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6.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7.xml" ContentType="application/vnd.openxmlformats-officedocument.presentationml.tags+xml"/>
  <Override PartName="/ppt/notesSlides/notesSlide4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0.xml" ContentType="application/vnd.openxmlformats-officedocument.presentationml.notesSlide+xml"/>
  <Override PartName="/ppt/tags/tag14.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56"/>
  </p:notesMasterIdLst>
  <p:sldIdLst>
    <p:sldId id="256" r:id="rId3"/>
    <p:sldId id="309" r:id="rId4"/>
    <p:sldId id="258" r:id="rId5"/>
    <p:sldId id="388" r:id="rId6"/>
    <p:sldId id="469" r:id="rId7"/>
    <p:sldId id="452" r:id="rId8"/>
    <p:sldId id="394" r:id="rId9"/>
    <p:sldId id="380" r:id="rId10"/>
    <p:sldId id="471" r:id="rId11"/>
    <p:sldId id="355" r:id="rId12"/>
    <p:sldId id="410" r:id="rId13"/>
    <p:sldId id="406" r:id="rId14"/>
    <p:sldId id="405" r:id="rId15"/>
    <p:sldId id="408" r:id="rId16"/>
    <p:sldId id="407" r:id="rId17"/>
    <p:sldId id="409" r:id="rId18"/>
    <p:sldId id="399" r:id="rId19"/>
    <p:sldId id="475" r:id="rId20"/>
    <p:sldId id="357" r:id="rId21"/>
    <p:sldId id="342" r:id="rId22"/>
    <p:sldId id="420" r:id="rId23"/>
    <p:sldId id="454" r:id="rId24"/>
    <p:sldId id="416" r:id="rId25"/>
    <p:sldId id="476" r:id="rId26"/>
    <p:sldId id="477" r:id="rId27"/>
    <p:sldId id="478" r:id="rId28"/>
    <p:sldId id="358" r:id="rId29"/>
    <p:sldId id="459" r:id="rId30"/>
    <p:sldId id="483" r:id="rId31"/>
    <p:sldId id="427" r:id="rId32"/>
    <p:sldId id="431" r:id="rId33"/>
    <p:sldId id="362" r:id="rId34"/>
    <p:sldId id="484" r:id="rId35"/>
    <p:sldId id="485" r:id="rId36"/>
    <p:sldId id="364" r:id="rId37"/>
    <p:sldId id="486" r:id="rId38"/>
    <p:sldId id="488" r:id="rId39"/>
    <p:sldId id="489" r:id="rId40"/>
    <p:sldId id="490" r:id="rId41"/>
    <p:sldId id="434" r:id="rId42"/>
    <p:sldId id="437" r:id="rId43"/>
    <p:sldId id="365" r:id="rId44"/>
    <p:sldId id="464" r:id="rId45"/>
    <p:sldId id="465" r:id="rId46"/>
    <p:sldId id="379" r:id="rId47"/>
    <p:sldId id="493" r:id="rId48"/>
    <p:sldId id="492" r:id="rId49"/>
    <p:sldId id="467" r:id="rId50"/>
    <p:sldId id="468" r:id="rId51"/>
    <p:sldId id="375" r:id="rId52"/>
    <p:sldId id="376" r:id="rId53"/>
    <p:sldId id="494" r:id="rId54"/>
    <p:sldId id="257" r:id="rId55"/>
  </p:sldIdLst>
  <p:sldSz cx="12192000" cy="6858000"/>
  <p:notesSz cx="6858000" cy="9144000"/>
  <p:custDataLst>
    <p:tags r:id="rId5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76BE"/>
    <a:srgbClr val="B96AC8"/>
    <a:srgbClr val="6EB1F3"/>
    <a:srgbClr val="ADCDEA"/>
    <a:srgbClr val="D0DBFA"/>
    <a:srgbClr val="AC74C7"/>
    <a:srgbClr val="70AEF3"/>
    <a:srgbClr val="B48FC4"/>
    <a:srgbClr val="90708E"/>
    <a:srgbClr val="EDF1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7" autoAdjust="0"/>
    <p:restoredTop sz="94301" autoAdjust="0"/>
  </p:normalViewPr>
  <p:slideViewPr>
    <p:cSldViewPr snapToGrid="0" showGuides="1">
      <p:cViewPr varScale="1">
        <p:scale>
          <a:sx n="80" d="100"/>
          <a:sy n="80" d="100"/>
        </p:scale>
        <p:origin x="116" y="52"/>
      </p:cViewPr>
      <p:guideLst>
        <p:guide orient="horz" pos="2159"/>
        <p:guide pos="3840"/>
      </p:guideLst>
    </p:cSldViewPr>
  </p:slideViewPr>
  <p:notesTextViewPr>
    <p:cViewPr>
      <p:scale>
        <a:sx n="1" d="1"/>
        <a:sy n="1" d="1"/>
      </p:scale>
      <p:origin x="0" y="0"/>
    </p:cViewPr>
  </p:notesTextViewPr>
  <p:sorterViewPr>
    <p:cViewPr>
      <p:scale>
        <a:sx n="20" d="100"/>
        <a:sy n="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gs" Target="tags/tag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E6821B-B82C-4C73-AC93-CFDFCC54161B}" type="datetimeFigureOut">
              <a:rPr lang="zh-CN" altLang="en-US" smtClean="0"/>
              <a:t>2023/6/12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FF9F7-694B-4A28-B78F-849EC6B4835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600" dirty="0" smtClean="0"/>
          </a:p>
        </p:txBody>
      </p:sp>
      <p:sp>
        <p:nvSpPr>
          <p:cNvPr id="4" name="灯片编号占位符 3"/>
          <p:cNvSpPr>
            <a:spLocks noGrp="1"/>
          </p:cNvSpPr>
          <p:nvPr>
            <p:ph type="sldNum" sz="quarter" idx="10"/>
          </p:nvPr>
        </p:nvSpPr>
        <p:spPr/>
        <p:txBody>
          <a:bodyPr/>
          <a:lstStyle/>
          <a:p>
            <a:fld id="{A1CFF9F7-694B-4A28-B78F-849EC6B48359}"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en-US" altLang="zh-CN" dirty="0" smtClean="0"/>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A1CFF9F7-694B-4A28-B78F-849EC6B48359}"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a:p>
            <a:endParaRPr lang="zh-CN"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44</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45</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46</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48</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49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A1CFF9F7-694B-4A28-B78F-849EC6B48359}" type="slidenum">
              <a:rPr lang="zh-CN" altLang="en-US" smtClean="0"/>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51</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52</a:t>
            </a:fld>
            <a:endParaRPr lang="zh-CN" altLang="en-US"/>
          </a:p>
        </p:txBody>
      </p:sp>
    </p:spTree>
    <p:extLst>
      <p:ext uri="{BB962C8B-B14F-4D97-AF65-F5344CB8AC3E}">
        <p14:creationId xmlns:p14="http://schemas.microsoft.com/office/powerpoint/2010/main" val="1113344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smtClean="0"/>
          </a:p>
        </p:txBody>
      </p:sp>
      <p:sp>
        <p:nvSpPr>
          <p:cNvPr id="4" name="灯片编号占位符 3"/>
          <p:cNvSpPr>
            <a:spLocks noGrp="1"/>
          </p:cNvSpPr>
          <p:nvPr>
            <p:ph type="sldNum" sz="quarter" idx="10"/>
          </p:nvPr>
        </p:nvSpPr>
        <p:spPr/>
        <p:txBody>
          <a:bodyPr/>
          <a:lstStyle/>
          <a:p>
            <a:fld id="{A1CFF9F7-694B-4A28-B78F-849EC6B48359}" type="slidenum">
              <a:rPr lang="zh-CN" altLang="en-US" smtClean="0"/>
              <a:t>53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A1CFF9F7-694B-4A28-B78F-849EC6B48359}"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1" dirty="0" smtClean="0">
              <a:solidFill>
                <a:srgbClr val="BB6BC6"/>
              </a:solidFill>
              <a:latin typeface="微软雅黑" panose="020B0503020204020204" pitchFamily="34" charset="-122"/>
              <a:ea typeface="微软雅黑" panose="020B0503020204020204" pitchFamily="34" charset="-122"/>
              <a:sym typeface="+mn-ea"/>
            </a:endParaRPr>
          </a:p>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CFF9F7-694B-4A28-B78F-849EC6B48359}"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887B761-86DB-4CC1-ABE6-553495508148}" type="datetimeFigureOut">
              <a:rPr lang="zh-CN" altLang="en-US" smtClean="0"/>
              <a:t>2023/6/12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1F2287-072F-4479-88C2-35F291006D8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panose="02020400000000000000" pitchFamily="18" charset="-122"/>
                <a:ea typeface="思源宋体 CN" panose="02020400000000000000" pitchFamily="18" charset="-122"/>
              </a:defRPr>
            </a:lvl1pPr>
          </a:lstStyle>
          <a:p>
            <a:fld id="{C887B761-86DB-4CC1-ABE6-553495508148}" type="datetimeFigureOut">
              <a:rPr lang="zh-CN" altLang="en-US" smtClean="0"/>
              <a:t>2023/6/12</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panose="02020400000000000000" pitchFamily="18" charset="-122"/>
                <a:ea typeface="思源宋体 CN" panose="020204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panose="02020400000000000000" pitchFamily="18" charset="-122"/>
                <a:ea typeface="思源宋体 CN" panose="02020400000000000000" pitchFamily="18" charset="-122"/>
              </a:defRPr>
            </a:lvl1pPr>
          </a:lstStyle>
          <a:p>
            <a:fld id="{FE1F2287-072F-4479-88C2-35F291006D86}"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宋体 CN" panose="02020400000000000000" pitchFamily="18" charset="-122"/>
          <a:ea typeface="思源宋体 CN" panose="020204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panose="02020400000000000000" pitchFamily="18" charset="-122"/>
          <a:ea typeface="思源宋体 CN" panose="020204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panose="02020400000000000000" pitchFamily="18" charset="-122"/>
          <a:ea typeface="思源宋体 CN" panose="020204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panose="02020400000000000000" pitchFamily="18" charset="-122"/>
          <a:ea typeface="思源宋体 CN" panose="020204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panose="02020400000000000000" pitchFamily="18" charset="-122"/>
          <a:ea typeface="思源宋体 CN" panose="020204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panose="02020400000000000000" pitchFamily="18" charset="-122"/>
          <a:ea typeface="思源宋体 CN" panose="020204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panose="02020400000000000000" pitchFamily="18" charset="-122"/>
                <a:ea typeface="思源宋体 CN" panose="02020400000000000000" pitchFamily="18" charset="-122"/>
              </a:defRPr>
            </a:lvl1pPr>
          </a:lstStyle>
          <a:p>
            <a:fld id="{C887B761-86DB-4CC1-ABE6-553495508148}" type="datetimeFigureOut">
              <a:rPr lang="zh-CN" altLang="en-US" smtClean="0"/>
              <a:t>2023/6/12</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panose="02020400000000000000" pitchFamily="18" charset="-122"/>
                <a:ea typeface="思源宋体 CN" panose="020204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panose="02020400000000000000" pitchFamily="18" charset="-122"/>
                <a:ea typeface="思源宋体 CN" panose="02020400000000000000" pitchFamily="18" charset="-122"/>
              </a:defRPr>
            </a:lvl1pPr>
          </a:lstStyle>
          <a:p>
            <a:fld id="{FE1F2287-072F-4479-88C2-35F291006D86}"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宋体 CN" panose="02020400000000000000" pitchFamily="18" charset="-122"/>
          <a:ea typeface="思源宋体 CN" panose="020204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panose="02020400000000000000" pitchFamily="18" charset="-122"/>
          <a:ea typeface="思源宋体 CN" panose="020204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panose="02020400000000000000" pitchFamily="18" charset="-122"/>
          <a:ea typeface="思源宋体 CN" panose="020204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panose="02020400000000000000" pitchFamily="18" charset="-122"/>
          <a:ea typeface="思源宋体 CN" panose="020204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panose="02020400000000000000" pitchFamily="18" charset="-122"/>
          <a:ea typeface="思源宋体 CN" panose="020204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panose="02020400000000000000" pitchFamily="18" charset="-122"/>
          <a:ea typeface="思源宋体 CN" panose="020204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0.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20.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47.jpe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1.png"/><Relationship Id="rId7"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57.jpe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45.xml"/><Relationship Id="rId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63.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宋体 CN" panose="02020400000000000000" pitchFamily="18" charset="-122"/>
            </a:endParaRPr>
          </a:p>
        </p:txBody>
      </p:sp>
      <p:pic>
        <p:nvPicPr>
          <p:cNvPr id="4" name="图片 3" descr="电脑萤幕画面&#10;&#10;低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t="4785" b="10961"/>
          <a:stretch>
            <a:fillRect/>
          </a:stretch>
        </p:blipFill>
        <p:spPr>
          <a:xfrm>
            <a:off x="20" y="1282"/>
            <a:ext cx="12191980" cy="6856718"/>
          </a:xfrm>
          <a:prstGeom prst="rect">
            <a:avLst/>
          </a:prstGeom>
        </p:spPr>
      </p:pic>
      <p:sp>
        <p:nvSpPr>
          <p:cNvPr id="5" name="矩形 4"/>
          <p:cNvSpPr/>
          <p:nvPr/>
        </p:nvSpPr>
        <p:spPr>
          <a:xfrm>
            <a:off x="437072" y="181155"/>
            <a:ext cx="11317857" cy="649569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24" name="文本框 23"/>
          <p:cNvSpPr txBox="1"/>
          <p:nvPr/>
        </p:nvSpPr>
        <p:spPr>
          <a:xfrm>
            <a:off x="973772" y="1754546"/>
            <a:ext cx="6578856" cy="1107996"/>
          </a:xfrm>
          <a:prstGeom prst="rect">
            <a:avLst/>
          </a:prstGeom>
          <a:noFill/>
        </p:spPr>
        <p:txBody>
          <a:bodyPr wrap="square" rtlCol="0">
            <a:spAutoFit/>
          </a:bodyPr>
          <a:lstStyle/>
          <a:p>
            <a:pPr algn="dist"/>
            <a:r>
              <a:rPr lang="zh-CN" sz="6600" dirty="0">
                <a:solidFill>
                  <a:schemeClr val="bg1"/>
                </a:solidFill>
                <a:latin typeface="Wide Latin" panose="020A0A07050505020404" charset="0"/>
                <a:ea typeface="华文行楷" panose="02010800040101010101" charset="-122"/>
                <a:cs typeface="Wide Latin" panose="020A0A07050505020404" charset="0"/>
              </a:rPr>
              <a:t>鸿</a:t>
            </a:r>
            <a:r>
              <a:rPr lang="en-US" altLang="zh-CN" sz="6600" dirty="0">
                <a:solidFill>
                  <a:schemeClr val="bg1"/>
                </a:solidFill>
                <a:latin typeface="Wide Latin" panose="020A0A07050505020404" charset="0"/>
                <a:ea typeface="华文行楷" panose="02010800040101010101" charset="-122"/>
                <a:cs typeface="Wide Latin" panose="020A0A07050505020404" charset="0"/>
              </a:rPr>
              <a:t>“</a:t>
            </a:r>
            <a:r>
              <a:rPr lang="zh-CN" altLang="en-US" sz="6600" dirty="0">
                <a:solidFill>
                  <a:schemeClr val="bg1"/>
                </a:solidFill>
                <a:latin typeface="Wide Latin" panose="020A0A07050505020404" charset="0"/>
                <a:ea typeface="华文行楷" panose="02010800040101010101" charset="-122"/>
                <a:cs typeface="Wide Latin" panose="020A0A07050505020404" charset="0"/>
              </a:rPr>
              <a:t>服</a:t>
            </a:r>
            <a:r>
              <a:rPr lang="en-US" altLang="zh-CN" sz="6600" dirty="0">
                <a:solidFill>
                  <a:schemeClr val="bg1"/>
                </a:solidFill>
                <a:latin typeface="Wide Latin" panose="020A0A07050505020404" charset="0"/>
                <a:ea typeface="华文行楷" panose="02010800040101010101" charset="-122"/>
                <a:cs typeface="Wide Latin" panose="020A0A07050505020404" charset="0"/>
              </a:rPr>
              <a:t>”</a:t>
            </a:r>
            <a:r>
              <a:rPr lang="zh-CN" altLang="en-US" sz="6600" dirty="0" smtClean="0">
                <a:solidFill>
                  <a:schemeClr val="bg1"/>
                </a:solidFill>
                <a:latin typeface="Wide Latin" panose="020A0A07050505020404" charset="0"/>
                <a:ea typeface="华文行楷" panose="02010800040101010101" charset="-122"/>
                <a:cs typeface="Wide Latin" panose="020A0A07050505020404" charset="0"/>
              </a:rPr>
              <a:t>计划</a:t>
            </a:r>
            <a:r>
              <a:rPr lang="en-US" altLang="zh-CN" sz="3200" dirty="0" smtClean="0">
                <a:solidFill>
                  <a:schemeClr val="bg1"/>
                </a:solidFill>
                <a:latin typeface="Wide Latin" panose="020A0A07050505020404" charset="0"/>
                <a:ea typeface="华文行楷" panose="02010800040101010101" charset="-122"/>
                <a:cs typeface="Wide Latin" panose="020A0A07050505020404" charset="0"/>
              </a:rPr>
              <a:t>2.0</a:t>
            </a:r>
            <a:endParaRPr lang="en-US" altLang="zh-CN" sz="3200" dirty="0">
              <a:solidFill>
                <a:schemeClr val="bg1"/>
              </a:solidFill>
              <a:latin typeface="Wide Latin" panose="020A0A07050505020404" charset="0"/>
              <a:ea typeface="华文行楷" panose="02010800040101010101" charset="-122"/>
              <a:cs typeface="Wide Latin" panose="020A0A07050505020404" charset="0"/>
            </a:endParaRPr>
          </a:p>
        </p:txBody>
      </p:sp>
      <p:sp>
        <p:nvSpPr>
          <p:cNvPr id="28" name="矩形: 圆角 27"/>
          <p:cNvSpPr/>
          <p:nvPr/>
        </p:nvSpPr>
        <p:spPr>
          <a:xfrm>
            <a:off x="3108957" y="5126536"/>
            <a:ext cx="2428059" cy="337838"/>
          </a:xfrm>
          <a:prstGeom prst="roundRect">
            <a:avLst>
              <a:gd name="adj" fmla="val 50000"/>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algn="ctr">
              <a:defRPr/>
            </a:pPr>
            <a:r>
              <a:rPr lang="zh-CN" altLang="en-US" sz="1400" kern="0" dirty="0" smtClean="0">
                <a:solidFill>
                  <a:srgbClr val="FFFFFF"/>
                </a:solidFill>
                <a:latin typeface="微软雅黑" panose="020B0503020204020204" pitchFamily="34" charset="-122"/>
                <a:ea typeface="微软雅黑" panose="020B0503020204020204" pitchFamily="34" charset="-122"/>
              </a:rPr>
              <a:t>零售支持</a:t>
            </a:r>
            <a:r>
              <a:rPr lang="en-US" altLang="zh-CN" sz="1400" kern="0" dirty="0" smtClean="0">
                <a:solidFill>
                  <a:srgbClr val="FFFFFF"/>
                </a:solidFill>
                <a:latin typeface="微软雅黑" panose="020B0503020204020204" pitchFamily="34" charset="-122"/>
                <a:ea typeface="微软雅黑" panose="020B0503020204020204" pitchFamily="34" charset="-122"/>
              </a:rPr>
              <a:t>-</a:t>
            </a:r>
            <a:r>
              <a:rPr lang="zh-CN" altLang="en-US" sz="1400" kern="0" dirty="0" smtClean="0">
                <a:solidFill>
                  <a:srgbClr val="FFFFFF"/>
                </a:solidFill>
                <a:latin typeface="微软雅黑" panose="020B0503020204020204" pitchFamily="34" charset="-122"/>
                <a:ea typeface="微软雅黑" panose="020B0503020204020204" pitchFamily="34" charset="-122"/>
              </a:rPr>
              <a:t>培训部</a:t>
            </a:r>
            <a:endParaRPr lang="zh-CN" altLang="en-US" sz="1400" kern="0" dirty="0">
              <a:solidFill>
                <a:srgbClr val="FFFFFF"/>
              </a:solidFill>
              <a:latin typeface="微软雅黑" panose="020B0503020204020204" pitchFamily="34" charset="-122"/>
              <a:ea typeface="微软雅黑" panose="020B0503020204020204" pitchFamily="34" charset="-122"/>
            </a:endParaRPr>
          </a:p>
        </p:txBody>
      </p:sp>
      <p:sp>
        <p:nvSpPr>
          <p:cNvPr id="29" name="任意多边形: 形状 28"/>
          <p:cNvSpPr/>
          <p:nvPr/>
        </p:nvSpPr>
        <p:spPr>
          <a:xfrm>
            <a:off x="10431535" y="243574"/>
            <a:ext cx="1262281" cy="1210108"/>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sp>
        <p:nvSpPr>
          <p:cNvPr id="30" name="任意多边形: 形状 29"/>
          <p:cNvSpPr/>
          <p:nvPr/>
        </p:nvSpPr>
        <p:spPr>
          <a:xfrm>
            <a:off x="9136955" y="1079496"/>
            <a:ext cx="631141" cy="605054"/>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sp>
        <p:nvSpPr>
          <p:cNvPr id="31" name="任意多边形: 形状 30"/>
          <p:cNvSpPr/>
          <p:nvPr/>
        </p:nvSpPr>
        <p:spPr>
          <a:xfrm>
            <a:off x="576783" y="5503563"/>
            <a:ext cx="984660" cy="943961"/>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pic>
        <p:nvPicPr>
          <p:cNvPr id="6" name="图片 5" descr="摄图网_401266569_2.5d电商商场购物场景商业插画（非企业商用）"/>
          <p:cNvPicPr>
            <a:picLocks noChangeAspect="1"/>
          </p:cNvPicPr>
          <p:nvPr/>
        </p:nvPicPr>
        <p:blipFill>
          <a:blip r:embed="rId4"/>
          <a:stretch>
            <a:fillRect/>
          </a:stretch>
        </p:blipFill>
        <p:spPr>
          <a:xfrm>
            <a:off x="6701790" y="1286510"/>
            <a:ext cx="5372100" cy="5367655"/>
          </a:xfrm>
          <a:prstGeom prst="rect">
            <a:avLst/>
          </a:prstGeom>
        </p:spPr>
      </p:pic>
      <p:sp>
        <p:nvSpPr>
          <p:cNvPr id="8" name="圆角矩形 7"/>
          <p:cNvSpPr/>
          <p:nvPr/>
        </p:nvSpPr>
        <p:spPr>
          <a:xfrm rot="1620000">
            <a:off x="9820275" y="1974215"/>
            <a:ext cx="919480" cy="421005"/>
          </a:xfrm>
          <a:prstGeom prst="roundRect">
            <a:avLst/>
          </a:prstGeom>
          <a:solidFill>
            <a:srgbClr val="E9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logo1"/>
          <p:cNvPicPr>
            <a:picLocks noChangeAspect="1"/>
          </p:cNvPicPr>
          <p:nvPr/>
        </p:nvPicPr>
        <p:blipFill>
          <a:blip r:embed="rId5"/>
          <a:stretch>
            <a:fillRect/>
          </a:stretch>
        </p:blipFill>
        <p:spPr>
          <a:xfrm rot="1860000">
            <a:off x="9892665" y="1988820"/>
            <a:ext cx="814070" cy="439420"/>
          </a:xfrm>
          <a:prstGeom prst="rect">
            <a:avLst/>
          </a:prstGeom>
        </p:spPr>
      </p:pic>
      <p:sp>
        <p:nvSpPr>
          <p:cNvPr id="11" name="文本框 10"/>
          <p:cNvSpPr txBox="1"/>
          <p:nvPr/>
        </p:nvSpPr>
        <p:spPr>
          <a:xfrm>
            <a:off x="929551" y="2987675"/>
            <a:ext cx="6344285" cy="1446550"/>
          </a:xfrm>
          <a:prstGeom prst="rect">
            <a:avLst/>
          </a:prstGeom>
          <a:noFill/>
        </p:spPr>
        <p:txBody>
          <a:bodyPr wrap="square" rtlCol="0">
            <a:spAutoFit/>
          </a:bodyPr>
          <a:lstStyle/>
          <a:p>
            <a:pPr algn="ctr"/>
            <a:r>
              <a:rPr lang="zh-CN" altLang="en-US" sz="8800" dirty="0">
                <a:solidFill>
                  <a:schemeClr val="bg1"/>
                </a:solidFill>
                <a:latin typeface="华文行楷" panose="02010800040101010101" charset="-122"/>
                <a:ea typeface="华文行楷" panose="02010800040101010101" charset="-122"/>
              </a:rPr>
              <a:t>服务再升级</a:t>
            </a:r>
          </a:p>
        </p:txBody>
      </p:sp>
    </p:spTree>
  </p:cSld>
  <p:clrMapOvr>
    <a:masterClrMapping/>
  </p:clrMapOvr>
  <mc:AlternateContent xmlns:mc="http://schemas.openxmlformats.org/markup-compatibility/2006" xmlns:p14="http://schemas.microsoft.com/office/powerpoint/2010/main">
    <mc:Choice Requires="p14">
      <p:transition spd="slow" p14:dur="4000" advTm="0">
        <p14:vortex dir="r"/>
      </p:transition>
    </mc:Choice>
    <mc:Fallback xmlns="">
      <p:transition spd="slow"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t="4785" b="10961"/>
          <a:stretch>
            <a:fillRect/>
          </a:stretch>
        </p:blipFill>
        <p:spPr>
          <a:xfrm>
            <a:off x="20" y="1282"/>
            <a:ext cx="12191980" cy="6856718"/>
          </a:xfrm>
          <a:prstGeom prst="rect">
            <a:avLst/>
          </a:prstGeom>
        </p:spPr>
      </p:pic>
      <p:sp>
        <p:nvSpPr>
          <p:cNvPr id="3" name="矩形 2"/>
          <p:cNvSpPr/>
          <p:nvPr/>
        </p:nvSpPr>
        <p:spPr>
          <a:xfrm>
            <a:off x="437072" y="181155"/>
            <a:ext cx="11317857" cy="649569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 name="任意多边形: 形状 3"/>
          <p:cNvSpPr/>
          <p:nvPr/>
        </p:nvSpPr>
        <p:spPr>
          <a:xfrm>
            <a:off x="10431534" y="5253724"/>
            <a:ext cx="1262281" cy="1210108"/>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sp>
        <p:nvSpPr>
          <p:cNvPr id="5" name="任意多边形: 形状 4"/>
          <p:cNvSpPr/>
          <p:nvPr/>
        </p:nvSpPr>
        <p:spPr>
          <a:xfrm>
            <a:off x="11087100" y="4256207"/>
            <a:ext cx="631141" cy="605054"/>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grpSp>
        <p:nvGrpSpPr>
          <p:cNvPr id="17" name="组合 16"/>
          <p:cNvGrpSpPr/>
          <p:nvPr/>
        </p:nvGrpSpPr>
        <p:grpSpPr>
          <a:xfrm>
            <a:off x="979748" y="895349"/>
            <a:ext cx="4077978" cy="4486276"/>
            <a:chOff x="646373" y="895349"/>
            <a:chExt cx="4077978" cy="4486276"/>
          </a:xfrm>
        </p:grpSpPr>
        <p:sp>
          <p:nvSpPr>
            <p:cNvPr id="7" name="矩形: 圆顶角 6"/>
            <p:cNvSpPr/>
            <p:nvPr/>
          </p:nvSpPr>
          <p:spPr>
            <a:xfrm>
              <a:off x="1104900" y="1476375"/>
              <a:ext cx="3028950" cy="390525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9" name="椭圆 8"/>
            <p:cNvSpPr/>
            <p:nvPr/>
          </p:nvSpPr>
          <p:spPr>
            <a:xfrm>
              <a:off x="646373" y="895349"/>
              <a:ext cx="3905250" cy="3905250"/>
            </a:xfrm>
            <a:prstGeom prst="ellipse">
              <a:avLst/>
            </a:prstGeom>
            <a:noFill/>
            <a:ln w="25400" cap="flat" cmpd="sng" algn="ctr">
              <a:gradFill>
                <a:gsLst>
                  <a:gs pos="39000">
                    <a:srgbClr val="486CE7"/>
                  </a:gs>
                  <a:gs pos="75000">
                    <a:schemeClr val="bg1">
                      <a:alpha val="0"/>
                    </a:schemeClr>
                  </a:gs>
                </a:gsLst>
                <a:lin ang="16200000" scaled="0"/>
              </a:gradFill>
              <a:prstDash val="solid"/>
              <a:miter lim="800000"/>
            </a:ln>
            <a:effectLst/>
            <a:scene3d>
              <a:camera prst="perspectiveRelaxed" fov="4800000">
                <a:rot lat="17400000" lon="300000" rev="1500000"/>
              </a:camera>
              <a:lightRig rig="threePt" dir="t"/>
            </a:scene3d>
            <a:sp3d prstMaterial="softEdge"/>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OPPOSans R"/>
                <a:cs typeface="+mn-cs"/>
              </a:endParaRPr>
            </a:p>
          </p:txBody>
        </p:sp>
        <p:grpSp>
          <p:nvGrpSpPr>
            <p:cNvPr id="11" name="组合 10"/>
            <p:cNvGrpSpPr/>
            <p:nvPr/>
          </p:nvGrpSpPr>
          <p:grpSpPr>
            <a:xfrm>
              <a:off x="1776681" y="1924585"/>
              <a:ext cx="1685389" cy="1685389"/>
              <a:chOff x="1776681" y="1924585"/>
              <a:chExt cx="1685389" cy="1685389"/>
            </a:xfrm>
            <a:gradFill>
              <a:gsLst>
                <a:gs pos="15000">
                  <a:srgbClr val="258BC9"/>
                </a:gs>
                <a:gs pos="100000">
                  <a:srgbClr val="33C9D9"/>
                </a:gs>
              </a:gsLst>
              <a:lin ang="19800000" scaled="0"/>
            </a:gradFill>
          </p:grpSpPr>
          <p:sp>
            <p:nvSpPr>
              <p:cNvPr id="12" name="椭圆 11"/>
              <p:cNvSpPr/>
              <p:nvPr/>
            </p:nvSpPr>
            <p:spPr>
              <a:xfrm>
                <a:off x="1776681" y="1924585"/>
                <a:ext cx="1685389" cy="1685389"/>
              </a:xfrm>
              <a:prstGeom prst="ellipse">
                <a:avLst/>
              </a:prstGeom>
              <a:gradFill>
                <a:gsLst>
                  <a:gs pos="0">
                    <a:srgbClr val="486CE7"/>
                  </a:gs>
                  <a:gs pos="100000">
                    <a:srgbClr val="9F4BC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13" name="文本框 12"/>
              <p:cNvSpPr txBox="1"/>
              <p:nvPr/>
            </p:nvSpPr>
            <p:spPr>
              <a:xfrm>
                <a:off x="1834871" y="2167115"/>
                <a:ext cx="156900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0" cap="none" spc="0" normalizeH="0" baseline="0" noProof="0" dirty="0" smtClean="0">
                    <a:ln>
                      <a:noFill/>
                    </a:ln>
                    <a:solidFill>
                      <a:schemeClr val="bg1"/>
                    </a:solidFill>
                    <a:effectLst/>
                    <a:uLnTx/>
                    <a:uFillTx/>
                    <a:latin typeface="思源宋体 CN Heavy" panose="02020900000000000000" pitchFamily="18" charset="-122"/>
                    <a:ea typeface="思源宋体 CN Heavy" panose="02020900000000000000" pitchFamily="18" charset="-122"/>
                  </a:rPr>
                  <a:t>02</a:t>
                </a:r>
                <a:endParaRPr kumimoji="0" lang="zh-CN" altLang="en-US" sz="7200" b="0" i="0" u="none" strike="noStrike" kern="0" cap="none" spc="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endParaRPr>
              </a:p>
            </p:txBody>
          </p:sp>
        </p:grpSp>
        <p:sp>
          <p:nvSpPr>
            <p:cNvPr id="14" name="任意多边形: 形状 13"/>
            <p:cNvSpPr/>
            <p:nvPr/>
          </p:nvSpPr>
          <p:spPr>
            <a:xfrm>
              <a:off x="3462070" y="962434"/>
              <a:ext cx="1262281" cy="1210108"/>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grpSp>
      <p:sp>
        <p:nvSpPr>
          <p:cNvPr id="15" name="矩形 14"/>
          <p:cNvSpPr/>
          <p:nvPr/>
        </p:nvSpPr>
        <p:spPr>
          <a:xfrm>
            <a:off x="4780495" y="2690455"/>
            <a:ext cx="5282215"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6600" b="1" kern="0" noProof="0" dirty="0" smtClean="0">
                <a:ln w="0">
                  <a:noFill/>
                </a:ln>
                <a:solidFill>
                  <a:prstClr val="white"/>
                </a:solidFill>
                <a:latin typeface="思源宋体 CN" panose="02020400000000000000" pitchFamily="18" charset="-122"/>
                <a:ea typeface="思源宋体 CN Heavy" panose="02020900000000000000" pitchFamily="18" charset="-122"/>
              </a:rPr>
              <a:t>服务场景课程</a:t>
            </a:r>
            <a:endParaRPr lang="en-US" altLang="zh-CN" sz="6600" b="1" kern="0" noProof="0" dirty="0" smtClean="0">
              <a:ln w="0">
                <a:noFill/>
              </a:ln>
              <a:solidFill>
                <a:prstClr val="white"/>
              </a:solidFill>
              <a:latin typeface="思源宋体 CN" panose="02020400000000000000" pitchFamily="18" charset="-122"/>
              <a:ea typeface="思源宋体 CN Heavy" panose="02020900000000000000" pitchFamily="18"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5200" b="1" kern="0" dirty="0" smtClean="0">
                <a:ln w="0">
                  <a:noFill/>
                </a:ln>
                <a:solidFill>
                  <a:prstClr val="white"/>
                </a:solidFill>
                <a:latin typeface="思源宋体 CN" panose="02020400000000000000" pitchFamily="18" charset="-122"/>
                <a:ea typeface="思源宋体 CN Heavy" panose="02020900000000000000" pitchFamily="18" charset="-122"/>
              </a:rPr>
              <a:t>之</a:t>
            </a:r>
            <a:r>
              <a:rPr lang="zh-CN" altLang="en-US" sz="5200" b="1" kern="0" dirty="0">
                <a:ln w="0">
                  <a:noFill/>
                </a:ln>
                <a:solidFill>
                  <a:prstClr val="white"/>
                </a:solidFill>
                <a:latin typeface="思源宋体 CN" panose="02020400000000000000" pitchFamily="18" charset="-122"/>
                <a:ea typeface="思源宋体 CN Heavy" panose="02020900000000000000" pitchFamily="18" charset="-122"/>
              </a:rPr>
              <a:t>推荐</a:t>
            </a:r>
            <a:r>
              <a:rPr lang="zh-CN" altLang="en-US" sz="5200" b="1" kern="0" dirty="0" smtClean="0">
                <a:ln w="0">
                  <a:noFill/>
                </a:ln>
                <a:solidFill>
                  <a:prstClr val="white"/>
                </a:solidFill>
                <a:latin typeface="思源宋体 CN" panose="02020400000000000000" pitchFamily="18" charset="-122"/>
                <a:ea typeface="思源宋体 CN Heavy" panose="02020900000000000000" pitchFamily="18" charset="-122"/>
              </a:rPr>
              <a:t>场景</a:t>
            </a:r>
            <a:endParaRPr lang="zh-CN" altLang="en-US" sz="5200" b="1" kern="0" noProof="1">
              <a:ln w="0">
                <a:noFill/>
              </a:ln>
              <a:solidFill>
                <a:prstClr val="white"/>
              </a:solidFill>
              <a:latin typeface="思源宋体 CN" panose="02020400000000000000" pitchFamily="18" charset="-122"/>
              <a:ea typeface="思源宋体 CN Heavy" panose="02020900000000000000" pitchFamily="18"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12" name="矩形 11"/>
          <p:cNvSpPr/>
          <p:nvPr/>
        </p:nvSpPr>
        <p:spPr>
          <a:xfrm>
            <a:off x="1390875" y="386335"/>
            <a:ext cx="2339102" cy="523220"/>
          </a:xfrm>
          <a:prstGeom prst="rect">
            <a:avLst/>
          </a:prstGeom>
        </p:spPr>
        <p:txBody>
          <a:bodyPr wrap="none">
            <a:spAutoFit/>
          </a:bodyPr>
          <a:lstStyle/>
          <a:p>
            <a:pPr marL="0" lvl="1" defTabSz="1219200">
              <a:defRPr/>
            </a:pPr>
            <a:r>
              <a:rPr lang="zh-CN" altLang="en-US" sz="2800" b="1" dirty="0" smtClean="0">
                <a:solidFill>
                  <a:srgbClr val="B96AC8"/>
                </a:solidFill>
                <a:latin typeface="微软雅黑" panose="020B0503020204020204" pitchFamily="34" charset="-122"/>
                <a:ea typeface="微软雅黑" panose="020B0503020204020204" pitchFamily="34" charset="-122"/>
              </a:rPr>
              <a:t>推荐服务场景</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grpSp>
        <p:nvGrpSpPr>
          <p:cNvPr id="109" name="组合 108"/>
          <p:cNvGrpSpPr/>
          <p:nvPr/>
        </p:nvGrpSpPr>
        <p:grpSpPr>
          <a:xfrm>
            <a:off x="1076451" y="1674108"/>
            <a:ext cx="4140203" cy="2590800"/>
            <a:chOff x="1104899" y="1981200"/>
            <a:chExt cx="4140203" cy="2590800"/>
          </a:xfrm>
        </p:grpSpPr>
        <p:sp>
          <p:nvSpPr>
            <p:cNvPr id="113" name="椭圆 112"/>
            <p:cNvSpPr/>
            <p:nvPr/>
          </p:nvSpPr>
          <p:spPr>
            <a:xfrm>
              <a:off x="3149902" y="2228850"/>
              <a:ext cx="2095200" cy="2095500"/>
            </a:xfrm>
            <a:prstGeom prst="ellipse">
              <a:avLst/>
            </a:prstGeom>
            <a:solidFill>
              <a:srgbClr val="AC74C7">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4" name="椭圆 113"/>
            <p:cNvSpPr/>
            <p:nvPr/>
          </p:nvSpPr>
          <p:spPr>
            <a:xfrm>
              <a:off x="1104899" y="1981200"/>
              <a:ext cx="2592000" cy="2590800"/>
            </a:xfrm>
            <a:prstGeom prst="ellipse">
              <a:avLst/>
            </a:prstGeom>
            <a:solidFill>
              <a:srgbClr val="AC74C7"/>
            </a:solidFill>
            <a:ln w="6055" cap="flat">
              <a:noFill/>
              <a:prstDash val="solid"/>
              <a:miter/>
            </a:ln>
          </p:spPr>
          <p:txBody>
            <a:bodyPr lIns="108000" tIns="108000" rIns="108000" bIns="108000" rtlCol="0" anchor="ctr"/>
            <a:lstStyle/>
            <a:p>
              <a:pPr algn="ctr"/>
              <a:endParaRPr lang="zh-CN" altLang="en-US">
                <a:solidFill>
                  <a:schemeClr val="tx1"/>
                </a:solidFill>
                <a:latin typeface="Arial" panose="020B0604020202020204" pitchFamily="34" charset="0"/>
                <a:ea typeface="微软雅黑" panose="020B0503020204020204" pitchFamily="34" charset="-122"/>
              </a:endParaRPr>
            </a:p>
          </p:txBody>
        </p:sp>
        <p:sp>
          <p:nvSpPr>
            <p:cNvPr id="115" name="任意多边形: 形状 8"/>
            <p:cNvSpPr/>
            <p:nvPr/>
          </p:nvSpPr>
          <p:spPr>
            <a:xfrm>
              <a:off x="3149600" y="2525841"/>
              <a:ext cx="558800" cy="1501518"/>
            </a:xfrm>
            <a:custGeom>
              <a:avLst/>
              <a:gdLst>
                <a:gd name="connsiteX0" fmla="*/ 317759 w 558800"/>
                <a:gd name="connsiteY0" fmla="*/ 0 h 1501518"/>
                <a:gd name="connsiteX1" fmla="*/ 337566 w 558800"/>
                <a:gd name="connsiteY1" fmla="*/ 26488 h 1501518"/>
                <a:gd name="connsiteX2" fmla="*/ 558800 w 558800"/>
                <a:gd name="connsiteY2" fmla="*/ 750759 h 1501518"/>
                <a:gd name="connsiteX3" fmla="*/ 337566 w 558800"/>
                <a:gd name="connsiteY3" fmla="*/ 1475030 h 1501518"/>
                <a:gd name="connsiteX4" fmla="*/ 317759 w 558800"/>
                <a:gd name="connsiteY4" fmla="*/ 1501518 h 1501518"/>
                <a:gd name="connsiteX5" fmla="*/ 306879 w 558800"/>
                <a:gd name="connsiteY5" fmla="*/ 1491630 h 1501518"/>
                <a:gd name="connsiteX6" fmla="*/ 0 w 558800"/>
                <a:gd name="connsiteY6" fmla="*/ 750759 h 1501518"/>
                <a:gd name="connsiteX7" fmla="*/ 306879 w 558800"/>
                <a:gd name="connsiteY7" fmla="*/ 9888 h 1501518"/>
                <a:gd name="connsiteX8" fmla="*/ 317759 w 558800"/>
                <a:gd name="connsiteY8" fmla="*/ 0 h 150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00" h="1501518">
                  <a:moveTo>
                    <a:pt x="317759" y="0"/>
                  </a:moveTo>
                  <a:lnTo>
                    <a:pt x="337566" y="26488"/>
                  </a:lnTo>
                  <a:cubicBezTo>
                    <a:pt x="477242" y="233236"/>
                    <a:pt x="558800" y="482473"/>
                    <a:pt x="558800" y="750759"/>
                  </a:cubicBezTo>
                  <a:cubicBezTo>
                    <a:pt x="558800" y="1019045"/>
                    <a:pt x="477242" y="1268283"/>
                    <a:pt x="337566" y="1475030"/>
                  </a:cubicBezTo>
                  <a:lnTo>
                    <a:pt x="317759" y="1501518"/>
                  </a:lnTo>
                  <a:lnTo>
                    <a:pt x="306879" y="1491630"/>
                  </a:lnTo>
                  <a:cubicBezTo>
                    <a:pt x="117274" y="1302025"/>
                    <a:pt x="0" y="1040087"/>
                    <a:pt x="0" y="750759"/>
                  </a:cubicBezTo>
                  <a:cubicBezTo>
                    <a:pt x="0" y="461431"/>
                    <a:pt x="117274" y="199494"/>
                    <a:pt x="306879" y="9888"/>
                  </a:cubicBezTo>
                  <a:lnTo>
                    <a:pt x="31775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02" name="组合 101"/>
          <p:cNvGrpSpPr/>
          <p:nvPr/>
        </p:nvGrpSpPr>
        <p:grpSpPr>
          <a:xfrm flipH="1">
            <a:off x="6975344" y="1674108"/>
            <a:ext cx="4140205" cy="2590800"/>
            <a:chOff x="1092197" y="1981200"/>
            <a:chExt cx="4140205" cy="2590800"/>
          </a:xfrm>
        </p:grpSpPr>
        <p:sp>
          <p:nvSpPr>
            <p:cNvPr id="106" name="椭圆 105"/>
            <p:cNvSpPr/>
            <p:nvPr/>
          </p:nvSpPr>
          <p:spPr>
            <a:xfrm>
              <a:off x="3137202" y="2228850"/>
              <a:ext cx="2095200" cy="2095500"/>
            </a:xfrm>
            <a:prstGeom prst="ellipse">
              <a:avLst/>
            </a:prstGeom>
            <a:solidFill>
              <a:srgbClr val="CAD9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7" name="椭圆 106"/>
            <p:cNvSpPr/>
            <p:nvPr/>
          </p:nvSpPr>
          <p:spPr>
            <a:xfrm>
              <a:off x="1092197" y="1981200"/>
              <a:ext cx="2592000" cy="2590800"/>
            </a:xfrm>
            <a:prstGeom prst="ellipse">
              <a:avLst/>
            </a:prstGeom>
            <a:solidFill>
              <a:srgbClr val="6CB4F3"/>
            </a:solidFill>
            <a:ln w="6055" cap="flat">
              <a:noFill/>
              <a:prstDash val="solid"/>
              <a:miter/>
            </a:ln>
          </p:spPr>
          <p:txBody>
            <a:bodyPr lIns="108000" tIns="108000" rIns="108000" bIns="108000" rtlCol="0" anchor="ctr"/>
            <a:lstStyle/>
            <a:p>
              <a:pPr algn="ctr"/>
              <a:endParaRPr lang="zh-CN" altLang="en-US">
                <a:solidFill>
                  <a:schemeClr val="tx1"/>
                </a:solidFill>
                <a:latin typeface="Arial" panose="020B0604020202020204" pitchFamily="34" charset="0"/>
                <a:ea typeface="微软雅黑" panose="020B0503020204020204" pitchFamily="34" charset="-122"/>
              </a:endParaRPr>
            </a:p>
          </p:txBody>
        </p:sp>
        <p:sp>
          <p:nvSpPr>
            <p:cNvPr id="108" name="任意多边形: 形状 11"/>
            <p:cNvSpPr/>
            <p:nvPr/>
          </p:nvSpPr>
          <p:spPr>
            <a:xfrm>
              <a:off x="3136900" y="2525841"/>
              <a:ext cx="558800" cy="1501518"/>
            </a:xfrm>
            <a:custGeom>
              <a:avLst/>
              <a:gdLst>
                <a:gd name="connsiteX0" fmla="*/ 317759 w 558800"/>
                <a:gd name="connsiteY0" fmla="*/ 0 h 1501518"/>
                <a:gd name="connsiteX1" fmla="*/ 337566 w 558800"/>
                <a:gd name="connsiteY1" fmla="*/ 26488 h 1501518"/>
                <a:gd name="connsiteX2" fmla="*/ 558800 w 558800"/>
                <a:gd name="connsiteY2" fmla="*/ 750759 h 1501518"/>
                <a:gd name="connsiteX3" fmla="*/ 337566 w 558800"/>
                <a:gd name="connsiteY3" fmla="*/ 1475030 h 1501518"/>
                <a:gd name="connsiteX4" fmla="*/ 317759 w 558800"/>
                <a:gd name="connsiteY4" fmla="*/ 1501518 h 1501518"/>
                <a:gd name="connsiteX5" fmla="*/ 306879 w 558800"/>
                <a:gd name="connsiteY5" fmla="*/ 1491630 h 1501518"/>
                <a:gd name="connsiteX6" fmla="*/ 0 w 558800"/>
                <a:gd name="connsiteY6" fmla="*/ 750759 h 1501518"/>
                <a:gd name="connsiteX7" fmla="*/ 306879 w 558800"/>
                <a:gd name="connsiteY7" fmla="*/ 9888 h 1501518"/>
                <a:gd name="connsiteX8" fmla="*/ 317759 w 558800"/>
                <a:gd name="connsiteY8" fmla="*/ 0 h 150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00" h="1501518">
                  <a:moveTo>
                    <a:pt x="317759" y="0"/>
                  </a:moveTo>
                  <a:lnTo>
                    <a:pt x="337566" y="26488"/>
                  </a:lnTo>
                  <a:cubicBezTo>
                    <a:pt x="477242" y="233236"/>
                    <a:pt x="558800" y="482473"/>
                    <a:pt x="558800" y="750759"/>
                  </a:cubicBezTo>
                  <a:cubicBezTo>
                    <a:pt x="558800" y="1019045"/>
                    <a:pt x="477242" y="1268283"/>
                    <a:pt x="337566" y="1475030"/>
                  </a:cubicBezTo>
                  <a:lnTo>
                    <a:pt x="317759" y="1501518"/>
                  </a:lnTo>
                  <a:lnTo>
                    <a:pt x="306879" y="1491630"/>
                  </a:lnTo>
                  <a:cubicBezTo>
                    <a:pt x="117274" y="1302025"/>
                    <a:pt x="0" y="1040087"/>
                    <a:pt x="0" y="750759"/>
                  </a:cubicBezTo>
                  <a:cubicBezTo>
                    <a:pt x="0" y="461431"/>
                    <a:pt x="117274" y="199494"/>
                    <a:pt x="306879" y="9888"/>
                  </a:cubicBezTo>
                  <a:lnTo>
                    <a:pt x="31775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95" name="文本框 194"/>
          <p:cNvSpPr txBox="1"/>
          <p:nvPr/>
        </p:nvSpPr>
        <p:spPr>
          <a:xfrm>
            <a:off x="1458931" y="4773059"/>
            <a:ext cx="3757723" cy="584775"/>
          </a:xfrm>
          <a:prstGeom prst="rect">
            <a:avLst/>
          </a:prstGeom>
          <a:noFill/>
        </p:spPr>
        <p:txBody>
          <a:bodyPr wrap="square" rtlCol="0">
            <a:spAutoFit/>
          </a:bodyPr>
          <a:lstStyle/>
          <a:p>
            <a:r>
              <a:rPr lang="zh-CN" altLang="en-US" sz="3200" b="1" dirty="0" smtClean="0">
                <a:solidFill>
                  <a:srgbClr val="B373D2"/>
                </a:solidFill>
                <a:latin typeface="方正姚体" panose="02010601030101010101" pitchFamily="2" charset="-122"/>
                <a:ea typeface="方正姚体" panose="02010601030101010101" pitchFamily="2" charset="-122"/>
              </a:rPr>
              <a:t>“</a:t>
            </a:r>
            <a:r>
              <a:rPr lang="zh-CN" altLang="en-US" sz="3200" b="1" dirty="0">
                <a:solidFill>
                  <a:srgbClr val="B373D2"/>
                </a:solidFill>
                <a:latin typeface="方正姚体" panose="02010601030101010101" pitchFamily="2" charset="-122"/>
                <a:ea typeface="方正姚体" panose="02010601030101010101" pitchFamily="2" charset="-122"/>
              </a:rPr>
              <a:t>我先随便</a:t>
            </a:r>
            <a:r>
              <a:rPr lang="zh-CN" altLang="en-US" sz="3200" b="1" dirty="0" smtClean="0">
                <a:solidFill>
                  <a:srgbClr val="B373D2"/>
                </a:solidFill>
                <a:latin typeface="方正姚体" panose="02010601030101010101" pitchFamily="2" charset="-122"/>
                <a:ea typeface="方正姚体" panose="02010601030101010101" pitchFamily="2" charset="-122"/>
              </a:rPr>
              <a:t>看看”</a:t>
            </a:r>
            <a:endParaRPr lang="zh-CN" altLang="en-US" sz="3200" b="1" dirty="0">
              <a:solidFill>
                <a:srgbClr val="B373D2"/>
              </a:solidFill>
              <a:latin typeface="方正姚体" panose="02010601030101010101" pitchFamily="2" charset="-122"/>
              <a:ea typeface="方正姚体" panose="02010601030101010101" pitchFamily="2" charset="-122"/>
            </a:endParaRPr>
          </a:p>
        </p:txBody>
      </p:sp>
      <p:sp>
        <p:nvSpPr>
          <p:cNvPr id="196" name="文本框 195"/>
          <p:cNvSpPr txBox="1"/>
          <p:nvPr/>
        </p:nvSpPr>
        <p:spPr>
          <a:xfrm>
            <a:off x="1500531" y="2584787"/>
            <a:ext cx="1399210" cy="769441"/>
          </a:xfrm>
          <a:prstGeom prst="rect">
            <a:avLst/>
          </a:prstGeom>
          <a:noFill/>
        </p:spPr>
        <p:txBody>
          <a:bodyPr wrap="square" rtlCol="0">
            <a:spAutoFit/>
          </a:bodyPr>
          <a:lstStyle/>
          <a:p>
            <a:r>
              <a:rPr lang="zh-CN" altLang="en-US" sz="4400" b="1" dirty="0" smtClean="0">
                <a:solidFill>
                  <a:schemeClr val="bg1"/>
                </a:solidFill>
                <a:latin typeface="方正姚体" panose="02010601030101010101" pitchFamily="2" charset="-122"/>
                <a:ea typeface="方正姚体" panose="02010601030101010101" pitchFamily="2" charset="-122"/>
              </a:rPr>
              <a:t>意识</a:t>
            </a:r>
            <a:endParaRPr lang="zh-CN" altLang="en-US" sz="4400" b="1" dirty="0">
              <a:solidFill>
                <a:schemeClr val="bg1"/>
              </a:solidFill>
              <a:latin typeface="方正姚体" panose="02010601030101010101" pitchFamily="2" charset="-122"/>
              <a:ea typeface="方正姚体" panose="02010601030101010101" pitchFamily="2" charset="-122"/>
            </a:endParaRPr>
          </a:p>
        </p:txBody>
      </p:sp>
      <p:sp>
        <p:nvSpPr>
          <p:cNvPr id="197" name="文本框 196"/>
          <p:cNvSpPr txBox="1"/>
          <p:nvPr/>
        </p:nvSpPr>
        <p:spPr>
          <a:xfrm>
            <a:off x="9393290" y="2584786"/>
            <a:ext cx="1399210" cy="769441"/>
          </a:xfrm>
          <a:prstGeom prst="rect">
            <a:avLst/>
          </a:prstGeom>
          <a:noFill/>
        </p:spPr>
        <p:txBody>
          <a:bodyPr wrap="square" rtlCol="0">
            <a:spAutoFit/>
          </a:bodyPr>
          <a:lstStyle/>
          <a:p>
            <a:r>
              <a:rPr lang="zh-CN" altLang="en-US" sz="4400" b="1" dirty="0" smtClean="0">
                <a:solidFill>
                  <a:schemeClr val="bg1"/>
                </a:solidFill>
                <a:latin typeface="方正姚体" panose="02010601030101010101" pitchFamily="2" charset="-122"/>
                <a:ea typeface="方正姚体" panose="02010601030101010101" pitchFamily="2" charset="-122"/>
              </a:rPr>
              <a:t>意识</a:t>
            </a:r>
            <a:endParaRPr lang="zh-CN" altLang="en-US" sz="4400" b="1" dirty="0">
              <a:solidFill>
                <a:schemeClr val="bg1"/>
              </a:solidFill>
              <a:latin typeface="方正姚体" panose="02010601030101010101" pitchFamily="2" charset="-122"/>
              <a:ea typeface="方正姚体" panose="02010601030101010101" pitchFamily="2" charset="-122"/>
            </a:endParaRPr>
          </a:p>
        </p:txBody>
      </p:sp>
      <p:sp>
        <p:nvSpPr>
          <p:cNvPr id="198" name="文本框 197"/>
          <p:cNvSpPr txBox="1"/>
          <p:nvPr/>
        </p:nvSpPr>
        <p:spPr>
          <a:xfrm>
            <a:off x="3968634" y="2584785"/>
            <a:ext cx="910090" cy="769441"/>
          </a:xfrm>
          <a:prstGeom prst="rect">
            <a:avLst/>
          </a:prstGeom>
          <a:noFill/>
        </p:spPr>
        <p:txBody>
          <a:bodyPr wrap="square" rtlCol="0">
            <a:spAutoFit/>
          </a:bodyPr>
          <a:lstStyle/>
          <a:p>
            <a:r>
              <a:rPr lang="zh-CN" altLang="en-US" sz="4400" b="1" dirty="0" smtClean="0">
                <a:solidFill>
                  <a:srgbClr val="AF73C5"/>
                </a:solidFill>
                <a:latin typeface="方正姚体" panose="02010601030101010101" pitchFamily="2" charset="-122"/>
                <a:ea typeface="方正姚体" panose="02010601030101010101" pitchFamily="2" charset="-122"/>
              </a:rPr>
              <a:t>无</a:t>
            </a:r>
            <a:endParaRPr lang="zh-CN" altLang="en-US" sz="4400" b="1" dirty="0">
              <a:solidFill>
                <a:srgbClr val="AF73C5"/>
              </a:solidFill>
              <a:latin typeface="方正姚体" panose="02010601030101010101" pitchFamily="2" charset="-122"/>
              <a:ea typeface="方正姚体" panose="02010601030101010101" pitchFamily="2" charset="-122"/>
            </a:endParaRPr>
          </a:p>
        </p:txBody>
      </p:sp>
      <p:sp>
        <p:nvSpPr>
          <p:cNvPr id="199" name="文本框 198"/>
          <p:cNvSpPr txBox="1"/>
          <p:nvPr/>
        </p:nvSpPr>
        <p:spPr>
          <a:xfrm>
            <a:off x="7440734" y="2584784"/>
            <a:ext cx="910090" cy="769441"/>
          </a:xfrm>
          <a:prstGeom prst="rect">
            <a:avLst/>
          </a:prstGeom>
          <a:noFill/>
        </p:spPr>
        <p:txBody>
          <a:bodyPr wrap="square" rtlCol="0">
            <a:spAutoFit/>
          </a:bodyPr>
          <a:lstStyle/>
          <a:p>
            <a:r>
              <a:rPr lang="zh-CN" altLang="en-US" sz="4400" b="1" dirty="0" smtClean="0">
                <a:solidFill>
                  <a:srgbClr val="AF73C5"/>
                </a:solidFill>
                <a:latin typeface="方正姚体" panose="02010601030101010101" pitchFamily="2" charset="-122"/>
                <a:ea typeface="方正姚体" panose="02010601030101010101" pitchFamily="2" charset="-122"/>
              </a:rPr>
              <a:t>有</a:t>
            </a:r>
            <a:endParaRPr lang="zh-CN" altLang="en-US" sz="4400" b="1" dirty="0">
              <a:solidFill>
                <a:srgbClr val="AF73C5"/>
              </a:solidFill>
              <a:latin typeface="方正姚体" panose="02010601030101010101" pitchFamily="2" charset="-122"/>
              <a:ea typeface="方正姚体" panose="02010601030101010101" pitchFamily="2" charset="-122"/>
            </a:endParaRPr>
          </a:p>
        </p:txBody>
      </p:sp>
      <p:sp>
        <p:nvSpPr>
          <p:cNvPr id="200" name="文本框 199"/>
          <p:cNvSpPr txBox="1"/>
          <p:nvPr/>
        </p:nvSpPr>
        <p:spPr>
          <a:xfrm>
            <a:off x="7665748" y="4773059"/>
            <a:ext cx="2902374" cy="584775"/>
          </a:xfrm>
          <a:prstGeom prst="rect">
            <a:avLst/>
          </a:prstGeom>
          <a:noFill/>
        </p:spPr>
        <p:txBody>
          <a:bodyPr wrap="square" rtlCol="0">
            <a:spAutoFit/>
          </a:bodyPr>
          <a:lstStyle/>
          <a:p>
            <a:r>
              <a:rPr lang="zh-CN" altLang="en-US" sz="3200" b="1" dirty="0" smtClean="0">
                <a:solidFill>
                  <a:srgbClr val="B373D2"/>
                </a:solidFill>
                <a:latin typeface="方正姚体" panose="02010601030101010101" pitchFamily="2" charset="-122"/>
                <a:ea typeface="方正姚体" panose="02010601030101010101" pitchFamily="2" charset="-122"/>
              </a:rPr>
              <a:t>“我想了解”</a:t>
            </a:r>
            <a:endParaRPr lang="zh-CN" altLang="en-US" sz="3200" b="1" dirty="0">
              <a:solidFill>
                <a:srgbClr val="B373D2"/>
              </a:solidFill>
              <a:latin typeface="方正姚体" panose="02010601030101010101" pitchFamily="2" charset="-122"/>
              <a:ea typeface="方正姚体" panose="02010601030101010101" pitchFamily="2"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500" fill="hold"/>
                                        <p:tgtEl>
                                          <p:spTgt spid="109"/>
                                        </p:tgtEl>
                                        <p:attrNameLst>
                                          <p:attrName>ppt_x</p:attrName>
                                        </p:attrNameLst>
                                      </p:cBhvr>
                                      <p:tavLst>
                                        <p:tav tm="0">
                                          <p:val>
                                            <p:strVal val="#ppt_x"/>
                                          </p:val>
                                        </p:tav>
                                        <p:tav tm="100000">
                                          <p:val>
                                            <p:strVal val="#ppt_x"/>
                                          </p:val>
                                        </p:tav>
                                      </p:tavLst>
                                    </p:anim>
                                    <p:anim calcmode="lin" valueType="num">
                                      <p:cBhvr additive="base">
                                        <p:cTn id="8" dur="500" fill="hold"/>
                                        <p:tgtEl>
                                          <p:spTgt spid="10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6"/>
                                        </p:tgtEl>
                                        <p:attrNameLst>
                                          <p:attrName>style.visibility</p:attrName>
                                        </p:attrNameLst>
                                      </p:cBhvr>
                                      <p:to>
                                        <p:strVal val="visible"/>
                                      </p:to>
                                    </p:set>
                                    <p:anim calcmode="lin" valueType="num">
                                      <p:cBhvr additive="base">
                                        <p:cTn id="11" dur="500" fill="hold"/>
                                        <p:tgtEl>
                                          <p:spTgt spid="196"/>
                                        </p:tgtEl>
                                        <p:attrNameLst>
                                          <p:attrName>ppt_x</p:attrName>
                                        </p:attrNameLst>
                                      </p:cBhvr>
                                      <p:tavLst>
                                        <p:tav tm="0">
                                          <p:val>
                                            <p:strVal val="#ppt_x"/>
                                          </p:val>
                                        </p:tav>
                                        <p:tav tm="100000">
                                          <p:val>
                                            <p:strVal val="#ppt_x"/>
                                          </p:val>
                                        </p:tav>
                                      </p:tavLst>
                                    </p:anim>
                                    <p:anim calcmode="lin" valueType="num">
                                      <p:cBhvr additive="base">
                                        <p:cTn id="12" dur="500" fill="hold"/>
                                        <p:tgtEl>
                                          <p:spTgt spid="19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8"/>
                                        </p:tgtEl>
                                        <p:attrNameLst>
                                          <p:attrName>style.visibility</p:attrName>
                                        </p:attrNameLst>
                                      </p:cBhvr>
                                      <p:to>
                                        <p:strVal val="visible"/>
                                      </p:to>
                                    </p:set>
                                    <p:anim calcmode="lin" valueType="num">
                                      <p:cBhvr additive="base">
                                        <p:cTn id="15" dur="500" fill="hold"/>
                                        <p:tgtEl>
                                          <p:spTgt spid="198"/>
                                        </p:tgtEl>
                                        <p:attrNameLst>
                                          <p:attrName>ppt_x</p:attrName>
                                        </p:attrNameLst>
                                      </p:cBhvr>
                                      <p:tavLst>
                                        <p:tav tm="0">
                                          <p:val>
                                            <p:strVal val="#ppt_x"/>
                                          </p:val>
                                        </p:tav>
                                        <p:tav tm="100000">
                                          <p:val>
                                            <p:strVal val="#ppt_x"/>
                                          </p:val>
                                        </p:tav>
                                      </p:tavLst>
                                    </p:anim>
                                    <p:anim calcmode="lin" valueType="num">
                                      <p:cBhvr additive="base">
                                        <p:cTn id="16" dur="500" fill="hold"/>
                                        <p:tgtEl>
                                          <p:spTgt spid="19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additive="base">
                                        <p:cTn id="25" dur="500" fill="hold"/>
                                        <p:tgtEl>
                                          <p:spTgt spid="102"/>
                                        </p:tgtEl>
                                        <p:attrNameLst>
                                          <p:attrName>ppt_x</p:attrName>
                                        </p:attrNameLst>
                                      </p:cBhvr>
                                      <p:tavLst>
                                        <p:tav tm="0">
                                          <p:val>
                                            <p:strVal val="#ppt_x"/>
                                          </p:val>
                                        </p:tav>
                                        <p:tav tm="100000">
                                          <p:val>
                                            <p:strVal val="#ppt_x"/>
                                          </p:val>
                                        </p:tav>
                                      </p:tavLst>
                                    </p:anim>
                                    <p:anim calcmode="lin" valueType="num">
                                      <p:cBhvr additive="base">
                                        <p:cTn id="26" dur="500" fill="hold"/>
                                        <p:tgtEl>
                                          <p:spTgt spid="10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7"/>
                                        </p:tgtEl>
                                        <p:attrNameLst>
                                          <p:attrName>style.visibility</p:attrName>
                                        </p:attrNameLst>
                                      </p:cBhvr>
                                      <p:to>
                                        <p:strVal val="visible"/>
                                      </p:to>
                                    </p:set>
                                    <p:anim calcmode="lin" valueType="num">
                                      <p:cBhvr additive="base">
                                        <p:cTn id="29" dur="500" fill="hold"/>
                                        <p:tgtEl>
                                          <p:spTgt spid="197"/>
                                        </p:tgtEl>
                                        <p:attrNameLst>
                                          <p:attrName>ppt_x</p:attrName>
                                        </p:attrNameLst>
                                      </p:cBhvr>
                                      <p:tavLst>
                                        <p:tav tm="0">
                                          <p:val>
                                            <p:strVal val="#ppt_x"/>
                                          </p:val>
                                        </p:tav>
                                        <p:tav tm="100000">
                                          <p:val>
                                            <p:strVal val="#ppt_x"/>
                                          </p:val>
                                        </p:tav>
                                      </p:tavLst>
                                    </p:anim>
                                    <p:anim calcmode="lin" valueType="num">
                                      <p:cBhvr additive="base">
                                        <p:cTn id="30" dur="500" fill="hold"/>
                                        <p:tgtEl>
                                          <p:spTgt spid="19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99"/>
                                        </p:tgtEl>
                                        <p:attrNameLst>
                                          <p:attrName>style.visibility</p:attrName>
                                        </p:attrNameLst>
                                      </p:cBhvr>
                                      <p:to>
                                        <p:strVal val="visible"/>
                                      </p:to>
                                    </p:set>
                                    <p:anim calcmode="lin" valueType="num">
                                      <p:cBhvr additive="base">
                                        <p:cTn id="33" dur="500" fill="hold"/>
                                        <p:tgtEl>
                                          <p:spTgt spid="199"/>
                                        </p:tgtEl>
                                        <p:attrNameLst>
                                          <p:attrName>ppt_x</p:attrName>
                                        </p:attrNameLst>
                                      </p:cBhvr>
                                      <p:tavLst>
                                        <p:tav tm="0">
                                          <p:val>
                                            <p:strVal val="#ppt_x"/>
                                          </p:val>
                                        </p:tav>
                                        <p:tav tm="100000">
                                          <p:val>
                                            <p:strVal val="#ppt_x"/>
                                          </p:val>
                                        </p:tav>
                                      </p:tavLst>
                                    </p:anim>
                                    <p:anim calcmode="lin" valueType="num">
                                      <p:cBhvr additive="base">
                                        <p:cTn id="34" dur="500" fill="hold"/>
                                        <p:tgtEl>
                                          <p:spTgt spid="19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p:bldP spid="195" grpId="1"/>
      <p:bldP spid="196" grpId="0"/>
      <p:bldP spid="196" grpId="1"/>
      <p:bldP spid="197" grpId="0"/>
      <p:bldP spid="197" grpId="1"/>
      <p:bldP spid="198" grpId="0"/>
      <p:bldP spid="198" grpId="1"/>
      <p:bldP spid="199" grpId="0"/>
      <p:bldP spid="199" grpId="1"/>
      <p:bldP spid="200" grpId="0"/>
      <p:bldP spid="20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11" name="ïṧḻiďè"/>
          <p:cNvSpPr/>
          <p:nvPr/>
        </p:nvSpPr>
        <p:spPr>
          <a:xfrm>
            <a:off x="820135" y="1489673"/>
            <a:ext cx="7867079" cy="4305485"/>
          </a:xfrm>
          <a:prstGeom prst="roundRect">
            <a:avLst>
              <a:gd name="adj" fmla="val 7661"/>
            </a:avLst>
          </a:prstGeom>
          <a:solidFill>
            <a:srgbClr val="AF73C5">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endParaRPr lang="zh-CN" altLang="en-US" sz="1600" b="1">
              <a:solidFill>
                <a:schemeClr val="tx1"/>
              </a:solidFill>
            </a:endParaRPr>
          </a:p>
        </p:txBody>
      </p:sp>
      <p:pic>
        <p:nvPicPr>
          <p:cNvPr id="17" name="ï$1iďê" descr="前引号"/>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41052" y="2130636"/>
            <a:ext cx="914400" cy="914400"/>
          </a:xfrm>
          <a:prstGeom prst="rect">
            <a:avLst/>
          </a:prstGeom>
        </p:spPr>
      </p:pic>
      <p:sp>
        <p:nvSpPr>
          <p:cNvPr id="18" name="ïŝļíḓê"/>
          <p:cNvSpPr/>
          <p:nvPr/>
        </p:nvSpPr>
        <p:spPr>
          <a:xfrm>
            <a:off x="1709524" y="4394507"/>
            <a:ext cx="3251001" cy="48664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spAutoFit/>
          </a:bodyPr>
          <a:lstStyle/>
          <a:p>
            <a:pPr algn="ctr"/>
            <a:endParaRPr kumimoji="1" lang="en-US" altLang="zh-CN" sz="1400" b="1" dirty="0">
              <a:solidFill>
                <a:srgbClr val="FFFFFF"/>
              </a:solidFill>
            </a:endParaRPr>
          </a:p>
        </p:txBody>
      </p:sp>
      <p:grpSp>
        <p:nvGrpSpPr>
          <p:cNvPr id="19" name="îṩḻîḍé"/>
          <p:cNvGrpSpPr/>
          <p:nvPr/>
        </p:nvGrpSpPr>
        <p:grpSpPr>
          <a:xfrm>
            <a:off x="5974454" y="1828615"/>
            <a:ext cx="6067354" cy="4305485"/>
            <a:chOff x="5894586" y="1828615"/>
            <a:chExt cx="6067354" cy="4305485"/>
          </a:xfrm>
        </p:grpSpPr>
        <p:sp>
          <p:nvSpPr>
            <p:cNvPr id="20" name="iṩḻîdê"/>
            <p:cNvSpPr/>
            <p:nvPr/>
          </p:nvSpPr>
          <p:spPr bwMode="auto">
            <a:xfrm>
              <a:off x="5894586" y="1833659"/>
              <a:ext cx="6067354" cy="4169309"/>
            </a:xfrm>
            <a:custGeom>
              <a:avLst/>
              <a:gdLst>
                <a:gd name="T0" fmla="*/ 25 w 4284"/>
                <a:gd name="T1" fmla="*/ 1412 h 2944"/>
                <a:gd name="T2" fmla="*/ 519 w 4284"/>
                <a:gd name="T3" fmla="*/ 910 h 2944"/>
                <a:gd name="T4" fmla="*/ 740 w 4284"/>
                <a:gd name="T5" fmla="*/ 664 h 2944"/>
                <a:gd name="T6" fmla="*/ 1664 w 4284"/>
                <a:gd name="T7" fmla="*/ 260 h 2944"/>
                <a:gd name="T8" fmla="*/ 2312 w 4284"/>
                <a:gd name="T9" fmla="*/ 218 h 2944"/>
                <a:gd name="T10" fmla="*/ 3004 w 4284"/>
                <a:gd name="T11" fmla="*/ 184 h 2944"/>
                <a:gd name="T12" fmla="*/ 3652 w 4284"/>
                <a:gd name="T13" fmla="*/ 1056 h 2944"/>
                <a:gd name="T14" fmla="*/ 3720 w 4284"/>
                <a:gd name="T15" fmla="*/ 2664 h 2944"/>
                <a:gd name="T16" fmla="*/ 3100 w 4284"/>
                <a:gd name="T17" fmla="*/ 2944 h 2944"/>
                <a:gd name="T18" fmla="*/ 684 w 4284"/>
                <a:gd name="T19" fmla="*/ 2936 h 2944"/>
                <a:gd name="T20" fmla="*/ 0 w 4284"/>
                <a:gd name="T21" fmla="*/ 1688 h 2944"/>
                <a:gd name="T22" fmla="*/ 25 w 4284"/>
                <a:gd name="T23" fmla="*/ 1412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84" h="2944">
                  <a:moveTo>
                    <a:pt x="25" y="1412"/>
                  </a:moveTo>
                  <a:cubicBezTo>
                    <a:pt x="74" y="1161"/>
                    <a:pt x="268" y="961"/>
                    <a:pt x="519" y="910"/>
                  </a:cubicBezTo>
                  <a:cubicBezTo>
                    <a:pt x="632" y="887"/>
                    <a:pt x="744" y="824"/>
                    <a:pt x="740" y="664"/>
                  </a:cubicBezTo>
                  <a:cubicBezTo>
                    <a:pt x="732" y="344"/>
                    <a:pt x="1300" y="0"/>
                    <a:pt x="1664" y="260"/>
                  </a:cubicBezTo>
                  <a:cubicBezTo>
                    <a:pt x="1844" y="389"/>
                    <a:pt x="2075" y="304"/>
                    <a:pt x="2312" y="218"/>
                  </a:cubicBezTo>
                  <a:cubicBezTo>
                    <a:pt x="2553" y="132"/>
                    <a:pt x="2799" y="45"/>
                    <a:pt x="3004" y="184"/>
                  </a:cubicBezTo>
                  <a:cubicBezTo>
                    <a:pt x="3332" y="408"/>
                    <a:pt x="3020" y="1008"/>
                    <a:pt x="3652" y="1056"/>
                  </a:cubicBezTo>
                  <a:cubicBezTo>
                    <a:pt x="4284" y="1104"/>
                    <a:pt x="3976" y="2420"/>
                    <a:pt x="3720" y="2664"/>
                  </a:cubicBezTo>
                  <a:cubicBezTo>
                    <a:pt x="3464" y="2908"/>
                    <a:pt x="3100" y="2944"/>
                    <a:pt x="3100" y="2944"/>
                  </a:cubicBezTo>
                  <a:cubicBezTo>
                    <a:pt x="684" y="2936"/>
                    <a:pt x="684" y="2936"/>
                    <a:pt x="684" y="2936"/>
                  </a:cubicBezTo>
                  <a:cubicBezTo>
                    <a:pt x="684" y="2936"/>
                    <a:pt x="0" y="2264"/>
                    <a:pt x="0" y="1688"/>
                  </a:cubicBezTo>
                  <a:cubicBezTo>
                    <a:pt x="0" y="1584"/>
                    <a:pt x="9" y="1493"/>
                    <a:pt x="25" y="1412"/>
                  </a:cubicBezTo>
                </a:path>
              </a:pathLst>
            </a:custGeom>
            <a:solidFill>
              <a:schemeClr val="tx2">
                <a:lumMod val="40000"/>
                <a:lumOff val="60000"/>
                <a:alpha val="3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1" name="î$líḑe"/>
            <p:cNvSpPr/>
            <p:nvPr/>
          </p:nvSpPr>
          <p:spPr bwMode="auto">
            <a:xfrm>
              <a:off x="10354739" y="4720233"/>
              <a:ext cx="1464302" cy="1239025"/>
            </a:xfrm>
            <a:custGeom>
              <a:avLst/>
              <a:gdLst>
                <a:gd name="T0" fmla="*/ 7 w 1035"/>
                <a:gd name="T1" fmla="*/ 854 h 875"/>
                <a:gd name="T2" fmla="*/ 376 w 1035"/>
                <a:gd name="T3" fmla="*/ 570 h 875"/>
                <a:gd name="T4" fmla="*/ 612 w 1035"/>
                <a:gd name="T5" fmla="*/ 474 h 875"/>
                <a:gd name="T6" fmla="*/ 941 w 1035"/>
                <a:gd name="T7" fmla="*/ 159 h 875"/>
                <a:gd name="T8" fmla="*/ 372 w 1035"/>
                <a:gd name="T9" fmla="*/ 226 h 875"/>
                <a:gd name="T10" fmla="*/ 67 w 1035"/>
                <a:gd name="T11" fmla="*/ 424 h 875"/>
                <a:gd name="T12" fmla="*/ 0 w 1035"/>
                <a:gd name="T13" fmla="*/ 875 h 875"/>
                <a:gd name="T14" fmla="*/ 7 w 1035"/>
                <a:gd name="T15" fmla="*/ 854 h 8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5" h="875">
                  <a:moveTo>
                    <a:pt x="7" y="854"/>
                  </a:moveTo>
                  <a:cubicBezTo>
                    <a:pt x="7" y="854"/>
                    <a:pt x="402" y="872"/>
                    <a:pt x="376" y="570"/>
                  </a:cubicBezTo>
                  <a:cubicBezTo>
                    <a:pt x="376" y="570"/>
                    <a:pt x="419" y="424"/>
                    <a:pt x="612" y="474"/>
                  </a:cubicBezTo>
                  <a:cubicBezTo>
                    <a:pt x="805" y="523"/>
                    <a:pt x="1035" y="305"/>
                    <a:pt x="941" y="159"/>
                  </a:cubicBezTo>
                  <a:cubicBezTo>
                    <a:pt x="839" y="0"/>
                    <a:pt x="453" y="13"/>
                    <a:pt x="372" y="226"/>
                  </a:cubicBezTo>
                  <a:cubicBezTo>
                    <a:pt x="291" y="438"/>
                    <a:pt x="67" y="424"/>
                    <a:pt x="67" y="424"/>
                  </a:cubicBezTo>
                  <a:cubicBezTo>
                    <a:pt x="0" y="875"/>
                    <a:pt x="0" y="875"/>
                    <a:pt x="0" y="875"/>
                  </a:cubicBezTo>
                  <a:cubicBezTo>
                    <a:pt x="7" y="854"/>
                    <a:pt x="7" y="854"/>
                    <a:pt x="7" y="854"/>
                  </a:cubicBezTo>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îšļîdé"/>
            <p:cNvSpPr/>
            <p:nvPr/>
          </p:nvSpPr>
          <p:spPr bwMode="auto">
            <a:xfrm>
              <a:off x="6509895" y="5101860"/>
              <a:ext cx="1706391" cy="980124"/>
            </a:xfrm>
            <a:custGeom>
              <a:avLst/>
              <a:gdLst>
                <a:gd name="T0" fmla="*/ 1185 w 1205"/>
                <a:gd name="T1" fmla="*/ 477 h 692"/>
                <a:gd name="T2" fmla="*/ 733 w 1205"/>
                <a:gd name="T3" fmla="*/ 359 h 692"/>
                <a:gd name="T4" fmla="*/ 513 w 1205"/>
                <a:gd name="T5" fmla="*/ 231 h 692"/>
                <a:gd name="T6" fmla="*/ 63 w 1205"/>
                <a:gd name="T7" fmla="*/ 163 h 692"/>
                <a:gd name="T8" fmla="*/ 464 w 1205"/>
                <a:gd name="T9" fmla="*/ 573 h 692"/>
                <a:gd name="T10" fmla="*/ 807 w 1205"/>
                <a:gd name="T11" fmla="*/ 692 h 692"/>
                <a:gd name="T12" fmla="*/ 1205 w 1205"/>
                <a:gd name="T13" fmla="*/ 470 h 692"/>
                <a:gd name="T14" fmla="*/ 1185 w 1205"/>
                <a:gd name="T15" fmla="*/ 477 h 6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692">
                  <a:moveTo>
                    <a:pt x="1185" y="477"/>
                  </a:moveTo>
                  <a:cubicBezTo>
                    <a:pt x="1185" y="477"/>
                    <a:pt x="957" y="154"/>
                    <a:pt x="733" y="359"/>
                  </a:cubicBezTo>
                  <a:cubicBezTo>
                    <a:pt x="733" y="359"/>
                    <a:pt x="592" y="414"/>
                    <a:pt x="513" y="231"/>
                  </a:cubicBezTo>
                  <a:cubicBezTo>
                    <a:pt x="435" y="48"/>
                    <a:pt x="121" y="0"/>
                    <a:pt x="63" y="163"/>
                  </a:cubicBezTo>
                  <a:cubicBezTo>
                    <a:pt x="0" y="341"/>
                    <a:pt x="246" y="639"/>
                    <a:pt x="464" y="573"/>
                  </a:cubicBezTo>
                  <a:cubicBezTo>
                    <a:pt x="682" y="507"/>
                    <a:pt x="807" y="692"/>
                    <a:pt x="807" y="692"/>
                  </a:cubicBezTo>
                  <a:cubicBezTo>
                    <a:pt x="1205" y="470"/>
                    <a:pt x="1205" y="470"/>
                    <a:pt x="1205" y="470"/>
                  </a:cubicBezTo>
                  <a:cubicBezTo>
                    <a:pt x="1185" y="477"/>
                    <a:pt x="1185" y="477"/>
                    <a:pt x="1185" y="477"/>
                  </a:cubicBezTo>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íşḻiḋé"/>
            <p:cNvSpPr/>
            <p:nvPr/>
          </p:nvSpPr>
          <p:spPr bwMode="auto">
            <a:xfrm>
              <a:off x="6464504" y="3968749"/>
              <a:ext cx="1664361" cy="1800537"/>
            </a:xfrm>
            <a:custGeom>
              <a:avLst/>
              <a:gdLst>
                <a:gd name="T0" fmla="*/ 673 w 1176"/>
                <a:gd name="T1" fmla="*/ 565 h 1272"/>
                <a:gd name="T2" fmla="*/ 124 w 1176"/>
                <a:gd name="T3" fmla="*/ 289 h 1272"/>
                <a:gd name="T4" fmla="*/ 280 w 1176"/>
                <a:gd name="T5" fmla="*/ 656 h 1272"/>
                <a:gd name="T6" fmla="*/ 600 w 1176"/>
                <a:gd name="T7" fmla="*/ 1009 h 1272"/>
                <a:gd name="T8" fmla="*/ 1077 w 1176"/>
                <a:gd name="T9" fmla="*/ 1258 h 1272"/>
                <a:gd name="T10" fmla="*/ 1176 w 1176"/>
                <a:gd name="T11" fmla="*/ 1121 h 1272"/>
                <a:gd name="T12" fmla="*/ 956 w 1176"/>
                <a:gd name="T13" fmla="*/ 737 h 1272"/>
                <a:gd name="T14" fmla="*/ 673 w 1176"/>
                <a:gd name="T15" fmla="*/ 565 h 1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6" h="1272">
                  <a:moveTo>
                    <a:pt x="673" y="565"/>
                  </a:moveTo>
                  <a:cubicBezTo>
                    <a:pt x="673" y="565"/>
                    <a:pt x="248" y="0"/>
                    <a:pt x="124" y="289"/>
                  </a:cubicBezTo>
                  <a:cubicBezTo>
                    <a:pt x="0" y="579"/>
                    <a:pt x="153" y="620"/>
                    <a:pt x="280" y="656"/>
                  </a:cubicBezTo>
                  <a:cubicBezTo>
                    <a:pt x="407" y="692"/>
                    <a:pt x="575" y="745"/>
                    <a:pt x="600" y="1009"/>
                  </a:cubicBezTo>
                  <a:cubicBezTo>
                    <a:pt x="626" y="1272"/>
                    <a:pt x="1077" y="1258"/>
                    <a:pt x="1077" y="1258"/>
                  </a:cubicBezTo>
                  <a:cubicBezTo>
                    <a:pt x="1176" y="1121"/>
                    <a:pt x="1176" y="1121"/>
                    <a:pt x="1176" y="1121"/>
                  </a:cubicBezTo>
                  <a:cubicBezTo>
                    <a:pt x="1176" y="1121"/>
                    <a:pt x="1176" y="855"/>
                    <a:pt x="956" y="737"/>
                  </a:cubicBezTo>
                  <a:cubicBezTo>
                    <a:pt x="737" y="619"/>
                    <a:pt x="673" y="565"/>
                    <a:pt x="673" y="565"/>
                  </a:cubicBezTo>
                </a:path>
              </a:pathLst>
            </a:custGeom>
            <a:solidFill>
              <a:srgbClr val="FEE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isļíḓê"/>
            <p:cNvSpPr/>
            <p:nvPr/>
          </p:nvSpPr>
          <p:spPr bwMode="auto">
            <a:xfrm>
              <a:off x="9337628" y="3292917"/>
              <a:ext cx="2425933" cy="2299845"/>
            </a:xfrm>
            <a:custGeom>
              <a:avLst/>
              <a:gdLst>
                <a:gd name="T0" fmla="*/ 980 w 1713"/>
                <a:gd name="T1" fmla="*/ 817 h 1624"/>
                <a:gd name="T2" fmla="*/ 1300 w 1713"/>
                <a:gd name="T3" fmla="*/ 50 h 1624"/>
                <a:gd name="T4" fmla="*/ 811 w 1713"/>
                <a:gd name="T5" fmla="*/ 369 h 1624"/>
                <a:gd name="T6" fmla="*/ 360 w 1713"/>
                <a:gd name="T7" fmla="*/ 883 h 1624"/>
                <a:gd name="T8" fmla="*/ 68 w 1713"/>
                <a:gd name="T9" fmla="*/ 1552 h 1624"/>
                <a:gd name="T10" fmla="*/ 268 w 1713"/>
                <a:gd name="T11" fmla="*/ 1624 h 1624"/>
                <a:gd name="T12" fmla="*/ 774 w 1713"/>
                <a:gd name="T13" fmla="*/ 1222 h 1624"/>
                <a:gd name="T14" fmla="*/ 980 w 1713"/>
                <a:gd name="T15" fmla="*/ 817 h 16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3" h="1624">
                  <a:moveTo>
                    <a:pt x="980" y="817"/>
                  </a:moveTo>
                  <a:cubicBezTo>
                    <a:pt x="980" y="817"/>
                    <a:pt x="1713" y="101"/>
                    <a:pt x="1300" y="50"/>
                  </a:cubicBezTo>
                  <a:cubicBezTo>
                    <a:pt x="887" y="0"/>
                    <a:pt x="847" y="201"/>
                    <a:pt x="811" y="369"/>
                  </a:cubicBezTo>
                  <a:cubicBezTo>
                    <a:pt x="775" y="536"/>
                    <a:pt x="721" y="760"/>
                    <a:pt x="360" y="883"/>
                  </a:cubicBezTo>
                  <a:cubicBezTo>
                    <a:pt x="0" y="1005"/>
                    <a:pt x="68" y="1552"/>
                    <a:pt x="68" y="1552"/>
                  </a:cubicBezTo>
                  <a:cubicBezTo>
                    <a:pt x="268" y="1624"/>
                    <a:pt x="268" y="1624"/>
                    <a:pt x="268" y="1624"/>
                  </a:cubicBezTo>
                  <a:cubicBezTo>
                    <a:pt x="268" y="1624"/>
                    <a:pt x="635" y="1531"/>
                    <a:pt x="774" y="1222"/>
                  </a:cubicBezTo>
                  <a:cubicBezTo>
                    <a:pt x="913" y="913"/>
                    <a:pt x="980" y="817"/>
                    <a:pt x="980" y="817"/>
                  </a:cubicBezTo>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îṩ1íďé"/>
            <p:cNvSpPr/>
            <p:nvPr/>
          </p:nvSpPr>
          <p:spPr bwMode="auto">
            <a:xfrm>
              <a:off x="9840300" y="4195707"/>
              <a:ext cx="1615608" cy="1842566"/>
            </a:xfrm>
            <a:custGeom>
              <a:avLst/>
              <a:gdLst>
                <a:gd name="T0" fmla="*/ 850 w 1141"/>
                <a:gd name="T1" fmla="*/ 12 h 1301"/>
                <a:gd name="T2" fmla="*/ 980 w 1141"/>
                <a:gd name="T3" fmla="*/ 9 h 1301"/>
                <a:gd name="T4" fmla="*/ 1088 w 1141"/>
                <a:gd name="T5" fmla="*/ 247 h 1301"/>
                <a:gd name="T6" fmla="*/ 726 w 1141"/>
                <a:gd name="T7" fmla="*/ 532 h 1301"/>
                <a:gd name="T8" fmla="*/ 622 w 1141"/>
                <a:gd name="T9" fmla="*/ 874 h 1301"/>
                <a:gd name="T10" fmla="*/ 285 w 1141"/>
                <a:gd name="T11" fmla="*/ 1159 h 1301"/>
                <a:gd name="T12" fmla="*/ 211 w 1141"/>
                <a:gd name="T13" fmla="*/ 1301 h 1301"/>
                <a:gd name="T14" fmla="*/ 11 w 1141"/>
                <a:gd name="T15" fmla="*/ 1214 h 1301"/>
                <a:gd name="T16" fmla="*/ 238 w 1141"/>
                <a:gd name="T17" fmla="*/ 692 h 1301"/>
                <a:gd name="T18" fmla="*/ 420 w 1141"/>
                <a:gd name="T19" fmla="*/ 286 h 1301"/>
                <a:gd name="T20" fmla="*/ 850 w 1141"/>
                <a:gd name="T21" fmla="*/ 12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1" h="1301">
                  <a:moveTo>
                    <a:pt x="850" y="12"/>
                  </a:moveTo>
                  <a:cubicBezTo>
                    <a:pt x="893" y="1"/>
                    <a:pt x="937" y="0"/>
                    <a:pt x="980" y="9"/>
                  </a:cubicBezTo>
                  <a:cubicBezTo>
                    <a:pt x="1055" y="27"/>
                    <a:pt x="1141" y="81"/>
                    <a:pt x="1088" y="247"/>
                  </a:cubicBezTo>
                  <a:cubicBezTo>
                    <a:pt x="1001" y="519"/>
                    <a:pt x="740" y="432"/>
                    <a:pt x="726" y="532"/>
                  </a:cubicBezTo>
                  <a:cubicBezTo>
                    <a:pt x="711" y="632"/>
                    <a:pt x="808" y="828"/>
                    <a:pt x="622" y="874"/>
                  </a:cubicBezTo>
                  <a:cubicBezTo>
                    <a:pt x="436" y="920"/>
                    <a:pt x="285" y="1159"/>
                    <a:pt x="285" y="1159"/>
                  </a:cubicBezTo>
                  <a:cubicBezTo>
                    <a:pt x="211" y="1301"/>
                    <a:pt x="211" y="1301"/>
                    <a:pt x="211" y="1301"/>
                  </a:cubicBezTo>
                  <a:cubicBezTo>
                    <a:pt x="11" y="1214"/>
                    <a:pt x="11" y="1214"/>
                    <a:pt x="11" y="1214"/>
                  </a:cubicBezTo>
                  <a:cubicBezTo>
                    <a:pt x="11" y="1214"/>
                    <a:pt x="0" y="777"/>
                    <a:pt x="238" y="692"/>
                  </a:cubicBezTo>
                  <a:cubicBezTo>
                    <a:pt x="476" y="608"/>
                    <a:pt x="525" y="440"/>
                    <a:pt x="420" y="286"/>
                  </a:cubicBezTo>
                  <a:cubicBezTo>
                    <a:pt x="331" y="157"/>
                    <a:pt x="724" y="44"/>
                    <a:pt x="850" y="12"/>
                  </a:cubicBezTo>
                </a:path>
              </a:pathLst>
            </a:custGeom>
            <a:solidFill>
              <a:srgbClr val="FEE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íṡ1íḍé"/>
            <p:cNvSpPr/>
            <p:nvPr/>
          </p:nvSpPr>
          <p:spPr bwMode="auto">
            <a:xfrm>
              <a:off x="6812506" y="3230713"/>
              <a:ext cx="1792130" cy="2513354"/>
            </a:xfrm>
            <a:custGeom>
              <a:avLst/>
              <a:gdLst>
                <a:gd name="T0" fmla="*/ 47 w 1266"/>
                <a:gd name="T1" fmla="*/ 295 h 1775"/>
                <a:gd name="T2" fmla="*/ 97 w 1266"/>
                <a:gd name="T3" fmla="*/ 149 h 1775"/>
                <a:gd name="T4" fmla="*/ 415 w 1266"/>
                <a:gd name="T5" fmla="*/ 134 h 1775"/>
                <a:gd name="T6" fmla="*/ 593 w 1266"/>
                <a:gd name="T7" fmla="*/ 668 h 1775"/>
                <a:gd name="T8" fmla="*/ 944 w 1266"/>
                <a:gd name="T9" fmla="*/ 938 h 1775"/>
                <a:gd name="T10" fmla="*/ 1133 w 1266"/>
                <a:gd name="T11" fmla="*/ 1443 h 1775"/>
                <a:gd name="T12" fmla="*/ 1266 w 1266"/>
                <a:gd name="T13" fmla="*/ 1590 h 1775"/>
                <a:gd name="T14" fmla="*/ 1084 w 1266"/>
                <a:gd name="T15" fmla="*/ 1775 h 1775"/>
                <a:gd name="T16" fmla="*/ 577 w 1266"/>
                <a:gd name="T17" fmla="*/ 1286 h 1775"/>
                <a:gd name="T18" fmla="*/ 185 w 1266"/>
                <a:gd name="T19" fmla="*/ 901 h 1775"/>
                <a:gd name="T20" fmla="*/ 47 w 1266"/>
                <a:gd name="T21" fmla="*/ 295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6" h="1775">
                  <a:moveTo>
                    <a:pt x="47" y="295"/>
                  </a:moveTo>
                  <a:cubicBezTo>
                    <a:pt x="52" y="243"/>
                    <a:pt x="68" y="192"/>
                    <a:pt x="97" y="149"/>
                  </a:cubicBezTo>
                  <a:cubicBezTo>
                    <a:pt x="148" y="72"/>
                    <a:pt x="246" y="0"/>
                    <a:pt x="415" y="134"/>
                  </a:cubicBezTo>
                  <a:cubicBezTo>
                    <a:pt x="692" y="354"/>
                    <a:pt x="485" y="607"/>
                    <a:pt x="593" y="668"/>
                  </a:cubicBezTo>
                  <a:cubicBezTo>
                    <a:pt x="702" y="729"/>
                    <a:pt x="967" y="708"/>
                    <a:pt x="944" y="938"/>
                  </a:cubicBezTo>
                  <a:cubicBezTo>
                    <a:pt x="920" y="1167"/>
                    <a:pt x="1133" y="1443"/>
                    <a:pt x="1133" y="1443"/>
                  </a:cubicBezTo>
                  <a:cubicBezTo>
                    <a:pt x="1266" y="1590"/>
                    <a:pt x="1266" y="1590"/>
                    <a:pt x="1266" y="1590"/>
                  </a:cubicBezTo>
                  <a:cubicBezTo>
                    <a:pt x="1084" y="1775"/>
                    <a:pt x="1084" y="1775"/>
                    <a:pt x="1084" y="1775"/>
                  </a:cubicBezTo>
                  <a:cubicBezTo>
                    <a:pt x="1084" y="1775"/>
                    <a:pt x="577" y="1591"/>
                    <a:pt x="577" y="1286"/>
                  </a:cubicBezTo>
                  <a:cubicBezTo>
                    <a:pt x="578" y="982"/>
                    <a:pt x="405" y="852"/>
                    <a:pt x="185" y="901"/>
                  </a:cubicBezTo>
                  <a:cubicBezTo>
                    <a:pt x="0" y="943"/>
                    <a:pt x="32" y="451"/>
                    <a:pt x="47" y="295"/>
                  </a:cubicBezTo>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îṩ1íḑê"/>
            <p:cNvSpPr/>
            <p:nvPr/>
          </p:nvSpPr>
          <p:spPr bwMode="auto">
            <a:xfrm>
              <a:off x="9075365" y="2299343"/>
              <a:ext cx="183248" cy="183248"/>
            </a:xfrm>
            <a:custGeom>
              <a:avLst/>
              <a:gdLst>
                <a:gd name="T0" fmla="*/ 0 w 130"/>
                <a:gd name="T1" fmla="*/ 0 h 130"/>
                <a:gd name="T2" fmla="*/ 130 w 130"/>
                <a:gd name="T3" fmla="*/ 44 h 130"/>
                <a:gd name="T4" fmla="*/ 0 w 130"/>
                <a:gd name="T5" fmla="*/ 0 h 130"/>
              </a:gdLst>
              <a:ahLst/>
              <a:cxnLst>
                <a:cxn ang="0">
                  <a:pos x="T0" y="T1"/>
                </a:cxn>
                <a:cxn ang="0">
                  <a:pos x="T2" y="T3"/>
                </a:cxn>
                <a:cxn ang="0">
                  <a:pos x="T4" y="T5"/>
                </a:cxn>
              </a:cxnLst>
              <a:rect l="0" t="0" r="r" b="b"/>
              <a:pathLst>
                <a:path w="130" h="130">
                  <a:moveTo>
                    <a:pt x="0" y="0"/>
                  </a:moveTo>
                  <a:cubicBezTo>
                    <a:pt x="0" y="0"/>
                    <a:pt x="42" y="96"/>
                    <a:pt x="130" y="44"/>
                  </a:cubicBezTo>
                  <a:cubicBezTo>
                    <a:pt x="126" y="50"/>
                    <a:pt x="40" y="130"/>
                    <a:pt x="0" y="0"/>
                  </a:cubicBezTo>
                </a:path>
              </a:pathLst>
            </a:custGeom>
            <a:solidFill>
              <a:srgbClr val="311B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íšlíḍè"/>
            <p:cNvSpPr/>
            <p:nvPr/>
          </p:nvSpPr>
          <p:spPr bwMode="auto">
            <a:xfrm>
              <a:off x="7120162" y="3577035"/>
              <a:ext cx="1207082" cy="1437404"/>
            </a:xfrm>
            <a:custGeom>
              <a:avLst/>
              <a:gdLst>
                <a:gd name="T0" fmla="*/ 2 w 852"/>
                <a:gd name="T1" fmla="*/ 4 h 1014"/>
                <a:gd name="T2" fmla="*/ 203 w 852"/>
                <a:gd name="T3" fmla="*/ 181 h 1014"/>
                <a:gd name="T4" fmla="*/ 288 w 852"/>
                <a:gd name="T5" fmla="*/ 285 h 1014"/>
                <a:gd name="T6" fmla="*/ 322 w 852"/>
                <a:gd name="T7" fmla="*/ 342 h 1014"/>
                <a:gd name="T8" fmla="*/ 343 w 852"/>
                <a:gd name="T9" fmla="*/ 409 h 1014"/>
                <a:gd name="T10" fmla="*/ 373 w 852"/>
                <a:gd name="T11" fmla="*/ 538 h 1014"/>
                <a:gd name="T12" fmla="*/ 431 w 852"/>
                <a:gd name="T13" fmla="*/ 644 h 1014"/>
                <a:gd name="T14" fmla="*/ 601 w 852"/>
                <a:gd name="T15" fmla="*/ 823 h 1014"/>
                <a:gd name="T16" fmla="*/ 818 w 852"/>
                <a:gd name="T17" fmla="*/ 995 h 1014"/>
                <a:gd name="T18" fmla="*/ 848 w 852"/>
                <a:gd name="T19" fmla="*/ 1012 h 1014"/>
                <a:gd name="T20" fmla="*/ 850 w 852"/>
                <a:gd name="T21" fmla="*/ 1009 h 1014"/>
                <a:gd name="T22" fmla="*/ 626 w 852"/>
                <a:gd name="T23" fmla="*/ 840 h 1014"/>
                <a:gd name="T24" fmla="*/ 448 w 852"/>
                <a:gd name="T25" fmla="*/ 661 h 1014"/>
                <a:gd name="T26" fmla="*/ 386 w 852"/>
                <a:gd name="T27" fmla="*/ 557 h 1014"/>
                <a:gd name="T28" fmla="*/ 365 w 852"/>
                <a:gd name="T29" fmla="*/ 497 h 1014"/>
                <a:gd name="T30" fmla="*/ 351 w 852"/>
                <a:gd name="T31" fmla="*/ 430 h 1014"/>
                <a:gd name="T32" fmla="*/ 335 w 852"/>
                <a:gd name="T33" fmla="*/ 364 h 1014"/>
                <a:gd name="T34" fmla="*/ 306 w 852"/>
                <a:gd name="T35" fmla="*/ 303 h 1014"/>
                <a:gd name="T36" fmla="*/ 225 w 852"/>
                <a:gd name="T37" fmla="*/ 199 h 1014"/>
                <a:gd name="T38" fmla="*/ 31 w 852"/>
                <a:gd name="T39" fmla="*/ 20 h 1014"/>
                <a:gd name="T40" fmla="*/ 4 w 852"/>
                <a:gd name="T41" fmla="*/ 1 h 1014"/>
                <a:gd name="T42" fmla="*/ 2 w 852"/>
                <a:gd name="T43" fmla="*/ 4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2" h="1014">
                  <a:moveTo>
                    <a:pt x="2" y="4"/>
                  </a:moveTo>
                  <a:cubicBezTo>
                    <a:pt x="75" y="56"/>
                    <a:pt x="143" y="115"/>
                    <a:pt x="203" y="181"/>
                  </a:cubicBezTo>
                  <a:cubicBezTo>
                    <a:pt x="233" y="214"/>
                    <a:pt x="262" y="248"/>
                    <a:pt x="288" y="285"/>
                  </a:cubicBezTo>
                  <a:cubicBezTo>
                    <a:pt x="301" y="303"/>
                    <a:pt x="313" y="322"/>
                    <a:pt x="322" y="342"/>
                  </a:cubicBezTo>
                  <a:cubicBezTo>
                    <a:pt x="332" y="364"/>
                    <a:pt x="338" y="386"/>
                    <a:pt x="343" y="409"/>
                  </a:cubicBezTo>
                  <a:cubicBezTo>
                    <a:pt x="352" y="452"/>
                    <a:pt x="358" y="496"/>
                    <a:pt x="373" y="538"/>
                  </a:cubicBezTo>
                  <a:cubicBezTo>
                    <a:pt x="388" y="576"/>
                    <a:pt x="408" y="611"/>
                    <a:pt x="431" y="644"/>
                  </a:cubicBezTo>
                  <a:cubicBezTo>
                    <a:pt x="479" y="712"/>
                    <a:pt x="539" y="768"/>
                    <a:pt x="601" y="823"/>
                  </a:cubicBezTo>
                  <a:cubicBezTo>
                    <a:pt x="670" y="885"/>
                    <a:pt x="740" y="945"/>
                    <a:pt x="818" y="995"/>
                  </a:cubicBezTo>
                  <a:cubicBezTo>
                    <a:pt x="828" y="1001"/>
                    <a:pt x="838" y="1007"/>
                    <a:pt x="848" y="1012"/>
                  </a:cubicBezTo>
                  <a:cubicBezTo>
                    <a:pt x="850" y="1014"/>
                    <a:pt x="852" y="1010"/>
                    <a:pt x="850" y="1009"/>
                  </a:cubicBezTo>
                  <a:cubicBezTo>
                    <a:pt x="769" y="961"/>
                    <a:pt x="696" y="902"/>
                    <a:pt x="626" y="840"/>
                  </a:cubicBezTo>
                  <a:cubicBezTo>
                    <a:pt x="563" y="785"/>
                    <a:pt x="500" y="728"/>
                    <a:pt x="448" y="661"/>
                  </a:cubicBezTo>
                  <a:cubicBezTo>
                    <a:pt x="424" y="629"/>
                    <a:pt x="402" y="594"/>
                    <a:pt x="386" y="557"/>
                  </a:cubicBezTo>
                  <a:cubicBezTo>
                    <a:pt x="377" y="538"/>
                    <a:pt x="370" y="518"/>
                    <a:pt x="365" y="497"/>
                  </a:cubicBezTo>
                  <a:cubicBezTo>
                    <a:pt x="359" y="475"/>
                    <a:pt x="355" y="453"/>
                    <a:pt x="351" y="430"/>
                  </a:cubicBezTo>
                  <a:cubicBezTo>
                    <a:pt x="347" y="408"/>
                    <a:pt x="342" y="385"/>
                    <a:pt x="335" y="364"/>
                  </a:cubicBezTo>
                  <a:cubicBezTo>
                    <a:pt x="328" y="342"/>
                    <a:pt x="318" y="322"/>
                    <a:pt x="306" y="303"/>
                  </a:cubicBezTo>
                  <a:cubicBezTo>
                    <a:pt x="282" y="266"/>
                    <a:pt x="254" y="232"/>
                    <a:pt x="225" y="199"/>
                  </a:cubicBezTo>
                  <a:cubicBezTo>
                    <a:pt x="167" y="133"/>
                    <a:pt x="102" y="73"/>
                    <a:pt x="31" y="20"/>
                  </a:cubicBezTo>
                  <a:cubicBezTo>
                    <a:pt x="22" y="14"/>
                    <a:pt x="13" y="7"/>
                    <a:pt x="4" y="1"/>
                  </a:cubicBezTo>
                  <a:cubicBezTo>
                    <a:pt x="2" y="0"/>
                    <a:pt x="0" y="3"/>
                    <a:pt x="2" y="4"/>
                  </a:cubicBezTo>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î$1iḍê"/>
            <p:cNvSpPr/>
            <p:nvPr/>
          </p:nvSpPr>
          <p:spPr bwMode="auto">
            <a:xfrm>
              <a:off x="7105031" y="3829211"/>
              <a:ext cx="437105" cy="55479"/>
            </a:xfrm>
            <a:custGeom>
              <a:avLst/>
              <a:gdLst>
                <a:gd name="T0" fmla="*/ 2 w 309"/>
                <a:gd name="T1" fmla="*/ 5 h 39"/>
                <a:gd name="T2" fmla="*/ 120 w 309"/>
                <a:gd name="T3" fmla="*/ 27 h 39"/>
                <a:gd name="T4" fmla="*/ 239 w 309"/>
                <a:gd name="T5" fmla="*/ 38 h 39"/>
                <a:gd name="T6" fmla="*/ 306 w 309"/>
                <a:gd name="T7" fmla="*/ 39 h 39"/>
                <a:gd name="T8" fmla="*/ 306 w 309"/>
                <a:gd name="T9" fmla="*/ 35 h 39"/>
                <a:gd name="T10" fmla="*/ 187 w 309"/>
                <a:gd name="T11" fmla="*/ 31 h 39"/>
                <a:gd name="T12" fmla="*/ 69 w 309"/>
                <a:gd name="T13" fmla="*/ 15 h 39"/>
                <a:gd name="T14" fmla="*/ 3 w 309"/>
                <a:gd name="T15" fmla="*/ 1 h 39"/>
                <a:gd name="T16" fmla="*/ 2 w 309"/>
                <a:gd name="T17"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39">
                  <a:moveTo>
                    <a:pt x="2" y="5"/>
                  </a:moveTo>
                  <a:cubicBezTo>
                    <a:pt x="41" y="14"/>
                    <a:pt x="81" y="21"/>
                    <a:pt x="120" y="27"/>
                  </a:cubicBezTo>
                  <a:cubicBezTo>
                    <a:pt x="159" y="32"/>
                    <a:pt x="199" y="36"/>
                    <a:pt x="239" y="38"/>
                  </a:cubicBezTo>
                  <a:cubicBezTo>
                    <a:pt x="261" y="39"/>
                    <a:pt x="284" y="39"/>
                    <a:pt x="306" y="39"/>
                  </a:cubicBezTo>
                  <a:cubicBezTo>
                    <a:pt x="309" y="39"/>
                    <a:pt x="309" y="35"/>
                    <a:pt x="306" y="35"/>
                  </a:cubicBezTo>
                  <a:cubicBezTo>
                    <a:pt x="266" y="36"/>
                    <a:pt x="227" y="34"/>
                    <a:pt x="187" y="31"/>
                  </a:cubicBezTo>
                  <a:cubicBezTo>
                    <a:pt x="148" y="27"/>
                    <a:pt x="108" y="22"/>
                    <a:pt x="69" y="15"/>
                  </a:cubicBezTo>
                  <a:cubicBezTo>
                    <a:pt x="47" y="11"/>
                    <a:pt x="25" y="6"/>
                    <a:pt x="3" y="1"/>
                  </a:cubicBezTo>
                  <a:cubicBezTo>
                    <a:pt x="1" y="0"/>
                    <a:pt x="0" y="4"/>
                    <a:pt x="2" y="5"/>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iśľíďe"/>
            <p:cNvSpPr/>
            <p:nvPr/>
          </p:nvSpPr>
          <p:spPr bwMode="auto">
            <a:xfrm>
              <a:off x="7311815" y="3624108"/>
              <a:ext cx="68929" cy="168117"/>
            </a:xfrm>
            <a:custGeom>
              <a:avLst/>
              <a:gdLst>
                <a:gd name="T0" fmla="*/ 2 w 48"/>
                <a:gd name="T1" fmla="*/ 4 h 119"/>
                <a:gd name="T2" fmla="*/ 40 w 48"/>
                <a:gd name="T3" fmla="*/ 88 h 119"/>
                <a:gd name="T4" fmla="*/ 38 w 48"/>
                <a:gd name="T5" fmla="*/ 115 h 119"/>
                <a:gd name="T6" fmla="*/ 42 w 48"/>
                <a:gd name="T7" fmla="*/ 116 h 119"/>
                <a:gd name="T8" fmla="*/ 23 w 48"/>
                <a:gd name="T9" fmla="*/ 23 h 119"/>
                <a:gd name="T10" fmla="*/ 5 w 48"/>
                <a:gd name="T11" fmla="*/ 1 h 119"/>
                <a:gd name="T12" fmla="*/ 2 w 48"/>
                <a:gd name="T13" fmla="*/ 4 h 119"/>
              </a:gdLst>
              <a:ahLst/>
              <a:cxnLst>
                <a:cxn ang="0">
                  <a:pos x="T0" y="T1"/>
                </a:cxn>
                <a:cxn ang="0">
                  <a:pos x="T2" y="T3"/>
                </a:cxn>
                <a:cxn ang="0">
                  <a:pos x="T4" y="T5"/>
                </a:cxn>
                <a:cxn ang="0">
                  <a:pos x="T6" y="T7"/>
                </a:cxn>
                <a:cxn ang="0">
                  <a:pos x="T8" y="T9"/>
                </a:cxn>
                <a:cxn ang="0">
                  <a:pos x="T10" y="T11"/>
                </a:cxn>
                <a:cxn ang="0">
                  <a:pos x="T12" y="T13"/>
                </a:cxn>
              </a:cxnLst>
              <a:rect l="0" t="0" r="r" b="b"/>
              <a:pathLst>
                <a:path w="48" h="119">
                  <a:moveTo>
                    <a:pt x="2" y="4"/>
                  </a:moveTo>
                  <a:cubicBezTo>
                    <a:pt x="25" y="26"/>
                    <a:pt x="39" y="57"/>
                    <a:pt x="40" y="88"/>
                  </a:cubicBezTo>
                  <a:cubicBezTo>
                    <a:pt x="41" y="97"/>
                    <a:pt x="40" y="106"/>
                    <a:pt x="38" y="115"/>
                  </a:cubicBezTo>
                  <a:cubicBezTo>
                    <a:pt x="38" y="117"/>
                    <a:pt x="42" y="119"/>
                    <a:pt x="42" y="116"/>
                  </a:cubicBezTo>
                  <a:cubicBezTo>
                    <a:pt x="48" y="84"/>
                    <a:pt x="41" y="50"/>
                    <a:pt x="23" y="23"/>
                  </a:cubicBezTo>
                  <a:cubicBezTo>
                    <a:pt x="18" y="15"/>
                    <a:pt x="12" y="8"/>
                    <a:pt x="5" y="1"/>
                  </a:cubicBezTo>
                  <a:cubicBezTo>
                    <a:pt x="3" y="0"/>
                    <a:pt x="0" y="2"/>
                    <a:pt x="2" y="4"/>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iṡ1ïḍê"/>
            <p:cNvSpPr/>
            <p:nvPr/>
          </p:nvSpPr>
          <p:spPr bwMode="auto">
            <a:xfrm>
              <a:off x="7878370" y="4466376"/>
              <a:ext cx="60522" cy="178204"/>
            </a:xfrm>
            <a:custGeom>
              <a:avLst/>
              <a:gdLst>
                <a:gd name="T0" fmla="*/ 1 w 43"/>
                <a:gd name="T1" fmla="*/ 4 h 126"/>
                <a:gd name="T2" fmla="*/ 33 w 43"/>
                <a:gd name="T3" fmla="*/ 96 h 126"/>
                <a:gd name="T4" fmla="*/ 38 w 43"/>
                <a:gd name="T5" fmla="*/ 123 h 126"/>
                <a:gd name="T6" fmla="*/ 42 w 43"/>
                <a:gd name="T7" fmla="*/ 122 h 126"/>
                <a:gd name="T8" fmla="*/ 16 w 43"/>
                <a:gd name="T9" fmla="*/ 27 h 126"/>
                <a:gd name="T10" fmla="*/ 4 w 43"/>
                <a:gd name="T11" fmla="*/ 2 h 126"/>
                <a:gd name="T12" fmla="*/ 1 w 43"/>
                <a:gd name="T13" fmla="*/ 4 h 126"/>
              </a:gdLst>
              <a:ahLst/>
              <a:cxnLst>
                <a:cxn ang="0">
                  <a:pos x="T0" y="T1"/>
                </a:cxn>
                <a:cxn ang="0">
                  <a:pos x="T2" y="T3"/>
                </a:cxn>
                <a:cxn ang="0">
                  <a:pos x="T4" y="T5"/>
                </a:cxn>
                <a:cxn ang="0">
                  <a:pos x="T6" y="T7"/>
                </a:cxn>
                <a:cxn ang="0">
                  <a:pos x="T8" y="T9"/>
                </a:cxn>
                <a:cxn ang="0">
                  <a:pos x="T10" y="T11"/>
                </a:cxn>
                <a:cxn ang="0">
                  <a:pos x="T12" y="T13"/>
                </a:cxn>
              </a:cxnLst>
              <a:rect l="0" t="0" r="r" b="b"/>
              <a:pathLst>
                <a:path w="43" h="126">
                  <a:moveTo>
                    <a:pt x="1" y="4"/>
                  </a:moveTo>
                  <a:cubicBezTo>
                    <a:pt x="16" y="33"/>
                    <a:pt x="27" y="64"/>
                    <a:pt x="33" y="96"/>
                  </a:cubicBezTo>
                  <a:cubicBezTo>
                    <a:pt x="35" y="105"/>
                    <a:pt x="37" y="114"/>
                    <a:pt x="38" y="123"/>
                  </a:cubicBezTo>
                  <a:cubicBezTo>
                    <a:pt x="39" y="126"/>
                    <a:pt x="43" y="125"/>
                    <a:pt x="42" y="122"/>
                  </a:cubicBezTo>
                  <a:cubicBezTo>
                    <a:pt x="38" y="90"/>
                    <a:pt x="29" y="58"/>
                    <a:pt x="16" y="27"/>
                  </a:cubicBezTo>
                  <a:cubicBezTo>
                    <a:pt x="13" y="19"/>
                    <a:pt x="9" y="10"/>
                    <a:pt x="4" y="2"/>
                  </a:cubicBezTo>
                  <a:cubicBezTo>
                    <a:pt x="3" y="0"/>
                    <a:pt x="0" y="2"/>
                    <a:pt x="1" y="4"/>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îSļíḍê"/>
            <p:cNvSpPr/>
            <p:nvPr/>
          </p:nvSpPr>
          <p:spPr bwMode="auto">
            <a:xfrm>
              <a:off x="7775819" y="4703421"/>
              <a:ext cx="262263" cy="70609"/>
            </a:xfrm>
            <a:custGeom>
              <a:avLst/>
              <a:gdLst>
                <a:gd name="T0" fmla="*/ 2 w 186"/>
                <a:gd name="T1" fmla="*/ 5 h 50"/>
                <a:gd name="T2" fmla="*/ 143 w 186"/>
                <a:gd name="T3" fmla="*/ 44 h 50"/>
                <a:gd name="T4" fmla="*/ 184 w 186"/>
                <a:gd name="T5" fmla="*/ 49 h 50"/>
                <a:gd name="T6" fmla="*/ 184 w 186"/>
                <a:gd name="T7" fmla="*/ 45 h 50"/>
                <a:gd name="T8" fmla="*/ 42 w 186"/>
                <a:gd name="T9" fmla="*/ 16 h 50"/>
                <a:gd name="T10" fmla="*/ 3 w 186"/>
                <a:gd name="T11" fmla="*/ 1 h 50"/>
                <a:gd name="T12" fmla="*/ 2 w 186"/>
                <a:gd name="T13" fmla="*/ 5 h 50"/>
              </a:gdLst>
              <a:ahLst/>
              <a:cxnLst>
                <a:cxn ang="0">
                  <a:pos x="T0" y="T1"/>
                </a:cxn>
                <a:cxn ang="0">
                  <a:pos x="T2" y="T3"/>
                </a:cxn>
                <a:cxn ang="0">
                  <a:pos x="T4" y="T5"/>
                </a:cxn>
                <a:cxn ang="0">
                  <a:pos x="T6" y="T7"/>
                </a:cxn>
                <a:cxn ang="0">
                  <a:pos x="T8" y="T9"/>
                </a:cxn>
                <a:cxn ang="0">
                  <a:pos x="T10" y="T11"/>
                </a:cxn>
                <a:cxn ang="0">
                  <a:pos x="T12" y="T13"/>
                </a:cxn>
              </a:cxnLst>
              <a:rect l="0" t="0" r="r" b="b"/>
              <a:pathLst>
                <a:path w="186" h="50">
                  <a:moveTo>
                    <a:pt x="2" y="5"/>
                  </a:moveTo>
                  <a:cubicBezTo>
                    <a:pt x="47" y="24"/>
                    <a:pt x="95" y="37"/>
                    <a:pt x="143" y="44"/>
                  </a:cubicBezTo>
                  <a:cubicBezTo>
                    <a:pt x="156" y="46"/>
                    <a:pt x="170" y="48"/>
                    <a:pt x="184" y="49"/>
                  </a:cubicBezTo>
                  <a:cubicBezTo>
                    <a:pt x="186" y="50"/>
                    <a:pt x="186" y="46"/>
                    <a:pt x="184" y="45"/>
                  </a:cubicBezTo>
                  <a:cubicBezTo>
                    <a:pt x="135" y="41"/>
                    <a:pt x="88" y="31"/>
                    <a:pt x="42" y="16"/>
                  </a:cubicBezTo>
                  <a:cubicBezTo>
                    <a:pt x="29" y="11"/>
                    <a:pt x="16" y="7"/>
                    <a:pt x="3" y="1"/>
                  </a:cubicBezTo>
                  <a:cubicBezTo>
                    <a:pt x="1" y="0"/>
                    <a:pt x="0" y="4"/>
                    <a:pt x="2" y="5"/>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îŝľîdê"/>
            <p:cNvSpPr/>
            <p:nvPr/>
          </p:nvSpPr>
          <p:spPr bwMode="auto">
            <a:xfrm>
              <a:off x="6444330" y="2561606"/>
              <a:ext cx="4394586" cy="3431275"/>
            </a:xfrm>
            <a:custGeom>
              <a:avLst/>
              <a:gdLst>
                <a:gd name="T0" fmla="*/ 2932 w 3104"/>
                <a:gd name="T1" fmla="*/ 583 h 2423"/>
                <a:gd name="T2" fmla="*/ 2468 w 3104"/>
                <a:gd name="T3" fmla="*/ 151 h 2423"/>
                <a:gd name="T4" fmla="*/ 1568 w 3104"/>
                <a:gd name="T5" fmla="*/ 87 h 2423"/>
                <a:gd name="T6" fmla="*/ 692 w 3104"/>
                <a:gd name="T7" fmla="*/ 879 h 2423"/>
                <a:gd name="T8" fmla="*/ 404 w 3104"/>
                <a:gd name="T9" fmla="*/ 1303 h 2423"/>
                <a:gd name="T10" fmla="*/ 0 w 3104"/>
                <a:gd name="T11" fmla="*/ 1663 h 2423"/>
                <a:gd name="T12" fmla="*/ 108 w 3104"/>
                <a:gd name="T13" fmla="*/ 1763 h 2423"/>
                <a:gd name="T14" fmla="*/ 1108 w 3104"/>
                <a:gd name="T15" fmla="*/ 1167 h 2423"/>
                <a:gd name="T16" fmla="*/ 1080 w 3104"/>
                <a:gd name="T17" fmla="*/ 2423 h 2423"/>
                <a:gd name="T18" fmla="*/ 2776 w 3104"/>
                <a:gd name="T19" fmla="*/ 2395 h 2423"/>
                <a:gd name="T20" fmla="*/ 2796 w 3104"/>
                <a:gd name="T21" fmla="*/ 1555 h 2423"/>
                <a:gd name="T22" fmla="*/ 3000 w 3104"/>
                <a:gd name="T23" fmla="*/ 1323 h 2423"/>
                <a:gd name="T24" fmla="*/ 2932 w 3104"/>
                <a:gd name="T25" fmla="*/ 583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4" h="2423">
                  <a:moveTo>
                    <a:pt x="2932" y="583"/>
                  </a:moveTo>
                  <a:cubicBezTo>
                    <a:pt x="2860" y="427"/>
                    <a:pt x="2644" y="211"/>
                    <a:pt x="2468" y="151"/>
                  </a:cubicBezTo>
                  <a:cubicBezTo>
                    <a:pt x="2024" y="0"/>
                    <a:pt x="1695" y="49"/>
                    <a:pt x="1568" y="87"/>
                  </a:cubicBezTo>
                  <a:cubicBezTo>
                    <a:pt x="1236" y="187"/>
                    <a:pt x="968" y="291"/>
                    <a:pt x="692" y="879"/>
                  </a:cubicBezTo>
                  <a:cubicBezTo>
                    <a:pt x="643" y="982"/>
                    <a:pt x="536" y="1160"/>
                    <a:pt x="404" y="1303"/>
                  </a:cubicBezTo>
                  <a:cubicBezTo>
                    <a:pt x="217" y="1505"/>
                    <a:pt x="0" y="1663"/>
                    <a:pt x="0" y="1663"/>
                  </a:cubicBezTo>
                  <a:cubicBezTo>
                    <a:pt x="108" y="1763"/>
                    <a:pt x="108" y="1763"/>
                    <a:pt x="108" y="1763"/>
                  </a:cubicBezTo>
                  <a:cubicBezTo>
                    <a:pt x="368" y="1739"/>
                    <a:pt x="1108" y="1167"/>
                    <a:pt x="1108" y="1167"/>
                  </a:cubicBezTo>
                  <a:cubicBezTo>
                    <a:pt x="1172" y="1359"/>
                    <a:pt x="1080" y="2423"/>
                    <a:pt x="1080" y="2423"/>
                  </a:cubicBezTo>
                  <a:cubicBezTo>
                    <a:pt x="2776" y="2395"/>
                    <a:pt x="2776" y="2395"/>
                    <a:pt x="2776" y="2395"/>
                  </a:cubicBezTo>
                  <a:cubicBezTo>
                    <a:pt x="2820" y="2298"/>
                    <a:pt x="2805" y="1774"/>
                    <a:pt x="2796" y="1555"/>
                  </a:cubicBezTo>
                  <a:cubicBezTo>
                    <a:pt x="2857" y="1522"/>
                    <a:pt x="2951" y="1446"/>
                    <a:pt x="3000" y="1323"/>
                  </a:cubicBezTo>
                  <a:cubicBezTo>
                    <a:pt x="3104" y="1062"/>
                    <a:pt x="3030" y="796"/>
                    <a:pt x="2932" y="583"/>
                  </a:cubicBezTo>
                </a:path>
              </a:pathLst>
            </a:custGeom>
            <a:solidFill>
              <a:srgbClr val="F8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îś1îḑé"/>
            <p:cNvSpPr/>
            <p:nvPr/>
          </p:nvSpPr>
          <p:spPr bwMode="auto">
            <a:xfrm>
              <a:off x="8557564" y="2457374"/>
              <a:ext cx="763253" cy="566556"/>
            </a:xfrm>
            <a:custGeom>
              <a:avLst/>
              <a:gdLst>
                <a:gd name="T0" fmla="*/ 312 w 540"/>
                <a:gd name="T1" fmla="*/ 0 h 400"/>
                <a:gd name="T2" fmla="*/ 456 w 540"/>
                <a:gd name="T3" fmla="*/ 168 h 400"/>
                <a:gd name="T4" fmla="*/ 540 w 540"/>
                <a:gd name="T5" fmla="*/ 308 h 400"/>
                <a:gd name="T6" fmla="*/ 292 w 540"/>
                <a:gd name="T7" fmla="*/ 400 h 400"/>
                <a:gd name="T8" fmla="*/ 0 w 540"/>
                <a:gd name="T9" fmla="*/ 276 h 400"/>
                <a:gd name="T10" fmla="*/ 140 w 540"/>
                <a:gd name="T11" fmla="*/ 198 h 400"/>
                <a:gd name="T12" fmla="*/ 152 w 540"/>
                <a:gd name="T13" fmla="*/ 164 h 400"/>
                <a:gd name="T14" fmla="*/ 136 w 540"/>
                <a:gd name="T15" fmla="*/ 56 h 400"/>
                <a:gd name="T16" fmla="*/ 312 w 540"/>
                <a:gd name="T17"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400">
                  <a:moveTo>
                    <a:pt x="312" y="0"/>
                  </a:moveTo>
                  <a:cubicBezTo>
                    <a:pt x="312" y="0"/>
                    <a:pt x="316" y="168"/>
                    <a:pt x="456" y="168"/>
                  </a:cubicBezTo>
                  <a:cubicBezTo>
                    <a:pt x="540" y="308"/>
                    <a:pt x="540" y="308"/>
                    <a:pt x="540" y="308"/>
                  </a:cubicBezTo>
                  <a:cubicBezTo>
                    <a:pt x="292" y="400"/>
                    <a:pt x="292" y="400"/>
                    <a:pt x="292" y="400"/>
                  </a:cubicBezTo>
                  <a:cubicBezTo>
                    <a:pt x="0" y="276"/>
                    <a:pt x="0" y="276"/>
                    <a:pt x="0" y="276"/>
                  </a:cubicBezTo>
                  <a:cubicBezTo>
                    <a:pt x="0" y="276"/>
                    <a:pt x="104" y="249"/>
                    <a:pt x="140" y="198"/>
                  </a:cubicBezTo>
                  <a:cubicBezTo>
                    <a:pt x="147" y="188"/>
                    <a:pt x="152" y="177"/>
                    <a:pt x="152" y="164"/>
                  </a:cubicBezTo>
                  <a:cubicBezTo>
                    <a:pt x="152" y="92"/>
                    <a:pt x="136" y="56"/>
                    <a:pt x="136" y="56"/>
                  </a:cubicBezTo>
                  <a:cubicBezTo>
                    <a:pt x="312" y="0"/>
                    <a:pt x="312" y="0"/>
                    <a:pt x="312" y="0"/>
                  </a:cubicBezTo>
                </a:path>
              </a:pathLst>
            </a:custGeom>
            <a:solidFill>
              <a:srgbClr val="FBD7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îSḻide"/>
            <p:cNvSpPr/>
            <p:nvPr/>
          </p:nvSpPr>
          <p:spPr bwMode="auto">
            <a:xfrm>
              <a:off x="8757624" y="2519578"/>
              <a:ext cx="297568" cy="169799"/>
            </a:xfrm>
            <a:custGeom>
              <a:avLst/>
              <a:gdLst>
                <a:gd name="T0" fmla="*/ 210 w 210"/>
                <a:gd name="T1" fmla="*/ 75 h 120"/>
                <a:gd name="T2" fmla="*/ 178 w 210"/>
                <a:gd name="T3" fmla="*/ 6 h 120"/>
                <a:gd name="T4" fmla="*/ 174 w 210"/>
                <a:gd name="T5" fmla="*/ 0 h 120"/>
                <a:gd name="T6" fmla="*/ 30 w 210"/>
                <a:gd name="T7" fmla="*/ 24 h 120"/>
                <a:gd name="T8" fmla="*/ 0 w 210"/>
                <a:gd name="T9" fmla="*/ 32 h 120"/>
                <a:gd name="T10" fmla="*/ 4 w 210"/>
                <a:gd name="T11" fmla="*/ 49 h 120"/>
                <a:gd name="T12" fmla="*/ 210 w 210"/>
                <a:gd name="T13" fmla="*/ 75 h 120"/>
              </a:gdLst>
              <a:ahLst/>
              <a:cxnLst>
                <a:cxn ang="0">
                  <a:pos x="T0" y="T1"/>
                </a:cxn>
                <a:cxn ang="0">
                  <a:pos x="T2" y="T3"/>
                </a:cxn>
                <a:cxn ang="0">
                  <a:pos x="T4" y="T5"/>
                </a:cxn>
                <a:cxn ang="0">
                  <a:pos x="T6" y="T7"/>
                </a:cxn>
                <a:cxn ang="0">
                  <a:pos x="T8" y="T9"/>
                </a:cxn>
                <a:cxn ang="0">
                  <a:pos x="T10" y="T11"/>
                </a:cxn>
                <a:cxn ang="0">
                  <a:pos x="T12" y="T13"/>
                </a:cxn>
              </a:cxnLst>
              <a:rect l="0" t="0" r="r" b="b"/>
              <a:pathLst>
                <a:path w="210" h="120">
                  <a:moveTo>
                    <a:pt x="210" y="75"/>
                  </a:moveTo>
                  <a:cubicBezTo>
                    <a:pt x="193" y="54"/>
                    <a:pt x="183" y="28"/>
                    <a:pt x="178" y="6"/>
                  </a:cubicBezTo>
                  <a:cubicBezTo>
                    <a:pt x="174" y="0"/>
                    <a:pt x="174" y="0"/>
                    <a:pt x="174" y="0"/>
                  </a:cubicBezTo>
                  <a:cubicBezTo>
                    <a:pt x="30" y="24"/>
                    <a:pt x="30" y="24"/>
                    <a:pt x="30" y="24"/>
                  </a:cubicBezTo>
                  <a:cubicBezTo>
                    <a:pt x="0" y="32"/>
                    <a:pt x="0" y="32"/>
                    <a:pt x="0" y="32"/>
                  </a:cubicBezTo>
                  <a:cubicBezTo>
                    <a:pt x="1" y="37"/>
                    <a:pt x="3" y="42"/>
                    <a:pt x="4" y="49"/>
                  </a:cubicBezTo>
                  <a:cubicBezTo>
                    <a:pt x="49" y="73"/>
                    <a:pt x="152" y="120"/>
                    <a:pt x="210" y="75"/>
                  </a:cubicBezTo>
                  <a:close/>
                </a:path>
              </a:pathLst>
            </a:custGeom>
            <a:solidFill>
              <a:srgbClr val="F9AB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iśļïde"/>
            <p:cNvSpPr/>
            <p:nvPr/>
          </p:nvSpPr>
          <p:spPr bwMode="auto">
            <a:xfrm>
              <a:off x="9655371" y="3082770"/>
              <a:ext cx="869167" cy="1877871"/>
            </a:xfrm>
            <a:custGeom>
              <a:avLst/>
              <a:gdLst>
                <a:gd name="T0" fmla="*/ 2 w 613"/>
                <a:gd name="T1" fmla="*/ 1322 h 1325"/>
                <a:gd name="T2" fmla="*/ 0 w 613"/>
                <a:gd name="T3" fmla="*/ 1322 h 1325"/>
                <a:gd name="T4" fmla="*/ 4 w 613"/>
                <a:gd name="T5" fmla="*/ 1325 h 1325"/>
                <a:gd name="T6" fmla="*/ 6 w 613"/>
                <a:gd name="T7" fmla="*/ 1325 h 1325"/>
                <a:gd name="T8" fmla="*/ 2 w 613"/>
                <a:gd name="T9" fmla="*/ 1322 h 1325"/>
                <a:gd name="T10" fmla="*/ 55 w 613"/>
                <a:gd name="T11" fmla="*/ 1322 h 1325"/>
                <a:gd name="T12" fmla="*/ 50 w 613"/>
                <a:gd name="T13" fmla="*/ 1322 h 1325"/>
                <a:gd name="T14" fmla="*/ 53 w 613"/>
                <a:gd name="T15" fmla="*/ 1325 h 1325"/>
                <a:gd name="T16" fmla="*/ 57 w 613"/>
                <a:gd name="T17" fmla="*/ 1325 h 1325"/>
                <a:gd name="T18" fmla="*/ 55 w 613"/>
                <a:gd name="T19" fmla="*/ 1322 h 1325"/>
                <a:gd name="T20" fmla="*/ 162 w 613"/>
                <a:gd name="T21" fmla="*/ 0 h 1325"/>
                <a:gd name="T22" fmla="*/ 160 w 613"/>
                <a:gd name="T23" fmla="*/ 3 h 1325"/>
                <a:gd name="T24" fmla="*/ 165 w 613"/>
                <a:gd name="T25" fmla="*/ 6 h 1325"/>
                <a:gd name="T26" fmla="*/ 406 w 613"/>
                <a:gd name="T27" fmla="*/ 241 h 1325"/>
                <a:gd name="T28" fmla="*/ 610 w 613"/>
                <a:gd name="T29" fmla="*/ 712 h 1325"/>
                <a:gd name="T30" fmla="*/ 494 w 613"/>
                <a:gd name="T31" fmla="*/ 1024 h 1325"/>
                <a:gd name="T32" fmla="*/ 380 w 613"/>
                <a:gd name="T33" fmla="*/ 1137 h 1325"/>
                <a:gd name="T34" fmla="*/ 384 w 613"/>
                <a:gd name="T35" fmla="*/ 1137 h 1325"/>
                <a:gd name="T36" fmla="*/ 496 w 613"/>
                <a:gd name="T37" fmla="*/ 1026 h 1325"/>
                <a:gd name="T38" fmla="*/ 613 w 613"/>
                <a:gd name="T39" fmla="*/ 712 h 1325"/>
                <a:gd name="T40" fmla="*/ 387 w 613"/>
                <a:gd name="T41" fmla="*/ 214 h 1325"/>
                <a:gd name="T42" fmla="*/ 162 w 613"/>
                <a:gd name="T43" fmla="*/ 0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3" h="1325">
                  <a:moveTo>
                    <a:pt x="2" y="1322"/>
                  </a:moveTo>
                  <a:cubicBezTo>
                    <a:pt x="0" y="1322"/>
                    <a:pt x="0" y="1322"/>
                    <a:pt x="0" y="1322"/>
                  </a:cubicBezTo>
                  <a:cubicBezTo>
                    <a:pt x="4" y="1325"/>
                    <a:pt x="4" y="1325"/>
                    <a:pt x="4" y="1325"/>
                  </a:cubicBezTo>
                  <a:cubicBezTo>
                    <a:pt x="6" y="1325"/>
                    <a:pt x="6" y="1325"/>
                    <a:pt x="6" y="1325"/>
                  </a:cubicBezTo>
                  <a:cubicBezTo>
                    <a:pt x="2" y="1322"/>
                    <a:pt x="2" y="1322"/>
                    <a:pt x="2" y="1322"/>
                  </a:cubicBezTo>
                  <a:moveTo>
                    <a:pt x="55" y="1322"/>
                  </a:moveTo>
                  <a:cubicBezTo>
                    <a:pt x="50" y="1322"/>
                    <a:pt x="50" y="1322"/>
                    <a:pt x="50" y="1322"/>
                  </a:cubicBezTo>
                  <a:cubicBezTo>
                    <a:pt x="53" y="1325"/>
                    <a:pt x="53" y="1325"/>
                    <a:pt x="53" y="1325"/>
                  </a:cubicBezTo>
                  <a:cubicBezTo>
                    <a:pt x="57" y="1325"/>
                    <a:pt x="57" y="1325"/>
                    <a:pt x="57" y="1325"/>
                  </a:cubicBezTo>
                  <a:cubicBezTo>
                    <a:pt x="55" y="1322"/>
                    <a:pt x="55" y="1322"/>
                    <a:pt x="55" y="1322"/>
                  </a:cubicBezTo>
                  <a:moveTo>
                    <a:pt x="162" y="0"/>
                  </a:moveTo>
                  <a:cubicBezTo>
                    <a:pt x="160" y="3"/>
                    <a:pt x="160" y="3"/>
                    <a:pt x="160" y="3"/>
                  </a:cubicBezTo>
                  <a:cubicBezTo>
                    <a:pt x="160" y="3"/>
                    <a:pt x="162" y="4"/>
                    <a:pt x="165" y="6"/>
                  </a:cubicBezTo>
                  <a:cubicBezTo>
                    <a:pt x="190" y="25"/>
                    <a:pt x="301" y="113"/>
                    <a:pt x="406" y="241"/>
                  </a:cubicBezTo>
                  <a:cubicBezTo>
                    <a:pt x="512" y="368"/>
                    <a:pt x="610" y="535"/>
                    <a:pt x="610" y="712"/>
                  </a:cubicBezTo>
                  <a:cubicBezTo>
                    <a:pt x="610" y="815"/>
                    <a:pt x="577" y="920"/>
                    <a:pt x="494" y="1024"/>
                  </a:cubicBezTo>
                  <a:cubicBezTo>
                    <a:pt x="463" y="1062"/>
                    <a:pt x="425" y="1100"/>
                    <a:pt x="380" y="1137"/>
                  </a:cubicBezTo>
                  <a:cubicBezTo>
                    <a:pt x="384" y="1137"/>
                    <a:pt x="384" y="1137"/>
                    <a:pt x="384" y="1137"/>
                  </a:cubicBezTo>
                  <a:cubicBezTo>
                    <a:pt x="429" y="1100"/>
                    <a:pt x="466" y="1063"/>
                    <a:pt x="496" y="1026"/>
                  </a:cubicBezTo>
                  <a:cubicBezTo>
                    <a:pt x="580" y="922"/>
                    <a:pt x="613" y="815"/>
                    <a:pt x="613" y="712"/>
                  </a:cubicBezTo>
                  <a:cubicBezTo>
                    <a:pt x="613" y="522"/>
                    <a:pt x="500" y="344"/>
                    <a:pt x="387" y="214"/>
                  </a:cubicBezTo>
                  <a:cubicBezTo>
                    <a:pt x="275" y="83"/>
                    <a:pt x="162" y="0"/>
                    <a:pt x="162" y="0"/>
                  </a:cubicBezTo>
                </a:path>
              </a:pathLst>
            </a:custGeom>
            <a:solidFill>
              <a:srgbClr val="8932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ïśľîḓè"/>
            <p:cNvSpPr/>
            <p:nvPr/>
          </p:nvSpPr>
          <p:spPr bwMode="auto">
            <a:xfrm>
              <a:off x="8613043" y="2117777"/>
              <a:ext cx="470728" cy="475773"/>
            </a:xfrm>
            <a:custGeom>
              <a:avLst/>
              <a:gdLst>
                <a:gd name="T0" fmla="*/ 166 w 332"/>
                <a:gd name="T1" fmla="*/ 336 h 336"/>
                <a:gd name="T2" fmla="*/ 0 w 332"/>
                <a:gd name="T3" fmla="*/ 170 h 336"/>
                <a:gd name="T4" fmla="*/ 0 w 332"/>
                <a:gd name="T5" fmla="*/ 166 h 336"/>
                <a:gd name="T6" fmla="*/ 166 w 332"/>
                <a:gd name="T7" fmla="*/ 0 h 336"/>
                <a:gd name="T8" fmla="*/ 332 w 332"/>
                <a:gd name="T9" fmla="*/ 166 h 336"/>
                <a:gd name="T10" fmla="*/ 332 w 332"/>
                <a:gd name="T11" fmla="*/ 170 h 336"/>
                <a:gd name="T12" fmla="*/ 166 w 332"/>
                <a:gd name="T13" fmla="*/ 336 h 336"/>
              </a:gdLst>
              <a:ahLst/>
              <a:cxnLst>
                <a:cxn ang="0">
                  <a:pos x="T0" y="T1"/>
                </a:cxn>
                <a:cxn ang="0">
                  <a:pos x="T2" y="T3"/>
                </a:cxn>
                <a:cxn ang="0">
                  <a:pos x="T4" y="T5"/>
                </a:cxn>
                <a:cxn ang="0">
                  <a:pos x="T6" y="T7"/>
                </a:cxn>
                <a:cxn ang="0">
                  <a:pos x="T8" y="T9"/>
                </a:cxn>
                <a:cxn ang="0">
                  <a:pos x="T10" y="T11"/>
                </a:cxn>
                <a:cxn ang="0">
                  <a:pos x="T12" y="T13"/>
                </a:cxn>
              </a:cxnLst>
              <a:rect l="0" t="0" r="r" b="b"/>
              <a:pathLst>
                <a:path w="332" h="336">
                  <a:moveTo>
                    <a:pt x="166" y="336"/>
                  </a:moveTo>
                  <a:cubicBezTo>
                    <a:pt x="75" y="336"/>
                    <a:pt x="0" y="262"/>
                    <a:pt x="0" y="170"/>
                  </a:cubicBezTo>
                  <a:cubicBezTo>
                    <a:pt x="0" y="166"/>
                    <a:pt x="0" y="166"/>
                    <a:pt x="0" y="166"/>
                  </a:cubicBezTo>
                  <a:cubicBezTo>
                    <a:pt x="0" y="75"/>
                    <a:pt x="75" y="0"/>
                    <a:pt x="166" y="0"/>
                  </a:cubicBezTo>
                  <a:cubicBezTo>
                    <a:pt x="257" y="0"/>
                    <a:pt x="332" y="75"/>
                    <a:pt x="332" y="166"/>
                  </a:cubicBezTo>
                  <a:cubicBezTo>
                    <a:pt x="332" y="170"/>
                    <a:pt x="332" y="170"/>
                    <a:pt x="332" y="170"/>
                  </a:cubicBezTo>
                  <a:cubicBezTo>
                    <a:pt x="332" y="262"/>
                    <a:pt x="257" y="336"/>
                    <a:pt x="166" y="336"/>
                  </a:cubicBezTo>
                </a:path>
              </a:pathLst>
            </a:custGeom>
            <a:solidFill>
              <a:srgbClr val="FBD7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ïṩḷíḑé"/>
            <p:cNvSpPr/>
            <p:nvPr/>
          </p:nvSpPr>
          <p:spPr bwMode="auto">
            <a:xfrm>
              <a:off x="8890436" y="2201835"/>
              <a:ext cx="164755" cy="147943"/>
            </a:xfrm>
            <a:custGeom>
              <a:avLst/>
              <a:gdLst>
                <a:gd name="T0" fmla="*/ 0 w 116"/>
                <a:gd name="T1" fmla="*/ 0 h 104"/>
                <a:gd name="T2" fmla="*/ 116 w 116"/>
                <a:gd name="T3" fmla="*/ 104 h 104"/>
                <a:gd name="T4" fmla="*/ 76 w 116"/>
                <a:gd name="T5" fmla="*/ 48 h 104"/>
                <a:gd name="T6" fmla="*/ 8 w 116"/>
                <a:gd name="T7" fmla="*/ 8 h 104"/>
                <a:gd name="T8" fmla="*/ 0 w 116"/>
                <a:gd name="T9" fmla="*/ 0 h 104"/>
              </a:gdLst>
              <a:ahLst/>
              <a:cxnLst>
                <a:cxn ang="0">
                  <a:pos x="T0" y="T1"/>
                </a:cxn>
                <a:cxn ang="0">
                  <a:pos x="T2" y="T3"/>
                </a:cxn>
                <a:cxn ang="0">
                  <a:pos x="T4" y="T5"/>
                </a:cxn>
                <a:cxn ang="0">
                  <a:pos x="T6" y="T7"/>
                </a:cxn>
                <a:cxn ang="0">
                  <a:pos x="T8" y="T9"/>
                </a:cxn>
              </a:cxnLst>
              <a:rect l="0" t="0" r="r" b="b"/>
              <a:pathLst>
                <a:path w="116" h="104">
                  <a:moveTo>
                    <a:pt x="0" y="0"/>
                  </a:moveTo>
                  <a:cubicBezTo>
                    <a:pt x="0" y="0"/>
                    <a:pt x="16" y="92"/>
                    <a:pt x="116" y="104"/>
                  </a:cubicBezTo>
                  <a:cubicBezTo>
                    <a:pt x="76" y="48"/>
                    <a:pt x="76" y="48"/>
                    <a:pt x="76" y="48"/>
                  </a:cubicBezTo>
                  <a:cubicBezTo>
                    <a:pt x="8" y="8"/>
                    <a:pt x="8" y="8"/>
                    <a:pt x="8" y="8"/>
                  </a:cubicBezTo>
                  <a:lnTo>
                    <a:pt x="0" y="0"/>
                  </a:lnTo>
                  <a:close/>
                </a:path>
              </a:pathLst>
            </a:custGeom>
            <a:solidFill>
              <a:srgbClr val="F9AB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îṥlîḑé"/>
            <p:cNvSpPr/>
            <p:nvPr/>
          </p:nvSpPr>
          <p:spPr bwMode="auto">
            <a:xfrm>
              <a:off x="8629855" y="2156444"/>
              <a:ext cx="292524" cy="233684"/>
            </a:xfrm>
            <a:custGeom>
              <a:avLst/>
              <a:gdLst>
                <a:gd name="T0" fmla="*/ 196 w 206"/>
                <a:gd name="T1" fmla="*/ 0 h 164"/>
                <a:gd name="T2" fmla="*/ 0 w 206"/>
                <a:gd name="T3" fmla="*/ 104 h 164"/>
                <a:gd name="T4" fmla="*/ 40 w 206"/>
                <a:gd name="T5" fmla="*/ 64 h 164"/>
                <a:gd name="T6" fmla="*/ 128 w 206"/>
                <a:gd name="T7" fmla="*/ 44 h 164"/>
                <a:gd name="T8" fmla="*/ 196 w 206"/>
                <a:gd name="T9" fmla="*/ 0 h 164"/>
              </a:gdLst>
              <a:ahLst/>
              <a:cxnLst>
                <a:cxn ang="0">
                  <a:pos x="T0" y="T1"/>
                </a:cxn>
                <a:cxn ang="0">
                  <a:pos x="T2" y="T3"/>
                </a:cxn>
                <a:cxn ang="0">
                  <a:pos x="T4" y="T5"/>
                </a:cxn>
                <a:cxn ang="0">
                  <a:pos x="T6" y="T7"/>
                </a:cxn>
                <a:cxn ang="0">
                  <a:pos x="T8" y="T9"/>
                </a:cxn>
              </a:cxnLst>
              <a:rect l="0" t="0" r="r" b="b"/>
              <a:pathLst>
                <a:path w="206" h="164">
                  <a:moveTo>
                    <a:pt x="196" y="0"/>
                  </a:moveTo>
                  <a:cubicBezTo>
                    <a:pt x="206" y="11"/>
                    <a:pt x="164" y="164"/>
                    <a:pt x="0" y="104"/>
                  </a:cubicBezTo>
                  <a:cubicBezTo>
                    <a:pt x="40" y="64"/>
                    <a:pt x="40" y="64"/>
                    <a:pt x="40" y="64"/>
                  </a:cubicBezTo>
                  <a:cubicBezTo>
                    <a:pt x="128" y="44"/>
                    <a:pt x="128" y="44"/>
                    <a:pt x="128" y="44"/>
                  </a:cubicBezTo>
                  <a:lnTo>
                    <a:pt x="196" y="0"/>
                  </a:lnTo>
                  <a:close/>
                </a:path>
              </a:pathLst>
            </a:custGeom>
            <a:solidFill>
              <a:srgbClr val="F9AB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iṣḷíḍè"/>
            <p:cNvSpPr/>
            <p:nvPr/>
          </p:nvSpPr>
          <p:spPr bwMode="auto">
            <a:xfrm>
              <a:off x="8512173" y="1986645"/>
              <a:ext cx="616991" cy="413569"/>
            </a:xfrm>
            <a:custGeom>
              <a:avLst/>
              <a:gdLst>
                <a:gd name="T0" fmla="*/ 64 w 436"/>
                <a:gd name="T1" fmla="*/ 220 h 292"/>
                <a:gd name="T2" fmla="*/ 272 w 436"/>
                <a:gd name="T3" fmla="*/ 160 h 292"/>
                <a:gd name="T4" fmla="*/ 428 w 436"/>
                <a:gd name="T5" fmla="*/ 252 h 292"/>
                <a:gd name="T6" fmla="*/ 312 w 436"/>
                <a:gd name="T7" fmla="*/ 28 h 292"/>
                <a:gd name="T8" fmla="*/ 64 w 436"/>
                <a:gd name="T9" fmla="*/ 220 h 292"/>
              </a:gdLst>
              <a:ahLst/>
              <a:cxnLst>
                <a:cxn ang="0">
                  <a:pos x="T0" y="T1"/>
                </a:cxn>
                <a:cxn ang="0">
                  <a:pos x="T2" y="T3"/>
                </a:cxn>
                <a:cxn ang="0">
                  <a:pos x="T4" y="T5"/>
                </a:cxn>
                <a:cxn ang="0">
                  <a:pos x="T6" y="T7"/>
                </a:cxn>
                <a:cxn ang="0">
                  <a:pos x="T8" y="T9"/>
                </a:cxn>
              </a:cxnLst>
              <a:rect l="0" t="0" r="r" b="b"/>
              <a:pathLst>
                <a:path w="436" h="292">
                  <a:moveTo>
                    <a:pt x="64" y="220"/>
                  </a:moveTo>
                  <a:cubicBezTo>
                    <a:pt x="64" y="220"/>
                    <a:pt x="168" y="292"/>
                    <a:pt x="272" y="160"/>
                  </a:cubicBezTo>
                  <a:cubicBezTo>
                    <a:pt x="272" y="160"/>
                    <a:pt x="316" y="272"/>
                    <a:pt x="428" y="252"/>
                  </a:cubicBezTo>
                  <a:cubicBezTo>
                    <a:pt x="428" y="252"/>
                    <a:pt x="436" y="64"/>
                    <a:pt x="312" y="28"/>
                  </a:cubicBezTo>
                  <a:cubicBezTo>
                    <a:pt x="216" y="0"/>
                    <a:pt x="0" y="16"/>
                    <a:pt x="64" y="220"/>
                  </a:cubicBezTo>
                </a:path>
              </a:pathLst>
            </a:custGeom>
            <a:solidFill>
              <a:srgbClr val="492B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ïṩ1îde"/>
            <p:cNvSpPr/>
            <p:nvPr/>
          </p:nvSpPr>
          <p:spPr bwMode="auto">
            <a:xfrm>
              <a:off x="8530665" y="2255633"/>
              <a:ext cx="107595" cy="149625"/>
            </a:xfrm>
            <a:custGeom>
              <a:avLst/>
              <a:gdLst>
                <a:gd name="T0" fmla="*/ 76 w 76"/>
                <a:gd name="T1" fmla="*/ 45 h 106"/>
                <a:gd name="T2" fmla="*/ 15 w 76"/>
                <a:gd name="T3" fmla="*/ 26 h 106"/>
                <a:gd name="T4" fmla="*/ 67 w 76"/>
                <a:gd name="T5" fmla="*/ 106 h 106"/>
                <a:gd name="T6" fmla="*/ 76 w 76"/>
                <a:gd name="T7" fmla="*/ 45 h 106"/>
              </a:gdLst>
              <a:ahLst/>
              <a:cxnLst>
                <a:cxn ang="0">
                  <a:pos x="T0" y="T1"/>
                </a:cxn>
                <a:cxn ang="0">
                  <a:pos x="T2" y="T3"/>
                </a:cxn>
                <a:cxn ang="0">
                  <a:pos x="T4" y="T5"/>
                </a:cxn>
                <a:cxn ang="0">
                  <a:pos x="T6" y="T7"/>
                </a:cxn>
              </a:cxnLst>
              <a:rect l="0" t="0" r="r" b="b"/>
              <a:pathLst>
                <a:path w="76" h="106">
                  <a:moveTo>
                    <a:pt x="76" y="45"/>
                  </a:moveTo>
                  <a:cubicBezTo>
                    <a:pt x="76" y="45"/>
                    <a:pt x="31" y="0"/>
                    <a:pt x="15" y="26"/>
                  </a:cubicBezTo>
                  <a:cubicBezTo>
                    <a:pt x="0" y="52"/>
                    <a:pt x="38" y="96"/>
                    <a:pt x="67" y="106"/>
                  </a:cubicBezTo>
                  <a:cubicBezTo>
                    <a:pt x="76" y="45"/>
                    <a:pt x="76" y="45"/>
                    <a:pt x="76" y="45"/>
                  </a:cubicBezTo>
                </a:path>
              </a:pathLst>
            </a:custGeom>
            <a:solidFill>
              <a:srgbClr val="FBD7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íṧļiďê"/>
            <p:cNvSpPr/>
            <p:nvPr/>
          </p:nvSpPr>
          <p:spPr bwMode="auto">
            <a:xfrm>
              <a:off x="9051829" y="2255633"/>
              <a:ext cx="89103" cy="183248"/>
            </a:xfrm>
            <a:custGeom>
              <a:avLst/>
              <a:gdLst>
                <a:gd name="T0" fmla="*/ 0 w 64"/>
                <a:gd name="T1" fmla="*/ 67 h 129"/>
                <a:gd name="T2" fmla="*/ 36 w 64"/>
                <a:gd name="T3" fmla="*/ 14 h 129"/>
                <a:gd name="T4" fmla="*/ 35 w 64"/>
                <a:gd name="T5" fmla="*/ 97 h 129"/>
                <a:gd name="T6" fmla="*/ 0 w 64"/>
                <a:gd name="T7" fmla="*/ 67 h 129"/>
              </a:gdLst>
              <a:ahLst/>
              <a:cxnLst>
                <a:cxn ang="0">
                  <a:pos x="T0" y="T1"/>
                </a:cxn>
                <a:cxn ang="0">
                  <a:pos x="T2" y="T3"/>
                </a:cxn>
                <a:cxn ang="0">
                  <a:pos x="T4" y="T5"/>
                </a:cxn>
                <a:cxn ang="0">
                  <a:pos x="T6" y="T7"/>
                </a:cxn>
              </a:cxnLst>
              <a:rect l="0" t="0" r="r" b="b"/>
              <a:pathLst>
                <a:path w="64" h="129">
                  <a:moveTo>
                    <a:pt x="0" y="67"/>
                  </a:moveTo>
                  <a:cubicBezTo>
                    <a:pt x="0" y="67"/>
                    <a:pt x="12" y="0"/>
                    <a:pt x="36" y="14"/>
                  </a:cubicBezTo>
                  <a:cubicBezTo>
                    <a:pt x="51" y="23"/>
                    <a:pt x="64" y="65"/>
                    <a:pt x="35" y="97"/>
                  </a:cubicBezTo>
                  <a:cubicBezTo>
                    <a:pt x="6" y="129"/>
                    <a:pt x="0" y="67"/>
                    <a:pt x="0" y="67"/>
                  </a:cubicBezTo>
                </a:path>
              </a:pathLst>
            </a:custGeom>
            <a:solidFill>
              <a:srgbClr val="FBD7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í$ļîḓe"/>
            <p:cNvSpPr/>
            <p:nvPr/>
          </p:nvSpPr>
          <p:spPr bwMode="auto">
            <a:xfrm>
              <a:off x="8613043" y="2620448"/>
              <a:ext cx="707774" cy="448874"/>
            </a:xfrm>
            <a:custGeom>
              <a:avLst/>
              <a:gdLst>
                <a:gd name="T0" fmla="*/ 76 w 500"/>
                <a:gd name="T1" fmla="*/ 29 h 317"/>
                <a:gd name="T2" fmla="*/ 232 w 500"/>
                <a:gd name="T3" fmla="*/ 137 h 317"/>
                <a:gd name="T4" fmla="*/ 388 w 500"/>
                <a:gd name="T5" fmla="*/ 1 h 317"/>
                <a:gd name="T6" fmla="*/ 436 w 500"/>
                <a:gd name="T7" fmla="*/ 1 h 317"/>
                <a:gd name="T8" fmla="*/ 496 w 500"/>
                <a:gd name="T9" fmla="*/ 9 h 317"/>
                <a:gd name="T10" fmla="*/ 260 w 500"/>
                <a:gd name="T11" fmla="*/ 301 h 317"/>
                <a:gd name="T12" fmla="*/ 4 w 500"/>
                <a:gd name="T13" fmla="*/ 65 h 317"/>
                <a:gd name="T14" fmla="*/ 76 w 500"/>
                <a:gd name="T15" fmla="*/ 29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0" h="317">
                  <a:moveTo>
                    <a:pt x="76" y="29"/>
                  </a:moveTo>
                  <a:cubicBezTo>
                    <a:pt x="76" y="29"/>
                    <a:pt x="164" y="149"/>
                    <a:pt x="232" y="137"/>
                  </a:cubicBezTo>
                  <a:cubicBezTo>
                    <a:pt x="300" y="125"/>
                    <a:pt x="384" y="33"/>
                    <a:pt x="388" y="1"/>
                  </a:cubicBezTo>
                  <a:cubicBezTo>
                    <a:pt x="388" y="1"/>
                    <a:pt x="419" y="1"/>
                    <a:pt x="436" y="1"/>
                  </a:cubicBezTo>
                  <a:cubicBezTo>
                    <a:pt x="464" y="1"/>
                    <a:pt x="494" y="0"/>
                    <a:pt x="496" y="9"/>
                  </a:cubicBezTo>
                  <a:cubicBezTo>
                    <a:pt x="500" y="25"/>
                    <a:pt x="308" y="285"/>
                    <a:pt x="260" y="301"/>
                  </a:cubicBezTo>
                  <a:cubicBezTo>
                    <a:pt x="212" y="317"/>
                    <a:pt x="0" y="77"/>
                    <a:pt x="4" y="65"/>
                  </a:cubicBezTo>
                  <a:cubicBezTo>
                    <a:pt x="8" y="53"/>
                    <a:pt x="76" y="29"/>
                    <a:pt x="76" y="2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ï$ľiḑè"/>
            <p:cNvSpPr/>
            <p:nvPr/>
          </p:nvSpPr>
          <p:spPr bwMode="auto">
            <a:xfrm>
              <a:off x="9361165" y="4927018"/>
              <a:ext cx="368177" cy="221915"/>
            </a:xfrm>
            <a:custGeom>
              <a:avLst/>
              <a:gdLst>
                <a:gd name="T0" fmla="*/ 180 w 260"/>
                <a:gd name="T1" fmla="*/ 0 h 156"/>
                <a:gd name="T2" fmla="*/ 4 w 260"/>
                <a:gd name="T3" fmla="*/ 104 h 156"/>
                <a:gd name="T4" fmla="*/ 104 w 260"/>
                <a:gd name="T5" fmla="*/ 96 h 156"/>
                <a:gd name="T6" fmla="*/ 125 w 260"/>
                <a:gd name="T7" fmla="*/ 114 h 156"/>
                <a:gd name="T8" fmla="*/ 176 w 260"/>
                <a:gd name="T9" fmla="*/ 128 h 156"/>
                <a:gd name="T10" fmla="*/ 260 w 260"/>
                <a:gd name="T11" fmla="*/ 56 h 156"/>
                <a:gd name="T12" fmla="*/ 180 w 260"/>
                <a:gd name="T13" fmla="*/ 0 h 156"/>
              </a:gdLst>
              <a:ahLst/>
              <a:cxnLst>
                <a:cxn ang="0">
                  <a:pos x="T0" y="T1"/>
                </a:cxn>
                <a:cxn ang="0">
                  <a:pos x="T2" y="T3"/>
                </a:cxn>
                <a:cxn ang="0">
                  <a:pos x="T4" y="T5"/>
                </a:cxn>
                <a:cxn ang="0">
                  <a:pos x="T6" y="T7"/>
                </a:cxn>
                <a:cxn ang="0">
                  <a:pos x="T8" y="T9"/>
                </a:cxn>
                <a:cxn ang="0">
                  <a:pos x="T10" y="T11"/>
                </a:cxn>
                <a:cxn ang="0">
                  <a:pos x="T12" y="T13"/>
                </a:cxn>
              </a:cxnLst>
              <a:rect l="0" t="0" r="r" b="b"/>
              <a:pathLst>
                <a:path w="260" h="156">
                  <a:moveTo>
                    <a:pt x="180" y="0"/>
                  </a:moveTo>
                  <a:cubicBezTo>
                    <a:pt x="180" y="0"/>
                    <a:pt x="8" y="52"/>
                    <a:pt x="4" y="104"/>
                  </a:cubicBezTo>
                  <a:cubicBezTo>
                    <a:pt x="0" y="156"/>
                    <a:pt x="100" y="100"/>
                    <a:pt x="104" y="96"/>
                  </a:cubicBezTo>
                  <a:cubicBezTo>
                    <a:pt x="106" y="94"/>
                    <a:pt x="114" y="104"/>
                    <a:pt x="125" y="114"/>
                  </a:cubicBezTo>
                  <a:cubicBezTo>
                    <a:pt x="139" y="127"/>
                    <a:pt x="158" y="139"/>
                    <a:pt x="176" y="128"/>
                  </a:cubicBezTo>
                  <a:cubicBezTo>
                    <a:pt x="208" y="108"/>
                    <a:pt x="260" y="56"/>
                    <a:pt x="260" y="56"/>
                  </a:cubicBezTo>
                  <a:cubicBezTo>
                    <a:pt x="180" y="0"/>
                    <a:pt x="180" y="0"/>
                    <a:pt x="180" y="0"/>
                  </a:cubicBezTo>
                </a:path>
              </a:pathLst>
            </a:custGeom>
            <a:solidFill>
              <a:srgbClr val="FBD7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ïṥḷïḓè"/>
            <p:cNvSpPr/>
            <p:nvPr/>
          </p:nvSpPr>
          <p:spPr bwMode="auto">
            <a:xfrm>
              <a:off x="8720638" y="2332967"/>
              <a:ext cx="52117" cy="50435"/>
            </a:xfrm>
            <a:prstGeom prst="ellipse">
              <a:avLst/>
            </a:prstGeom>
            <a:solidFill>
              <a:srgbClr val="311B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íṩḻiḓè"/>
            <p:cNvSpPr/>
            <p:nvPr/>
          </p:nvSpPr>
          <p:spPr bwMode="auto">
            <a:xfrm>
              <a:off x="8885393" y="2332967"/>
              <a:ext cx="50435" cy="50435"/>
            </a:xfrm>
            <a:prstGeom prst="ellipse">
              <a:avLst/>
            </a:prstGeom>
            <a:solidFill>
              <a:srgbClr val="311B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í$lîďê"/>
            <p:cNvSpPr/>
            <p:nvPr/>
          </p:nvSpPr>
          <p:spPr bwMode="auto">
            <a:xfrm>
              <a:off x="8760987" y="2433837"/>
              <a:ext cx="136176" cy="67247"/>
            </a:xfrm>
            <a:custGeom>
              <a:avLst/>
              <a:gdLst>
                <a:gd name="T0" fmla="*/ 48 w 96"/>
                <a:gd name="T1" fmla="*/ 48 h 48"/>
                <a:gd name="T2" fmla="*/ 96 w 96"/>
                <a:gd name="T3" fmla="*/ 0 h 48"/>
                <a:gd name="T4" fmla="*/ 0 w 96"/>
                <a:gd name="T5" fmla="*/ 0 h 48"/>
                <a:gd name="T6" fmla="*/ 48 w 96"/>
                <a:gd name="T7" fmla="*/ 48 h 48"/>
              </a:gdLst>
              <a:ahLst/>
              <a:cxnLst>
                <a:cxn ang="0">
                  <a:pos x="T0" y="T1"/>
                </a:cxn>
                <a:cxn ang="0">
                  <a:pos x="T2" y="T3"/>
                </a:cxn>
                <a:cxn ang="0">
                  <a:pos x="T4" y="T5"/>
                </a:cxn>
                <a:cxn ang="0">
                  <a:pos x="T6" y="T7"/>
                </a:cxn>
              </a:cxnLst>
              <a:rect l="0" t="0" r="r" b="b"/>
              <a:pathLst>
                <a:path w="96" h="48">
                  <a:moveTo>
                    <a:pt x="48" y="48"/>
                  </a:moveTo>
                  <a:cubicBezTo>
                    <a:pt x="74" y="48"/>
                    <a:pt x="96" y="26"/>
                    <a:pt x="96" y="0"/>
                  </a:cubicBezTo>
                  <a:cubicBezTo>
                    <a:pt x="0" y="0"/>
                    <a:pt x="0" y="0"/>
                    <a:pt x="0" y="0"/>
                  </a:cubicBezTo>
                  <a:cubicBezTo>
                    <a:pt x="0" y="26"/>
                    <a:pt x="21" y="48"/>
                    <a:pt x="48" y="48"/>
                  </a:cubicBezTo>
                  <a:close/>
                </a:path>
              </a:pathLst>
            </a:custGeom>
            <a:solidFill>
              <a:srgbClr val="FF7A6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iśļíḋè"/>
            <p:cNvSpPr/>
            <p:nvPr/>
          </p:nvSpPr>
          <p:spPr bwMode="auto">
            <a:xfrm>
              <a:off x="8976177" y="3054191"/>
              <a:ext cx="147943" cy="2819328"/>
            </a:xfrm>
            <a:custGeom>
              <a:avLst/>
              <a:gdLst>
                <a:gd name="T0" fmla="*/ 63 w 104"/>
                <a:gd name="T1" fmla="*/ 1565 h 1991"/>
                <a:gd name="T2" fmla="*/ 17 w 104"/>
                <a:gd name="T3" fmla="*/ 1568 h 1991"/>
                <a:gd name="T4" fmla="*/ 37 w 104"/>
                <a:gd name="T5" fmla="*/ 1991 h 1991"/>
                <a:gd name="T6" fmla="*/ 104 w 104"/>
                <a:gd name="T7" fmla="*/ 1991 h 1991"/>
                <a:gd name="T8" fmla="*/ 63 w 104"/>
                <a:gd name="T9" fmla="*/ 1565 h 1991"/>
                <a:gd name="T10" fmla="*/ 4 w 104"/>
                <a:gd name="T11" fmla="*/ 0 h 1991"/>
                <a:gd name="T12" fmla="*/ 8 w 104"/>
                <a:gd name="T13" fmla="*/ 1185 h 1991"/>
                <a:gd name="T14" fmla="*/ 22 w 104"/>
                <a:gd name="T15" fmla="*/ 1184 h 1991"/>
                <a:gd name="T16" fmla="*/ 41 w 104"/>
                <a:gd name="T17" fmla="*/ 1184 h 1991"/>
                <a:gd name="T18" fmla="*/ 40 w 104"/>
                <a:gd name="T19" fmla="*/ 1147 h 1991"/>
                <a:gd name="T20" fmla="*/ 25 w 104"/>
                <a:gd name="T21" fmla="*/ 3 h 1991"/>
                <a:gd name="T22" fmla="*/ 4 w 104"/>
                <a:gd name="T23" fmla="*/ 0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991">
                  <a:moveTo>
                    <a:pt x="63" y="1565"/>
                  </a:moveTo>
                  <a:cubicBezTo>
                    <a:pt x="17" y="1568"/>
                    <a:pt x="17" y="1568"/>
                    <a:pt x="17" y="1568"/>
                  </a:cubicBezTo>
                  <a:cubicBezTo>
                    <a:pt x="22" y="1732"/>
                    <a:pt x="28" y="1880"/>
                    <a:pt x="37" y="1991"/>
                  </a:cubicBezTo>
                  <a:cubicBezTo>
                    <a:pt x="104" y="1991"/>
                    <a:pt x="104" y="1991"/>
                    <a:pt x="104" y="1991"/>
                  </a:cubicBezTo>
                  <a:cubicBezTo>
                    <a:pt x="95" y="1912"/>
                    <a:pt x="78" y="1758"/>
                    <a:pt x="63" y="1565"/>
                  </a:cubicBezTo>
                  <a:moveTo>
                    <a:pt x="4" y="0"/>
                  </a:moveTo>
                  <a:cubicBezTo>
                    <a:pt x="4" y="27"/>
                    <a:pt x="0" y="620"/>
                    <a:pt x="8" y="1185"/>
                  </a:cubicBezTo>
                  <a:cubicBezTo>
                    <a:pt x="22" y="1184"/>
                    <a:pt x="22" y="1184"/>
                    <a:pt x="22" y="1184"/>
                  </a:cubicBezTo>
                  <a:cubicBezTo>
                    <a:pt x="28" y="1184"/>
                    <a:pt x="35" y="1184"/>
                    <a:pt x="41" y="1184"/>
                  </a:cubicBezTo>
                  <a:cubicBezTo>
                    <a:pt x="41" y="1172"/>
                    <a:pt x="41" y="1159"/>
                    <a:pt x="40" y="1147"/>
                  </a:cubicBezTo>
                  <a:cubicBezTo>
                    <a:pt x="24" y="648"/>
                    <a:pt x="12" y="88"/>
                    <a:pt x="25" y="3"/>
                  </a:cubicBezTo>
                  <a:cubicBezTo>
                    <a:pt x="16" y="2"/>
                    <a:pt x="9" y="1"/>
                    <a:pt x="4" y="0"/>
                  </a:cubicBezTo>
                </a:path>
              </a:pathLst>
            </a:custGeom>
            <a:solidFill>
              <a:srgbClr val="823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iṡḻîḍe"/>
            <p:cNvSpPr/>
            <p:nvPr/>
          </p:nvSpPr>
          <p:spPr bwMode="auto">
            <a:xfrm>
              <a:off x="9095539" y="3351758"/>
              <a:ext cx="146263" cy="14794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ïṥḻîḓé"/>
            <p:cNvSpPr/>
            <p:nvPr/>
          </p:nvSpPr>
          <p:spPr bwMode="auto">
            <a:xfrm>
              <a:off x="9129163" y="4207476"/>
              <a:ext cx="147943" cy="14794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íṡ1iḓè"/>
            <p:cNvSpPr/>
            <p:nvPr/>
          </p:nvSpPr>
          <p:spPr bwMode="auto">
            <a:xfrm>
              <a:off x="9117395" y="5034613"/>
              <a:ext cx="147943" cy="14794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ïṡľiḍè"/>
            <p:cNvSpPr/>
            <p:nvPr/>
          </p:nvSpPr>
          <p:spPr bwMode="auto">
            <a:xfrm>
              <a:off x="9191367" y="5686908"/>
              <a:ext cx="147943" cy="1462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ïṡlîdè"/>
            <p:cNvSpPr/>
            <p:nvPr/>
          </p:nvSpPr>
          <p:spPr bwMode="auto">
            <a:xfrm>
              <a:off x="9599891" y="3755239"/>
              <a:ext cx="741398" cy="1138155"/>
            </a:xfrm>
            <a:custGeom>
              <a:avLst/>
              <a:gdLst>
                <a:gd name="T0" fmla="*/ 216 w 524"/>
                <a:gd name="T1" fmla="*/ 0 h 804"/>
                <a:gd name="T2" fmla="*/ 0 w 524"/>
                <a:gd name="T3" fmla="*/ 804 h 804"/>
                <a:gd name="T4" fmla="*/ 216 w 524"/>
                <a:gd name="T5" fmla="*/ 0 h 804"/>
              </a:gdLst>
              <a:ahLst/>
              <a:cxnLst>
                <a:cxn ang="0">
                  <a:pos x="T0" y="T1"/>
                </a:cxn>
                <a:cxn ang="0">
                  <a:pos x="T2" y="T3"/>
                </a:cxn>
                <a:cxn ang="0">
                  <a:pos x="T4" y="T5"/>
                </a:cxn>
              </a:cxnLst>
              <a:rect l="0" t="0" r="r" b="b"/>
              <a:pathLst>
                <a:path w="524" h="804">
                  <a:moveTo>
                    <a:pt x="216" y="0"/>
                  </a:moveTo>
                  <a:cubicBezTo>
                    <a:pt x="216" y="0"/>
                    <a:pt x="524" y="392"/>
                    <a:pt x="0" y="804"/>
                  </a:cubicBezTo>
                  <a:cubicBezTo>
                    <a:pt x="0" y="804"/>
                    <a:pt x="352" y="412"/>
                    <a:pt x="216" y="0"/>
                  </a:cubicBezTo>
                </a:path>
              </a:pathLst>
            </a:custGeom>
            <a:solidFill>
              <a:srgbClr val="B507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ïṩlíďè"/>
            <p:cNvSpPr/>
            <p:nvPr/>
          </p:nvSpPr>
          <p:spPr bwMode="auto">
            <a:xfrm>
              <a:off x="9729342" y="5000989"/>
              <a:ext cx="23536" cy="5044"/>
            </a:xfrm>
            <a:custGeom>
              <a:avLst/>
              <a:gdLst>
                <a:gd name="T0" fmla="*/ 16 w 17"/>
                <a:gd name="T1" fmla="*/ 0 h 4"/>
                <a:gd name="T2" fmla="*/ 11 w 17"/>
                <a:gd name="T3" fmla="*/ 2 h 4"/>
                <a:gd name="T4" fmla="*/ 8 w 17"/>
                <a:gd name="T5" fmla="*/ 2 h 4"/>
                <a:gd name="T6" fmla="*/ 5 w 17"/>
                <a:gd name="T7" fmla="*/ 3 h 4"/>
                <a:gd name="T8" fmla="*/ 0 w 17"/>
                <a:gd name="T9" fmla="*/ 4 h 4"/>
                <a:gd name="T10" fmla="*/ 17 w 17"/>
                <a:gd name="T11" fmla="*/ 3 h 4"/>
                <a:gd name="T12" fmla="*/ 16 w 1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7" h="4">
                  <a:moveTo>
                    <a:pt x="16" y="0"/>
                  </a:moveTo>
                  <a:cubicBezTo>
                    <a:pt x="14" y="1"/>
                    <a:pt x="12" y="1"/>
                    <a:pt x="11" y="2"/>
                  </a:cubicBezTo>
                  <a:cubicBezTo>
                    <a:pt x="10" y="2"/>
                    <a:pt x="9" y="2"/>
                    <a:pt x="8" y="2"/>
                  </a:cubicBezTo>
                  <a:cubicBezTo>
                    <a:pt x="5" y="3"/>
                    <a:pt x="5" y="3"/>
                    <a:pt x="5" y="3"/>
                  </a:cubicBezTo>
                  <a:cubicBezTo>
                    <a:pt x="2" y="4"/>
                    <a:pt x="0" y="4"/>
                    <a:pt x="0" y="4"/>
                  </a:cubicBezTo>
                  <a:cubicBezTo>
                    <a:pt x="6" y="4"/>
                    <a:pt x="11" y="3"/>
                    <a:pt x="17" y="3"/>
                  </a:cubicBezTo>
                  <a:cubicBezTo>
                    <a:pt x="16" y="0"/>
                    <a:pt x="16" y="0"/>
                    <a:pt x="16" y="0"/>
                  </a:cubicBezTo>
                </a:path>
              </a:pathLst>
            </a:custGeom>
            <a:solidFill>
              <a:srgbClr val="9A36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îṧḻîde"/>
            <p:cNvSpPr/>
            <p:nvPr/>
          </p:nvSpPr>
          <p:spPr bwMode="auto">
            <a:xfrm>
              <a:off x="7933849" y="3069321"/>
              <a:ext cx="161393" cy="1033922"/>
            </a:xfrm>
            <a:custGeom>
              <a:avLst/>
              <a:gdLst>
                <a:gd name="T0" fmla="*/ 5 w 114"/>
                <a:gd name="T1" fmla="*/ 0 h 730"/>
                <a:gd name="T2" fmla="*/ 0 w 114"/>
                <a:gd name="T3" fmla="*/ 4 h 730"/>
                <a:gd name="T4" fmla="*/ 68 w 114"/>
                <a:gd name="T5" fmla="*/ 730 h 730"/>
                <a:gd name="T6" fmla="*/ 74 w 114"/>
                <a:gd name="T7" fmla="*/ 721 h 730"/>
                <a:gd name="T8" fmla="*/ 5 w 114"/>
                <a:gd name="T9" fmla="*/ 0 h 730"/>
              </a:gdLst>
              <a:ahLst/>
              <a:cxnLst>
                <a:cxn ang="0">
                  <a:pos x="T0" y="T1"/>
                </a:cxn>
                <a:cxn ang="0">
                  <a:pos x="T2" y="T3"/>
                </a:cxn>
                <a:cxn ang="0">
                  <a:pos x="T4" y="T5"/>
                </a:cxn>
                <a:cxn ang="0">
                  <a:pos x="T6" y="T7"/>
                </a:cxn>
                <a:cxn ang="0">
                  <a:pos x="T8" y="T9"/>
                </a:cxn>
              </a:cxnLst>
              <a:rect l="0" t="0" r="r" b="b"/>
              <a:pathLst>
                <a:path w="114" h="730">
                  <a:moveTo>
                    <a:pt x="5" y="0"/>
                  </a:moveTo>
                  <a:cubicBezTo>
                    <a:pt x="3" y="1"/>
                    <a:pt x="2" y="2"/>
                    <a:pt x="0" y="4"/>
                  </a:cubicBezTo>
                  <a:cubicBezTo>
                    <a:pt x="108" y="276"/>
                    <a:pt x="87" y="588"/>
                    <a:pt x="68" y="730"/>
                  </a:cubicBezTo>
                  <a:cubicBezTo>
                    <a:pt x="70" y="727"/>
                    <a:pt x="72" y="724"/>
                    <a:pt x="74" y="721"/>
                  </a:cubicBezTo>
                  <a:cubicBezTo>
                    <a:pt x="114" y="465"/>
                    <a:pt x="74" y="147"/>
                    <a:pt x="5" y="0"/>
                  </a:cubicBezTo>
                </a:path>
              </a:pathLst>
            </a:custGeom>
            <a:solidFill>
              <a:srgbClr val="9A36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íṧľîḋé"/>
            <p:cNvSpPr/>
            <p:nvPr/>
          </p:nvSpPr>
          <p:spPr bwMode="auto">
            <a:xfrm>
              <a:off x="6659520" y="5964301"/>
              <a:ext cx="4700560" cy="169799"/>
            </a:xfrm>
            <a:custGeom>
              <a:avLst/>
              <a:gdLst>
                <a:gd name="T0" fmla="*/ 3260 w 3320"/>
                <a:gd name="T1" fmla="*/ 120 h 120"/>
                <a:gd name="T2" fmla="*/ 60 w 3320"/>
                <a:gd name="T3" fmla="*/ 120 h 120"/>
                <a:gd name="T4" fmla="*/ 0 w 3320"/>
                <a:gd name="T5" fmla="*/ 60 h 120"/>
                <a:gd name="T6" fmla="*/ 60 w 3320"/>
                <a:gd name="T7" fmla="*/ 0 h 120"/>
                <a:gd name="T8" fmla="*/ 3260 w 3320"/>
                <a:gd name="T9" fmla="*/ 0 h 120"/>
                <a:gd name="T10" fmla="*/ 3320 w 3320"/>
                <a:gd name="T11" fmla="*/ 60 h 120"/>
                <a:gd name="T12" fmla="*/ 3260 w 3320"/>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3320" h="120">
                  <a:moveTo>
                    <a:pt x="3260" y="120"/>
                  </a:moveTo>
                  <a:cubicBezTo>
                    <a:pt x="60" y="120"/>
                    <a:pt x="60" y="120"/>
                    <a:pt x="60" y="120"/>
                  </a:cubicBezTo>
                  <a:cubicBezTo>
                    <a:pt x="27" y="120"/>
                    <a:pt x="0" y="93"/>
                    <a:pt x="0" y="60"/>
                  </a:cubicBezTo>
                  <a:cubicBezTo>
                    <a:pt x="0" y="27"/>
                    <a:pt x="27" y="0"/>
                    <a:pt x="60" y="0"/>
                  </a:cubicBezTo>
                  <a:cubicBezTo>
                    <a:pt x="3260" y="0"/>
                    <a:pt x="3260" y="0"/>
                    <a:pt x="3260" y="0"/>
                  </a:cubicBezTo>
                  <a:cubicBezTo>
                    <a:pt x="3293" y="0"/>
                    <a:pt x="3320" y="27"/>
                    <a:pt x="3320" y="60"/>
                  </a:cubicBezTo>
                  <a:cubicBezTo>
                    <a:pt x="3320" y="93"/>
                    <a:pt x="3293" y="120"/>
                    <a:pt x="3260" y="120"/>
                  </a:cubicBezTo>
                </a:path>
              </a:pathLst>
            </a:custGeom>
            <a:solidFill>
              <a:srgbClr val="4764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ïSľiḍê"/>
            <p:cNvSpPr/>
            <p:nvPr/>
          </p:nvSpPr>
          <p:spPr bwMode="auto">
            <a:xfrm>
              <a:off x="6156849" y="5873518"/>
              <a:ext cx="5704221" cy="169799"/>
            </a:xfrm>
            <a:custGeom>
              <a:avLst/>
              <a:gdLst>
                <a:gd name="T0" fmla="*/ 3968 w 4028"/>
                <a:gd name="T1" fmla="*/ 120 h 120"/>
                <a:gd name="T2" fmla="*/ 60 w 4028"/>
                <a:gd name="T3" fmla="*/ 120 h 120"/>
                <a:gd name="T4" fmla="*/ 0 w 4028"/>
                <a:gd name="T5" fmla="*/ 60 h 120"/>
                <a:gd name="T6" fmla="*/ 60 w 4028"/>
                <a:gd name="T7" fmla="*/ 0 h 120"/>
                <a:gd name="T8" fmla="*/ 3968 w 4028"/>
                <a:gd name="T9" fmla="*/ 0 h 120"/>
                <a:gd name="T10" fmla="*/ 4028 w 4028"/>
                <a:gd name="T11" fmla="*/ 60 h 120"/>
                <a:gd name="T12" fmla="*/ 3968 w 4028"/>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4028" h="120">
                  <a:moveTo>
                    <a:pt x="3968" y="120"/>
                  </a:moveTo>
                  <a:cubicBezTo>
                    <a:pt x="60" y="120"/>
                    <a:pt x="60" y="120"/>
                    <a:pt x="60" y="120"/>
                  </a:cubicBezTo>
                  <a:cubicBezTo>
                    <a:pt x="27" y="120"/>
                    <a:pt x="0" y="93"/>
                    <a:pt x="0" y="60"/>
                  </a:cubicBezTo>
                  <a:cubicBezTo>
                    <a:pt x="0" y="27"/>
                    <a:pt x="27" y="0"/>
                    <a:pt x="60" y="0"/>
                  </a:cubicBezTo>
                  <a:cubicBezTo>
                    <a:pt x="3968" y="0"/>
                    <a:pt x="3968" y="0"/>
                    <a:pt x="3968" y="0"/>
                  </a:cubicBezTo>
                  <a:cubicBezTo>
                    <a:pt x="4001" y="0"/>
                    <a:pt x="4028" y="27"/>
                    <a:pt x="4028" y="60"/>
                  </a:cubicBezTo>
                  <a:cubicBezTo>
                    <a:pt x="4028" y="93"/>
                    <a:pt x="4001" y="120"/>
                    <a:pt x="3968" y="120"/>
                  </a:cubicBezTo>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ïšḻíḓe"/>
            <p:cNvSpPr/>
            <p:nvPr/>
          </p:nvSpPr>
          <p:spPr bwMode="auto">
            <a:xfrm>
              <a:off x="9394788" y="3511470"/>
              <a:ext cx="329510" cy="73972"/>
            </a:xfrm>
            <a:custGeom>
              <a:avLst/>
              <a:gdLst>
                <a:gd name="T0" fmla="*/ 212 w 232"/>
                <a:gd name="T1" fmla="*/ 52 h 52"/>
                <a:gd name="T2" fmla="*/ 19 w 232"/>
                <a:gd name="T3" fmla="*/ 52 h 52"/>
                <a:gd name="T4" fmla="*/ 0 w 232"/>
                <a:gd name="T5" fmla="*/ 33 h 52"/>
                <a:gd name="T6" fmla="*/ 0 w 232"/>
                <a:gd name="T7" fmla="*/ 20 h 52"/>
                <a:gd name="T8" fmla="*/ 19 w 232"/>
                <a:gd name="T9" fmla="*/ 0 h 52"/>
                <a:gd name="T10" fmla="*/ 212 w 232"/>
                <a:gd name="T11" fmla="*/ 0 h 52"/>
                <a:gd name="T12" fmla="*/ 232 w 232"/>
                <a:gd name="T13" fmla="*/ 20 h 52"/>
                <a:gd name="T14" fmla="*/ 232 w 232"/>
                <a:gd name="T15" fmla="*/ 33 h 52"/>
                <a:gd name="T16" fmla="*/ 212 w 232"/>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52">
                  <a:moveTo>
                    <a:pt x="212" y="52"/>
                  </a:moveTo>
                  <a:cubicBezTo>
                    <a:pt x="19" y="52"/>
                    <a:pt x="19" y="52"/>
                    <a:pt x="19" y="52"/>
                  </a:cubicBezTo>
                  <a:cubicBezTo>
                    <a:pt x="9" y="52"/>
                    <a:pt x="0" y="44"/>
                    <a:pt x="0" y="33"/>
                  </a:cubicBezTo>
                  <a:cubicBezTo>
                    <a:pt x="0" y="20"/>
                    <a:pt x="0" y="20"/>
                    <a:pt x="0" y="20"/>
                  </a:cubicBezTo>
                  <a:cubicBezTo>
                    <a:pt x="0" y="9"/>
                    <a:pt x="9" y="0"/>
                    <a:pt x="19" y="0"/>
                  </a:cubicBezTo>
                  <a:cubicBezTo>
                    <a:pt x="212" y="0"/>
                    <a:pt x="212" y="0"/>
                    <a:pt x="212" y="0"/>
                  </a:cubicBezTo>
                  <a:cubicBezTo>
                    <a:pt x="223" y="0"/>
                    <a:pt x="232" y="9"/>
                    <a:pt x="232" y="20"/>
                  </a:cubicBezTo>
                  <a:cubicBezTo>
                    <a:pt x="232" y="33"/>
                    <a:pt x="232" y="33"/>
                    <a:pt x="232" y="33"/>
                  </a:cubicBezTo>
                  <a:cubicBezTo>
                    <a:pt x="232" y="44"/>
                    <a:pt x="223" y="52"/>
                    <a:pt x="212"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iśľîḓè"/>
            <p:cNvSpPr/>
            <p:nvPr/>
          </p:nvSpPr>
          <p:spPr bwMode="auto">
            <a:xfrm>
              <a:off x="6570418" y="3891415"/>
              <a:ext cx="1576940" cy="2101466"/>
            </a:xfrm>
            <a:custGeom>
              <a:avLst/>
              <a:gdLst>
                <a:gd name="T0" fmla="*/ 1114 w 1114"/>
                <a:gd name="T1" fmla="*/ 1482 h 1484"/>
                <a:gd name="T2" fmla="*/ 1039 w 1114"/>
                <a:gd name="T3" fmla="*/ 136 h 1484"/>
                <a:gd name="T4" fmla="*/ 0 w 1114"/>
                <a:gd name="T5" fmla="*/ 807 h 1484"/>
                <a:gd name="T6" fmla="*/ 19 w 1114"/>
                <a:gd name="T7" fmla="*/ 824 h 1484"/>
                <a:gd name="T8" fmla="*/ 1019 w 1114"/>
                <a:gd name="T9" fmla="*/ 228 h 1484"/>
                <a:gd name="T10" fmla="*/ 991 w 1114"/>
                <a:gd name="T11" fmla="*/ 1484 h 1484"/>
                <a:gd name="T12" fmla="*/ 1114 w 1114"/>
                <a:gd name="T13" fmla="*/ 1482 h 1484"/>
              </a:gdLst>
              <a:ahLst/>
              <a:cxnLst>
                <a:cxn ang="0">
                  <a:pos x="T0" y="T1"/>
                </a:cxn>
                <a:cxn ang="0">
                  <a:pos x="T2" y="T3"/>
                </a:cxn>
                <a:cxn ang="0">
                  <a:pos x="T4" y="T5"/>
                </a:cxn>
                <a:cxn ang="0">
                  <a:pos x="T6" y="T7"/>
                </a:cxn>
                <a:cxn ang="0">
                  <a:pos x="T8" y="T9"/>
                </a:cxn>
                <a:cxn ang="0">
                  <a:pos x="T10" y="T11"/>
                </a:cxn>
                <a:cxn ang="0">
                  <a:pos x="T12" y="T13"/>
                </a:cxn>
              </a:cxnLst>
              <a:rect l="0" t="0" r="r" b="b"/>
              <a:pathLst>
                <a:path w="1114" h="1484">
                  <a:moveTo>
                    <a:pt x="1114" y="1482"/>
                  </a:moveTo>
                  <a:cubicBezTo>
                    <a:pt x="1112" y="1095"/>
                    <a:pt x="1101" y="0"/>
                    <a:pt x="1039" y="136"/>
                  </a:cubicBezTo>
                  <a:cubicBezTo>
                    <a:pt x="974" y="279"/>
                    <a:pt x="197" y="701"/>
                    <a:pt x="0" y="807"/>
                  </a:cubicBezTo>
                  <a:cubicBezTo>
                    <a:pt x="19" y="824"/>
                    <a:pt x="19" y="824"/>
                    <a:pt x="19" y="824"/>
                  </a:cubicBezTo>
                  <a:cubicBezTo>
                    <a:pt x="279" y="800"/>
                    <a:pt x="1019" y="228"/>
                    <a:pt x="1019" y="228"/>
                  </a:cubicBezTo>
                  <a:cubicBezTo>
                    <a:pt x="1083" y="420"/>
                    <a:pt x="991" y="1484"/>
                    <a:pt x="991" y="1484"/>
                  </a:cubicBezTo>
                  <a:cubicBezTo>
                    <a:pt x="1114" y="1482"/>
                    <a:pt x="1114" y="1482"/>
                    <a:pt x="1114" y="1482"/>
                  </a:cubicBezTo>
                </a:path>
              </a:pathLst>
            </a:custGeom>
            <a:solidFill>
              <a:srgbClr val="B507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íSľîḑê"/>
            <p:cNvSpPr/>
            <p:nvPr/>
          </p:nvSpPr>
          <p:spPr bwMode="auto">
            <a:xfrm>
              <a:off x="8248228" y="3935126"/>
              <a:ext cx="556469" cy="573281"/>
            </a:xfrm>
            <a:custGeom>
              <a:avLst/>
              <a:gdLst>
                <a:gd name="T0" fmla="*/ 362 w 393"/>
                <a:gd name="T1" fmla="*/ 0 h 405"/>
                <a:gd name="T2" fmla="*/ 31 w 393"/>
                <a:gd name="T3" fmla="*/ 0 h 405"/>
                <a:gd name="T4" fmla="*/ 0 w 393"/>
                <a:gd name="T5" fmla="*/ 31 h 405"/>
                <a:gd name="T6" fmla="*/ 0 w 393"/>
                <a:gd name="T7" fmla="*/ 75 h 405"/>
                <a:gd name="T8" fmla="*/ 27 w 393"/>
                <a:gd name="T9" fmla="*/ 106 h 405"/>
                <a:gd name="T10" fmla="*/ 27 w 393"/>
                <a:gd name="T11" fmla="*/ 292 h 405"/>
                <a:gd name="T12" fmla="*/ 140 w 393"/>
                <a:gd name="T13" fmla="*/ 405 h 405"/>
                <a:gd name="T14" fmla="*/ 253 w 393"/>
                <a:gd name="T15" fmla="*/ 405 h 405"/>
                <a:gd name="T16" fmla="*/ 366 w 393"/>
                <a:gd name="T17" fmla="*/ 292 h 405"/>
                <a:gd name="T18" fmla="*/ 366 w 393"/>
                <a:gd name="T19" fmla="*/ 106 h 405"/>
                <a:gd name="T20" fmla="*/ 393 w 393"/>
                <a:gd name="T21" fmla="*/ 75 h 405"/>
                <a:gd name="T22" fmla="*/ 393 w 393"/>
                <a:gd name="T23" fmla="*/ 31 h 405"/>
                <a:gd name="T24" fmla="*/ 362 w 393"/>
                <a:gd name="T25"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405">
                  <a:moveTo>
                    <a:pt x="362" y="0"/>
                  </a:moveTo>
                  <a:cubicBezTo>
                    <a:pt x="31" y="0"/>
                    <a:pt x="31" y="0"/>
                    <a:pt x="31" y="0"/>
                  </a:cubicBezTo>
                  <a:cubicBezTo>
                    <a:pt x="14" y="0"/>
                    <a:pt x="0" y="14"/>
                    <a:pt x="0" y="31"/>
                  </a:cubicBezTo>
                  <a:cubicBezTo>
                    <a:pt x="0" y="75"/>
                    <a:pt x="0" y="75"/>
                    <a:pt x="0" y="75"/>
                  </a:cubicBezTo>
                  <a:cubicBezTo>
                    <a:pt x="0" y="91"/>
                    <a:pt x="12" y="104"/>
                    <a:pt x="27" y="106"/>
                  </a:cubicBezTo>
                  <a:cubicBezTo>
                    <a:pt x="27" y="292"/>
                    <a:pt x="27" y="292"/>
                    <a:pt x="27" y="292"/>
                  </a:cubicBezTo>
                  <a:cubicBezTo>
                    <a:pt x="27" y="354"/>
                    <a:pt x="78" y="405"/>
                    <a:pt x="140" y="405"/>
                  </a:cubicBezTo>
                  <a:cubicBezTo>
                    <a:pt x="253" y="405"/>
                    <a:pt x="253" y="405"/>
                    <a:pt x="253" y="405"/>
                  </a:cubicBezTo>
                  <a:cubicBezTo>
                    <a:pt x="315" y="405"/>
                    <a:pt x="366" y="354"/>
                    <a:pt x="366" y="292"/>
                  </a:cubicBezTo>
                  <a:cubicBezTo>
                    <a:pt x="366" y="106"/>
                    <a:pt x="366" y="106"/>
                    <a:pt x="366" y="106"/>
                  </a:cubicBezTo>
                  <a:cubicBezTo>
                    <a:pt x="381" y="104"/>
                    <a:pt x="393" y="91"/>
                    <a:pt x="393" y="75"/>
                  </a:cubicBezTo>
                  <a:cubicBezTo>
                    <a:pt x="393" y="31"/>
                    <a:pt x="393" y="31"/>
                    <a:pt x="393" y="31"/>
                  </a:cubicBezTo>
                  <a:cubicBezTo>
                    <a:pt x="393" y="14"/>
                    <a:pt x="379" y="0"/>
                    <a:pt x="362" y="0"/>
                  </a:cubicBezTo>
                  <a:close/>
                </a:path>
              </a:pathLst>
            </a:custGeom>
            <a:solidFill>
              <a:srgbClr val="B507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íṡlíḓé"/>
            <p:cNvSpPr/>
            <p:nvPr/>
          </p:nvSpPr>
          <p:spPr bwMode="auto">
            <a:xfrm>
              <a:off x="8302026" y="3970430"/>
              <a:ext cx="447192" cy="521164"/>
            </a:xfrm>
            <a:custGeom>
              <a:avLst/>
              <a:gdLst>
                <a:gd name="T0" fmla="*/ 214 w 316"/>
                <a:gd name="T1" fmla="*/ 368 h 368"/>
                <a:gd name="T2" fmla="*/ 102 w 316"/>
                <a:gd name="T3" fmla="*/ 368 h 368"/>
                <a:gd name="T4" fmla="*/ 0 w 316"/>
                <a:gd name="T5" fmla="*/ 267 h 368"/>
                <a:gd name="T6" fmla="*/ 0 w 316"/>
                <a:gd name="T7" fmla="*/ 0 h 368"/>
                <a:gd name="T8" fmla="*/ 316 w 316"/>
                <a:gd name="T9" fmla="*/ 0 h 368"/>
                <a:gd name="T10" fmla="*/ 316 w 316"/>
                <a:gd name="T11" fmla="*/ 267 h 368"/>
                <a:gd name="T12" fmla="*/ 214 w 316"/>
                <a:gd name="T13" fmla="*/ 368 h 368"/>
              </a:gdLst>
              <a:ahLst/>
              <a:cxnLst>
                <a:cxn ang="0">
                  <a:pos x="T0" y="T1"/>
                </a:cxn>
                <a:cxn ang="0">
                  <a:pos x="T2" y="T3"/>
                </a:cxn>
                <a:cxn ang="0">
                  <a:pos x="T4" y="T5"/>
                </a:cxn>
                <a:cxn ang="0">
                  <a:pos x="T6" y="T7"/>
                </a:cxn>
                <a:cxn ang="0">
                  <a:pos x="T8" y="T9"/>
                </a:cxn>
                <a:cxn ang="0">
                  <a:pos x="T10" y="T11"/>
                </a:cxn>
                <a:cxn ang="0">
                  <a:pos x="T12" y="T13"/>
                </a:cxn>
              </a:cxnLst>
              <a:rect l="0" t="0" r="r" b="b"/>
              <a:pathLst>
                <a:path w="316" h="368">
                  <a:moveTo>
                    <a:pt x="214" y="368"/>
                  </a:moveTo>
                  <a:cubicBezTo>
                    <a:pt x="102" y="368"/>
                    <a:pt x="102" y="368"/>
                    <a:pt x="102" y="368"/>
                  </a:cubicBezTo>
                  <a:cubicBezTo>
                    <a:pt x="46" y="368"/>
                    <a:pt x="0" y="323"/>
                    <a:pt x="0" y="267"/>
                  </a:cubicBezTo>
                  <a:cubicBezTo>
                    <a:pt x="0" y="0"/>
                    <a:pt x="0" y="0"/>
                    <a:pt x="0" y="0"/>
                  </a:cubicBezTo>
                  <a:cubicBezTo>
                    <a:pt x="316" y="0"/>
                    <a:pt x="316" y="0"/>
                    <a:pt x="316" y="0"/>
                  </a:cubicBezTo>
                  <a:cubicBezTo>
                    <a:pt x="316" y="267"/>
                    <a:pt x="316" y="267"/>
                    <a:pt x="316" y="267"/>
                  </a:cubicBezTo>
                  <a:cubicBezTo>
                    <a:pt x="316" y="323"/>
                    <a:pt x="270" y="368"/>
                    <a:pt x="214" y="368"/>
                  </a:cubicBezTo>
                  <a:close/>
                </a:path>
              </a:pathLst>
            </a:custGeom>
            <a:solidFill>
              <a:srgbClr val="FFDC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iślîďe"/>
            <p:cNvSpPr/>
            <p:nvPr/>
          </p:nvSpPr>
          <p:spPr bwMode="auto">
            <a:xfrm>
              <a:off x="8265040" y="3951937"/>
              <a:ext cx="521164" cy="117682"/>
            </a:xfrm>
            <a:custGeom>
              <a:avLst/>
              <a:gdLst>
                <a:gd name="T0" fmla="*/ 349 w 368"/>
                <a:gd name="T1" fmla="*/ 84 h 84"/>
                <a:gd name="T2" fmla="*/ 19 w 368"/>
                <a:gd name="T3" fmla="*/ 84 h 84"/>
                <a:gd name="T4" fmla="*/ 0 w 368"/>
                <a:gd name="T5" fmla="*/ 64 h 84"/>
                <a:gd name="T6" fmla="*/ 0 w 368"/>
                <a:gd name="T7" fmla="*/ 20 h 84"/>
                <a:gd name="T8" fmla="*/ 19 w 368"/>
                <a:gd name="T9" fmla="*/ 0 h 84"/>
                <a:gd name="T10" fmla="*/ 349 w 368"/>
                <a:gd name="T11" fmla="*/ 0 h 84"/>
                <a:gd name="T12" fmla="*/ 368 w 368"/>
                <a:gd name="T13" fmla="*/ 20 h 84"/>
                <a:gd name="T14" fmla="*/ 368 w 368"/>
                <a:gd name="T15" fmla="*/ 64 h 84"/>
                <a:gd name="T16" fmla="*/ 349 w 368"/>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84">
                  <a:moveTo>
                    <a:pt x="349" y="84"/>
                  </a:moveTo>
                  <a:cubicBezTo>
                    <a:pt x="19" y="84"/>
                    <a:pt x="19" y="84"/>
                    <a:pt x="19" y="84"/>
                  </a:cubicBezTo>
                  <a:cubicBezTo>
                    <a:pt x="9" y="84"/>
                    <a:pt x="0" y="75"/>
                    <a:pt x="0" y="64"/>
                  </a:cubicBezTo>
                  <a:cubicBezTo>
                    <a:pt x="0" y="20"/>
                    <a:pt x="0" y="20"/>
                    <a:pt x="0" y="20"/>
                  </a:cubicBezTo>
                  <a:cubicBezTo>
                    <a:pt x="0" y="9"/>
                    <a:pt x="9" y="0"/>
                    <a:pt x="19" y="0"/>
                  </a:cubicBezTo>
                  <a:cubicBezTo>
                    <a:pt x="349" y="0"/>
                    <a:pt x="349" y="0"/>
                    <a:pt x="349" y="0"/>
                  </a:cubicBezTo>
                  <a:cubicBezTo>
                    <a:pt x="360" y="0"/>
                    <a:pt x="368" y="9"/>
                    <a:pt x="368" y="20"/>
                  </a:cubicBezTo>
                  <a:cubicBezTo>
                    <a:pt x="368" y="64"/>
                    <a:pt x="368" y="64"/>
                    <a:pt x="368" y="64"/>
                  </a:cubicBezTo>
                  <a:cubicBezTo>
                    <a:pt x="368" y="75"/>
                    <a:pt x="360" y="84"/>
                    <a:pt x="349" y="84"/>
                  </a:cubicBezTo>
                  <a:close/>
                </a:path>
              </a:pathLst>
            </a:custGeom>
            <a:solidFill>
              <a:srgbClr val="FFCF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ïṣ1íḍe"/>
            <p:cNvSpPr/>
            <p:nvPr/>
          </p:nvSpPr>
          <p:spPr bwMode="auto">
            <a:xfrm>
              <a:off x="9596529" y="4869858"/>
              <a:ext cx="161393" cy="136176"/>
            </a:xfrm>
            <a:custGeom>
              <a:avLst/>
              <a:gdLst>
                <a:gd name="T0" fmla="*/ 32 w 114"/>
                <a:gd name="T1" fmla="*/ 4 h 97"/>
                <a:gd name="T2" fmla="*/ 108 w 114"/>
                <a:gd name="T3" fmla="*/ 76 h 97"/>
                <a:gd name="T4" fmla="*/ 102 w 114"/>
                <a:gd name="T5" fmla="*/ 95 h 97"/>
                <a:gd name="T6" fmla="*/ 96 w 114"/>
                <a:gd name="T7" fmla="*/ 96 h 97"/>
                <a:gd name="T8" fmla="*/ 87 w 114"/>
                <a:gd name="T9" fmla="*/ 94 h 97"/>
                <a:gd name="T10" fmla="*/ 6 w 114"/>
                <a:gd name="T11" fmla="*/ 32 h 97"/>
                <a:gd name="T12" fmla="*/ 5 w 114"/>
                <a:gd name="T13" fmla="*/ 14 h 97"/>
                <a:gd name="T14" fmla="*/ 17 w 114"/>
                <a:gd name="T15" fmla="*/ 4 h 97"/>
                <a:gd name="T16" fmla="*/ 32 w 114"/>
                <a:gd name="T1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97">
                  <a:moveTo>
                    <a:pt x="32" y="4"/>
                  </a:moveTo>
                  <a:cubicBezTo>
                    <a:pt x="108" y="76"/>
                    <a:pt x="108" y="76"/>
                    <a:pt x="108" y="76"/>
                  </a:cubicBezTo>
                  <a:cubicBezTo>
                    <a:pt x="114" y="82"/>
                    <a:pt x="111" y="94"/>
                    <a:pt x="102" y="95"/>
                  </a:cubicBezTo>
                  <a:cubicBezTo>
                    <a:pt x="96" y="96"/>
                    <a:pt x="96" y="96"/>
                    <a:pt x="96" y="96"/>
                  </a:cubicBezTo>
                  <a:cubicBezTo>
                    <a:pt x="93" y="97"/>
                    <a:pt x="90" y="96"/>
                    <a:pt x="87" y="94"/>
                  </a:cubicBezTo>
                  <a:cubicBezTo>
                    <a:pt x="6" y="32"/>
                    <a:pt x="6" y="32"/>
                    <a:pt x="6" y="32"/>
                  </a:cubicBezTo>
                  <a:cubicBezTo>
                    <a:pt x="0" y="27"/>
                    <a:pt x="0" y="19"/>
                    <a:pt x="5" y="14"/>
                  </a:cubicBezTo>
                  <a:cubicBezTo>
                    <a:pt x="17" y="4"/>
                    <a:pt x="17" y="4"/>
                    <a:pt x="17" y="4"/>
                  </a:cubicBezTo>
                  <a:cubicBezTo>
                    <a:pt x="21" y="0"/>
                    <a:pt x="28" y="0"/>
                    <a:pt x="32" y="4"/>
                  </a:cubicBezTo>
                </a:path>
              </a:pathLst>
            </a:custGeom>
            <a:solidFill>
              <a:srgbClr val="B507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ís1ïḑê"/>
            <p:cNvSpPr/>
            <p:nvPr/>
          </p:nvSpPr>
          <p:spPr bwMode="auto">
            <a:xfrm>
              <a:off x="9756241" y="2719637"/>
              <a:ext cx="152987" cy="1035603"/>
            </a:xfrm>
            <a:custGeom>
              <a:avLst/>
              <a:gdLst>
                <a:gd name="T0" fmla="*/ 0 w 108"/>
                <a:gd name="T1" fmla="*/ 0 h 732"/>
                <a:gd name="T2" fmla="*/ 50 w 108"/>
                <a:gd name="T3" fmla="*/ 76 h 732"/>
                <a:gd name="T4" fmla="*/ 64 w 108"/>
                <a:gd name="T5" fmla="*/ 375 h 732"/>
                <a:gd name="T6" fmla="*/ 54 w 108"/>
                <a:gd name="T7" fmla="*/ 654 h 732"/>
                <a:gd name="T8" fmla="*/ 104 w 108"/>
                <a:gd name="T9" fmla="*/ 732 h 732"/>
                <a:gd name="T10" fmla="*/ 106 w 108"/>
                <a:gd name="T11" fmla="*/ 730 h 732"/>
                <a:gd name="T12" fmla="*/ 56 w 108"/>
                <a:gd name="T13" fmla="*/ 653 h 732"/>
                <a:gd name="T14" fmla="*/ 66 w 108"/>
                <a:gd name="T15" fmla="*/ 376 h 732"/>
                <a:gd name="T16" fmla="*/ 52 w 108"/>
                <a:gd name="T17" fmla="*/ 74 h 732"/>
                <a:gd name="T18" fmla="*/ 5 w 108"/>
                <a:gd name="T19" fmla="*/ 1 h 732"/>
                <a:gd name="T20" fmla="*/ 0 w 108"/>
                <a:gd name="T21" fmla="*/ 0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732">
                  <a:moveTo>
                    <a:pt x="0" y="0"/>
                  </a:moveTo>
                  <a:cubicBezTo>
                    <a:pt x="14" y="16"/>
                    <a:pt x="33" y="42"/>
                    <a:pt x="50" y="76"/>
                  </a:cubicBezTo>
                  <a:cubicBezTo>
                    <a:pt x="79" y="136"/>
                    <a:pt x="105" y="237"/>
                    <a:pt x="64" y="375"/>
                  </a:cubicBezTo>
                  <a:cubicBezTo>
                    <a:pt x="22" y="514"/>
                    <a:pt x="35" y="603"/>
                    <a:pt x="54" y="654"/>
                  </a:cubicBezTo>
                  <a:cubicBezTo>
                    <a:pt x="73" y="710"/>
                    <a:pt x="104" y="732"/>
                    <a:pt x="104" y="732"/>
                  </a:cubicBezTo>
                  <a:cubicBezTo>
                    <a:pt x="106" y="730"/>
                    <a:pt x="106" y="730"/>
                    <a:pt x="106" y="730"/>
                  </a:cubicBezTo>
                  <a:cubicBezTo>
                    <a:pt x="105" y="730"/>
                    <a:pt x="76" y="708"/>
                    <a:pt x="56" y="653"/>
                  </a:cubicBezTo>
                  <a:cubicBezTo>
                    <a:pt x="38" y="603"/>
                    <a:pt x="25" y="514"/>
                    <a:pt x="66" y="376"/>
                  </a:cubicBezTo>
                  <a:cubicBezTo>
                    <a:pt x="108" y="237"/>
                    <a:pt x="81" y="135"/>
                    <a:pt x="52" y="74"/>
                  </a:cubicBezTo>
                  <a:cubicBezTo>
                    <a:pt x="37" y="42"/>
                    <a:pt x="19" y="18"/>
                    <a:pt x="5" y="1"/>
                  </a:cubicBezTo>
                  <a:cubicBezTo>
                    <a:pt x="3" y="1"/>
                    <a:pt x="1" y="0"/>
                    <a:pt x="0" y="0"/>
                  </a:cubicBezTo>
                </a:path>
              </a:pathLst>
            </a:custGeom>
            <a:solidFill>
              <a:srgbClr val="A639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îš1iḋe"/>
            <p:cNvSpPr/>
            <p:nvPr/>
          </p:nvSpPr>
          <p:spPr bwMode="auto">
            <a:xfrm>
              <a:off x="8189388" y="4737045"/>
              <a:ext cx="1407142" cy="564874"/>
            </a:xfrm>
            <a:custGeom>
              <a:avLst/>
              <a:gdLst>
                <a:gd name="T0" fmla="*/ 563 w 993"/>
                <a:gd name="T1" fmla="*/ 1 h 398"/>
                <a:gd name="T2" fmla="*/ 136 w 993"/>
                <a:gd name="T3" fmla="*/ 20 h 398"/>
                <a:gd name="T4" fmla="*/ 136 w 993"/>
                <a:gd name="T5" fmla="*/ 20 h 398"/>
                <a:gd name="T6" fmla="*/ 65 w 993"/>
                <a:gd name="T7" fmla="*/ 27 h 398"/>
                <a:gd name="T8" fmla="*/ 12 w 993"/>
                <a:gd name="T9" fmla="*/ 53 h 398"/>
                <a:gd name="T10" fmla="*/ 0 w 993"/>
                <a:gd name="T11" fmla="*/ 87 h 398"/>
                <a:gd name="T12" fmla="*/ 46 w 993"/>
                <a:gd name="T13" fmla="*/ 194 h 398"/>
                <a:gd name="T14" fmla="*/ 46 w 993"/>
                <a:gd name="T15" fmla="*/ 195 h 398"/>
                <a:gd name="T16" fmla="*/ 69 w 993"/>
                <a:gd name="T17" fmla="*/ 247 h 398"/>
                <a:gd name="T18" fmla="*/ 99 w 993"/>
                <a:gd name="T19" fmla="*/ 333 h 398"/>
                <a:gd name="T20" fmla="*/ 141 w 993"/>
                <a:gd name="T21" fmla="*/ 381 h 398"/>
                <a:gd name="T22" fmla="*/ 216 w 993"/>
                <a:gd name="T23" fmla="*/ 398 h 398"/>
                <a:gd name="T24" fmla="*/ 572 w 993"/>
                <a:gd name="T25" fmla="*/ 373 h 398"/>
                <a:gd name="T26" fmla="*/ 563 w 993"/>
                <a:gd name="T27" fmla="*/ 1 h 398"/>
                <a:gd name="T28" fmla="*/ 707 w 993"/>
                <a:gd name="T29" fmla="*/ 314 h 398"/>
                <a:gd name="T30" fmla="*/ 655 w 993"/>
                <a:gd name="T31" fmla="*/ 262 h 398"/>
                <a:gd name="T32" fmla="*/ 707 w 993"/>
                <a:gd name="T33" fmla="*/ 210 h 398"/>
                <a:gd name="T34" fmla="*/ 759 w 993"/>
                <a:gd name="T35" fmla="*/ 262 h 398"/>
                <a:gd name="T36" fmla="*/ 707 w 993"/>
                <a:gd name="T37" fmla="*/ 314 h 398"/>
                <a:gd name="T38" fmla="*/ 607 w 993"/>
                <a:gd name="T39" fmla="*/ 0 h 398"/>
                <a:gd name="T40" fmla="*/ 597 w 993"/>
                <a:gd name="T41" fmla="*/ 0 h 398"/>
                <a:gd name="T42" fmla="*/ 618 w 993"/>
                <a:gd name="T43" fmla="*/ 370 h 398"/>
                <a:gd name="T44" fmla="*/ 892 w 993"/>
                <a:gd name="T45" fmla="*/ 351 h 398"/>
                <a:gd name="T46" fmla="*/ 892 w 993"/>
                <a:gd name="T47" fmla="*/ 351 h 398"/>
                <a:gd name="T48" fmla="*/ 971 w 993"/>
                <a:gd name="T49" fmla="*/ 321 h 398"/>
                <a:gd name="T50" fmla="*/ 993 w 993"/>
                <a:gd name="T51" fmla="*/ 266 h 398"/>
                <a:gd name="T52" fmla="*/ 988 w 993"/>
                <a:gd name="T53" fmla="*/ 267 h 398"/>
                <a:gd name="T54" fmla="*/ 952 w 993"/>
                <a:gd name="T55" fmla="*/ 248 h 398"/>
                <a:gd name="T56" fmla="*/ 931 w 993"/>
                <a:gd name="T57" fmla="*/ 230 h 398"/>
                <a:gd name="T58" fmla="*/ 931 w 993"/>
                <a:gd name="T59" fmla="*/ 230 h 398"/>
                <a:gd name="T60" fmla="*/ 852 w 993"/>
                <a:gd name="T61" fmla="*/ 260 h 398"/>
                <a:gd name="T62" fmla="*/ 831 w 993"/>
                <a:gd name="T63" fmla="*/ 238 h 398"/>
                <a:gd name="T64" fmla="*/ 969 w 993"/>
                <a:gd name="T65" fmla="*/ 147 h 398"/>
                <a:gd name="T66" fmla="*/ 943 w 993"/>
                <a:gd name="T67" fmla="*/ 86 h 398"/>
                <a:gd name="T68" fmla="*/ 830 w 993"/>
                <a:gd name="T69" fmla="*/ 6 h 398"/>
                <a:gd name="T70" fmla="*/ 830 w 993"/>
                <a:gd name="T71" fmla="*/ 6 h 398"/>
                <a:gd name="T72" fmla="*/ 826 w 993"/>
                <a:gd name="T73" fmla="*/ 6 h 398"/>
                <a:gd name="T74" fmla="*/ 826 w 993"/>
                <a:gd name="T75" fmla="*/ 6 h 398"/>
                <a:gd name="T76" fmla="*/ 627 w 993"/>
                <a:gd name="T77" fmla="*/ 0 h 398"/>
                <a:gd name="T78" fmla="*/ 607 w 993"/>
                <a:gd name="T79"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93" h="398">
                  <a:moveTo>
                    <a:pt x="563" y="1"/>
                  </a:moveTo>
                  <a:cubicBezTo>
                    <a:pt x="136" y="20"/>
                    <a:pt x="136" y="20"/>
                    <a:pt x="136" y="20"/>
                  </a:cubicBezTo>
                  <a:cubicBezTo>
                    <a:pt x="136" y="20"/>
                    <a:pt x="136" y="20"/>
                    <a:pt x="136" y="20"/>
                  </a:cubicBezTo>
                  <a:cubicBezTo>
                    <a:pt x="112" y="21"/>
                    <a:pt x="87" y="23"/>
                    <a:pt x="65" y="27"/>
                  </a:cubicBezTo>
                  <a:cubicBezTo>
                    <a:pt x="42" y="32"/>
                    <a:pt x="23" y="40"/>
                    <a:pt x="12" y="53"/>
                  </a:cubicBezTo>
                  <a:cubicBezTo>
                    <a:pt x="4" y="61"/>
                    <a:pt x="0" y="72"/>
                    <a:pt x="0" y="87"/>
                  </a:cubicBezTo>
                  <a:cubicBezTo>
                    <a:pt x="0" y="111"/>
                    <a:pt x="13" y="146"/>
                    <a:pt x="46" y="194"/>
                  </a:cubicBezTo>
                  <a:cubicBezTo>
                    <a:pt x="46" y="195"/>
                    <a:pt x="46" y="195"/>
                    <a:pt x="46" y="195"/>
                  </a:cubicBezTo>
                  <a:cubicBezTo>
                    <a:pt x="69" y="247"/>
                    <a:pt x="69" y="247"/>
                    <a:pt x="69" y="247"/>
                  </a:cubicBezTo>
                  <a:cubicBezTo>
                    <a:pt x="81" y="275"/>
                    <a:pt x="90" y="304"/>
                    <a:pt x="99" y="333"/>
                  </a:cubicBezTo>
                  <a:cubicBezTo>
                    <a:pt x="106" y="356"/>
                    <a:pt x="120" y="371"/>
                    <a:pt x="141" y="381"/>
                  </a:cubicBezTo>
                  <a:cubicBezTo>
                    <a:pt x="161" y="391"/>
                    <a:pt x="187" y="396"/>
                    <a:pt x="216" y="398"/>
                  </a:cubicBezTo>
                  <a:cubicBezTo>
                    <a:pt x="572" y="373"/>
                    <a:pt x="572" y="373"/>
                    <a:pt x="572" y="373"/>
                  </a:cubicBezTo>
                  <a:cubicBezTo>
                    <a:pt x="568" y="256"/>
                    <a:pt x="565" y="129"/>
                    <a:pt x="563" y="1"/>
                  </a:cubicBezTo>
                  <a:moveTo>
                    <a:pt x="707" y="314"/>
                  </a:moveTo>
                  <a:cubicBezTo>
                    <a:pt x="678" y="314"/>
                    <a:pt x="655" y="291"/>
                    <a:pt x="655" y="262"/>
                  </a:cubicBezTo>
                  <a:cubicBezTo>
                    <a:pt x="655" y="234"/>
                    <a:pt x="678" y="210"/>
                    <a:pt x="707" y="210"/>
                  </a:cubicBezTo>
                  <a:cubicBezTo>
                    <a:pt x="736" y="210"/>
                    <a:pt x="759" y="234"/>
                    <a:pt x="759" y="262"/>
                  </a:cubicBezTo>
                  <a:cubicBezTo>
                    <a:pt x="759" y="291"/>
                    <a:pt x="736" y="314"/>
                    <a:pt x="707" y="314"/>
                  </a:cubicBezTo>
                  <a:moveTo>
                    <a:pt x="607" y="0"/>
                  </a:moveTo>
                  <a:cubicBezTo>
                    <a:pt x="603" y="0"/>
                    <a:pt x="600" y="0"/>
                    <a:pt x="597" y="0"/>
                  </a:cubicBezTo>
                  <a:cubicBezTo>
                    <a:pt x="601" y="132"/>
                    <a:pt x="609" y="258"/>
                    <a:pt x="618" y="370"/>
                  </a:cubicBezTo>
                  <a:cubicBezTo>
                    <a:pt x="892" y="351"/>
                    <a:pt x="892" y="351"/>
                    <a:pt x="892" y="351"/>
                  </a:cubicBezTo>
                  <a:cubicBezTo>
                    <a:pt x="892" y="351"/>
                    <a:pt x="892" y="351"/>
                    <a:pt x="892" y="351"/>
                  </a:cubicBezTo>
                  <a:cubicBezTo>
                    <a:pt x="929" y="350"/>
                    <a:pt x="954" y="339"/>
                    <a:pt x="971" y="321"/>
                  </a:cubicBezTo>
                  <a:cubicBezTo>
                    <a:pt x="983" y="307"/>
                    <a:pt x="990" y="289"/>
                    <a:pt x="993" y="266"/>
                  </a:cubicBezTo>
                  <a:cubicBezTo>
                    <a:pt x="992" y="266"/>
                    <a:pt x="990" y="267"/>
                    <a:pt x="988" y="267"/>
                  </a:cubicBezTo>
                  <a:cubicBezTo>
                    <a:pt x="975" y="267"/>
                    <a:pt x="962" y="257"/>
                    <a:pt x="952" y="248"/>
                  </a:cubicBezTo>
                  <a:cubicBezTo>
                    <a:pt x="941" y="239"/>
                    <a:pt x="934" y="230"/>
                    <a:pt x="931" y="230"/>
                  </a:cubicBezTo>
                  <a:cubicBezTo>
                    <a:pt x="931" y="230"/>
                    <a:pt x="931" y="230"/>
                    <a:pt x="931" y="230"/>
                  </a:cubicBezTo>
                  <a:cubicBezTo>
                    <a:pt x="928" y="233"/>
                    <a:pt x="880" y="260"/>
                    <a:pt x="852" y="260"/>
                  </a:cubicBezTo>
                  <a:cubicBezTo>
                    <a:pt x="839" y="260"/>
                    <a:pt x="830" y="255"/>
                    <a:pt x="831" y="238"/>
                  </a:cubicBezTo>
                  <a:cubicBezTo>
                    <a:pt x="834" y="202"/>
                    <a:pt x="918" y="166"/>
                    <a:pt x="969" y="147"/>
                  </a:cubicBezTo>
                  <a:cubicBezTo>
                    <a:pt x="943" y="86"/>
                    <a:pt x="943" y="86"/>
                    <a:pt x="943" y="86"/>
                  </a:cubicBezTo>
                  <a:cubicBezTo>
                    <a:pt x="923" y="37"/>
                    <a:pt x="878" y="6"/>
                    <a:pt x="830" y="6"/>
                  </a:cubicBezTo>
                  <a:cubicBezTo>
                    <a:pt x="830" y="6"/>
                    <a:pt x="830" y="6"/>
                    <a:pt x="830" y="6"/>
                  </a:cubicBezTo>
                  <a:cubicBezTo>
                    <a:pt x="829" y="6"/>
                    <a:pt x="827" y="6"/>
                    <a:pt x="826" y="6"/>
                  </a:cubicBezTo>
                  <a:cubicBezTo>
                    <a:pt x="826" y="6"/>
                    <a:pt x="826" y="6"/>
                    <a:pt x="826" y="6"/>
                  </a:cubicBezTo>
                  <a:cubicBezTo>
                    <a:pt x="627" y="0"/>
                    <a:pt x="627" y="0"/>
                    <a:pt x="627" y="0"/>
                  </a:cubicBezTo>
                  <a:cubicBezTo>
                    <a:pt x="620" y="0"/>
                    <a:pt x="613" y="0"/>
                    <a:pt x="607" y="0"/>
                  </a:cubicBezTo>
                </a:path>
              </a:pathLst>
            </a:custGeom>
            <a:solidFill>
              <a:srgbClr val="FC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isľíḓe"/>
            <p:cNvSpPr/>
            <p:nvPr/>
          </p:nvSpPr>
          <p:spPr bwMode="auto">
            <a:xfrm>
              <a:off x="9366209" y="4945510"/>
              <a:ext cx="233684" cy="169799"/>
            </a:xfrm>
            <a:custGeom>
              <a:avLst/>
              <a:gdLst>
                <a:gd name="T0" fmla="*/ 139 w 165"/>
                <a:gd name="T1" fmla="*/ 0 h 120"/>
                <a:gd name="T2" fmla="*/ 1 w 165"/>
                <a:gd name="T3" fmla="*/ 91 h 120"/>
                <a:gd name="T4" fmla="*/ 22 w 165"/>
                <a:gd name="T5" fmla="*/ 113 h 120"/>
                <a:gd name="T6" fmla="*/ 101 w 165"/>
                <a:gd name="T7" fmla="*/ 83 h 120"/>
                <a:gd name="T8" fmla="*/ 101 w 165"/>
                <a:gd name="T9" fmla="*/ 83 h 120"/>
                <a:gd name="T10" fmla="*/ 122 w 165"/>
                <a:gd name="T11" fmla="*/ 101 h 120"/>
                <a:gd name="T12" fmla="*/ 158 w 165"/>
                <a:gd name="T13" fmla="*/ 120 h 120"/>
                <a:gd name="T14" fmla="*/ 163 w 165"/>
                <a:gd name="T15" fmla="*/ 119 h 120"/>
                <a:gd name="T16" fmla="*/ 165 w 165"/>
                <a:gd name="T17" fmla="*/ 97 h 120"/>
                <a:gd name="T18" fmla="*/ 161 w 165"/>
                <a:gd name="T19" fmla="*/ 51 h 120"/>
                <a:gd name="T20" fmla="*/ 139 w 16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120">
                  <a:moveTo>
                    <a:pt x="139" y="0"/>
                  </a:moveTo>
                  <a:cubicBezTo>
                    <a:pt x="88" y="19"/>
                    <a:pt x="4" y="55"/>
                    <a:pt x="1" y="91"/>
                  </a:cubicBezTo>
                  <a:cubicBezTo>
                    <a:pt x="0" y="108"/>
                    <a:pt x="9" y="113"/>
                    <a:pt x="22" y="113"/>
                  </a:cubicBezTo>
                  <a:cubicBezTo>
                    <a:pt x="50" y="113"/>
                    <a:pt x="98" y="86"/>
                    <a:pt x="101" y="83"/>
                  </a:cubicBezTo>
                  <a:cubicBezTo>
                    <a:pt x="101" y="83"/>
                    <a:pt x="101" y="83"/>
                    <a:pt x="101" y="83"/>
                  </a:cubicBezTo>
                  <a:cubicBezTo>
                    <a:pt x="104" y="83"/>
                    <a:pt x="111" y="92"/>
                    <a:pt x="122" y="101"/>
                  </a:cubicBezTo>
                  <a:cubicBezTo>
                    <a:pt x="132" y="110"/>
                    <a:pt x="145" y="120"/>
                    <a:pt x="158" y="120"/>
                  </a:cubicBezTo>
                  <a:cubicBezTo>
                    <a:pt x="160" y="120"/>
                    <a:pt x="162" y="119"/>
                    <a:pt x="163" y="119"/>
                  </a:cubicBezTo>
                  <a:cubicBezTo>
                    <a:pt x="164" y="112"/>
                    <a:pt x="164" y="105"/>
                    <a:pt x="165" y="97"/>
                  </a:cubicBezTo>
                  <a:cubicBezTo>
                    <a:pt x="165" y="83"/>
                    <a:pt x="163" y="67"/>
                    <a:pt x="161" y="51"/>
                  </a:cubicBezTo>
                  <a:cubicBezTo>
                    <a:pt x="139" y="0"/>
                    <a:pt x="139" y="0"/>
                    <a:pt x="139" y="0"/>
                  </a:cubicBezTo>
                </a:path>
              </a:pathLst>
            </a:custGeom>
            <a:solidFill>
              <a:srgbClr val="FDEF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îṣ1íḍè"/>
            <p:cNvSpPr/>
            <p:nvPr/>
          </p:nvSpPr>
          <p:spPr bwMode="auto">
            <a:xfrm>
              <a:off x="8987944" y="4737045"/>
              <a:ext cx="77334" cy="527888"/>
            </a:xfrm>
            <a:custGeom>
              <a:avLst/>
              <a:gdLst>
                <a:gd name="T0" fmla="*/ 34 w 55"/>
                <a:gd name="T1" fmla="*/ 0 h 373"/>
                <a:gd name="T2" fmla="*/ 14 w 55"/>
                <a:gd name="T3" fmla="*/ 1 h 373"/>
                <a:gd name="T4" fmla="*/ 0 w 55"/>
                <a:gd name="T5" fmla="*/ 1 h 373"/>
                <a:gd name="T6" fmla="*/ 9 w 55"/>
                <a:gd name="T7" fmla="*/ 373 h 373"/>
                <a:gd name="T8" fmla="*/ 55 w 55"/>
                <a:gd name="T9" fmla="*/ 370 h 373"/>
                <a:gd name="T10" fmla="*/ 34 w 55"/>
                <a:gd name="T11" fmla="*/ 0 h 373"/>
              </a:gdLst>
              <a:ahLst/>
              <a:cxnLst>
                <a:cxn ang="0">
                  <a:pos x="T0" y="T1"/>
                </a:cxn>
                <a:cxn ang="0">
                  <a:pos x="T2" y="T3"/>
                </a:cxn>
                <a:cxn ang="0">
                  <a:pos x="T4" y="T5"/>
                </a:cxn>
                <a:cxn ang="0">
                  <a:pos x="T6" y="T7"/>
                </a:cxn>
                <a:cxn ang="0">
                  <a:pos x="T8" y="T9"/>
                </a:cxn>
                <a:cxn ang="0">
                  <a:pos x="T10" y="T11"/>
                </a:cxn>
              </a:cxnLst>
              <a:rect l="0" t="0" r="r" b="b"/>
              <a:pathLst>
                <a:path w="55" h="373">
                  <a:moveTo>
                    <a:pt x="34" y="0"/>
                  </a:moveTo>
                  <a:cubicBezTo>
                    <a:pt x="27" y="0"/>
                    <a:pt x="21" y="1"/>
                    <a:pt x="14" y="1"/>
                  </a:cubicBezTo>
                  <a:cubicBezTo>
                    <a:pt x="0" y="1"/>
                    <a:pt x="0" y="1"/>
                    <a:pt x="0" y="1"/>
                  </a:cubicBezTo>
                  <a:cubicBezTo>
                    <a:pt x="2" y="129"/>
                    <a:pt x="5" y="256"/>
                    <a:pt x="9" y="373"/>
                  </a:cubicBezTo>
                  <a:cubicBezTo>
                    <a:pt x="55" y="370"/>
                    <a:pt x="55" y="370"/>
                    <a:pt x="55" y="370"/>
                  </a:cubicBezTo>
                  <a:cubicBezTo>
                    <a:pt x="46" y="258"/>
                    <a:pt x="38" y="132"/>
                    <a:pt x="34" y="0"/>
                  </a:cubicBezTo>
                </a:path>
              </a:pathLst>
            </a:custGeom>
            <a:solidFill>
              <a:srgbClr val="CEAF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ïṡľíḓe"/>
            <p:cNvSpPr/>
            <p:nvPr/>
          </p:nvSpPr>
          <p:spPr bwMode="auto">
            <a:xfrm>
              <a:off x="9117395" y="5034613"/>
              <a:ext cx="147943" cy="14794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íSļíḋè"/>
            <p:cNvSpPr/>
            <p:nvPr/>
          </p:nvSpPr>
          <p:spPr bwMode="auto">
            <a:xfrm>
              <a:off x="8180981" y="4730320"/>
              <a:ext cx="1423954" cy="580005"/>
            </a:xfrm>
            <a:custGeom>
              <a:avLst/>
              <a:gdLst>
                <a:gd name="T0" fmla="*/ 1005 w 1005"/>
                <a:gd name="T1" fmla="*/ 269 h 409"/>
                <a:gd name="T2" fmla="*/ 999 w 1005"/>
                <a:gd name="T3" fmla="*/ 271 h 409"/>
                <a:gd name="T4" fmla="*/ 977 w 1005"/>
                <a:gd name="T5" fmla="*/ 326 h 409"/>
                <a:gd name="T6" fmla="*/ 898 w 1005"/>
                <a:gd name="T7" fmla="*/ 356 h 409"/>
                <a:gd name="T8" fmla="*/ 898 w 1005"/>
                <a:gd name="T9" fmla="*/ 356 h 409"/>
                <a:gd name="T10" fmla="*/ 624 w 1005"/>
                <a:gd name="T11" fmla="*/ 375 h 409"/>
                <a:gd name="T12" fmla="*/ 624 w 1005"/>
                <a:gd name="T13" fmla="*/ 381 h 409"/>
                <a:gd name="T14" fmla="*/ 899 w 1005"/>
                <a:gd name="T15" fmla="*/ 362 h 409"/>
                <a:gd name="T16" fmla="*/ 981 w 1005"/>
                <a:gd name="T17" fmla="*/ 330 h 409"/>
                <a:gd name="T18" fmla="*/ 1005 w 1005"/>
                <a:gd name="T19" fmla="*/ 269 h 409"/>
                <a:gd name="T20" fmla="*/ 569 w 1005"/>
                <a:gd name="T21" fmla="*/ 1 h 409"/>
                <a:gd name="T22" fmla="*/ 142 w 1005"/>
                <a:gd name="T23" fmla="*/ 20 h 409"/>
                <a:gd name="T24" fmla="*/ 142 w 1005"/>
                <a:gd name="T25" fmla="*/ 20 h 409"/>
                <a:gd name="T26" fmla="*/ 48 w 1005"/>
                <a:gd name="T27" fmla="*/ 33 h 409"/>
                <a:gd name="T28" fmla="*/ 14 w 1005"/>
                <a:gd name="T29" fmla="*/ 54 h 409"/>
                <a:gd name="T30" fmla="*/ 0 w 1005"/>
                <a:gd name="T31" fmla="*/ 92 h 409"/>
                <a:gd name="T32" fmla="*/ 47 w 1005"/>
                <a:gd name="T33" fmla="*/ 202 h 409"/>
                <a:gd name="T34" fmla="*/ 69 w 1005"/>
                <a:gd name="T35" fmla="*/ 254 h 409"/>
                <a:gd name="T36" fmla="*/ 99 w 1005"/>
                <a:gd name="T37" fmla="*/ 340 h 409"/>
                <a:gd name="T38" fmla="*/ 144 w 1005"/>
                <a:gd name="T39" fmla="*/ 391 h 409"/>
                <a:gd name="T40" fmla="*/ 222 w 1005"/>
                <a:gd name="T41" fmla="*/ 409 h 409"/>
                <a:gd name="T42" fmla="*/ 222 w 1005"/>
                <a:gd name="T43" fmla="*/ 409 h 409"/>
                <a:gd name="T44" fmla="*/ 578 w 1005"/>
                <a:gd name="T45" fmla="*/ 384 h 409"/>
                <a:gd name="T46" fmla="*/ 578 w 1005"/>
                <a:gd name="T47" fmla="*/ 378 h 409"/>
                <a:gd name="T48" fmla="*/ 222 w 1005"/>
                <a:gd name="T49" fmla="*/ 403 h 409"/>
                <a:gd name="T50" fmla="*/ 147 w 1005"/>
                <a:gd name="T51" fmla="*/ 386 h 409"/>
                <a:gd name="T52" fmla="*/ 105 w 1005"/>
                <a:gd name="T53" fmla="*/ 338 h 409"/>
                <a:gd name="T54" fmla="*/ 75 w 1005"/>
                <a:gd name="T55" fmla="*/ 252 h 409"/>
                <a:gd name="T56" fmla="*/ 52 w 1005"/>
                <a:gd name="T57" fmla="*/ 200 h 409"/>
                <a:gd name="T58" fmla="*/ 52 w 1005"/>
                <a:gd name="T59" fmla="*/ 199 h 409"/>
                <a:gd name="T60" fmla="*/ 6 w 1005"/>
                <a:gd name="T61" fmla="*/ 92 h 409"/>
                <a:gd name="T62" fmla="*/ 18 w 1005"/>
                <a:gd name="T63" fmla="*/ 58 h 409"/>
                <a:gd name="T64" fmla="*/ 71 w 1005"/>
                <a:gd name="T65" fmla="*/ 32 h 409"/>
                <a:gd name="T66" fmla="*/ 142 w 1005"/>
                <a:gd name="T67" fmla="*/ 25 h 409"/>
                <a:gd name="T68" fmla="*/ 142 w 1005"/>
                <a:gd name="T69" fmla="*/ 25 h 409"/>
                <a:gd name="T70" fmla="*/ 569 w 1005"/>
                <a:gd name="T71" fmla="*/ 6 h 409"/>
                <a:gd name="T72" fmla="*/ 569 w 1005"/>
                <a:gd name="T73" fmla="*/ 1 h 409"/>
                <a:gd name="T74" fmla="*/ 613 w 1005"/>
                <a:gd name="T75" fmla="*/ 0 h 409"/>
                <a:gd name="T76" fmla="*/ 602 w 1005"/>
                <a:gd name="T77" fmla="*/ 0 h 409"/>
                <a:gd name="T78" fmla="*/ 603 w 1005"/>
                <a:gd name="T79" fmla="*/ 5 h 409"/>
                <a:gd name="T80" fmla="*/ 613 w 1005"/>
                <a:gd name="T81" fmla="*/ 5 h 409"/>
                <a:gd name="T82" fmla="*/ 633 w 1005"/>
                <a:gd name="T83" fmla="*/ 5 h 409"/>
                <a:gd name="T84" fmla="*/ 832 w 1005"/>
                <a:gd name="T85" fmla="*/ 11 h 409"/>
                <a:gd name="T86" fmla="*/ 832 w 1005"/>
                <a:gd name="T87" fmla="*/ 11 h 409"/>
                <a:gd name="T88" fmla="*/ 836 w 1005"/>
                <a:gd name="T89" fmla="*/ 11 h 409"/>
                <a:gd name="T90" fmla="*/ 836 w 1005"/>
                <a:gd name="T91" fmla="*/ 11 h 409"/>
                <a:gd name="T92" fmla="*/ 949 w 1005"/>
                <a:gd name="T93" fmla="*/ 91 h 409"/>
                <a:gd name="T94" fmla="*/ 975 w 1005"/>
                <a:gd name="T95" fmla="*/ 152 h 409"/>
                <a:gd name="T96" fmla="*/ 980 w 1005"/>
                <a:gd name="T97" fmla="*/ 150 h 409"/>
                <a:gd name="T98" fmla="*/ 954 w 1005"/>
                <a:gd name="T99" fmla="*/ 88 h 409"/>
                <a:gd name="T100" fmla="*/ 836 w 1005"/>
                <a:gd name="T101" fmla="*/ 6 h 409"/>
                <a:gd name="T102" fmla="*/ 832 w 1005"/>
                <a:gd name="T103" fmla="*/ 6 h 409"/>
                <a:gd name="T104" fmla="*/ 633 w 1005"/>
                <a:gd name="T105" fmla="*/ 0 h 409"/>
                <a:gd name="T106" fmla="*/ 613 w 1005"/>
                <a:gd name="T10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5" h="409">
                  <a:moveTo>
                    <a:pt x="1005" y="269"/>
                  </a:moveTo>
                  <a:cubicBezTo>
                    <a:pt x="1003" y="270"/>
                    <a:pt x="1001" y="271"/>
                    <a:pt x="999" y="271"/>
                  </a:cubicBezTo>
                  <a:cubicBezTo>
                    <a:pt x="996" y="294"/>
                    <a:pt x="989" y="312"/>
                    <a:pt x="977" y="326"/>
                  </a:cubicBezTo>
                  <a:cubicBezTo>
                    <a:pt x="960" y="344"/>
                    <a:pt x="935" y="355"/>
                    <a:pt x="898" y="356"/>
                  </a:cubicBezTo>
                  <a:cubicBezTo>
                    <a:pt x="898" y="356"/>
                    <a:pt x="898" y="356"/>
                    <a:pt x="898" y="356"/>
                  </a:cubicBezTo>
                  <a:cubicBezTo>
                    <a:pt x="624" y="375"/>
                    <a:pt x="624" y="375"/>
                    <a:pt x="624" y="375"/>
                  </a:cubicBezTo>
                  <a:cubicBezTo>
                    <a:pt x="624" y="377"/>
                    <a:pt x="624" y="379"/>
                    <a:pt x="624" y="381"/>
                  </a:cubicBezTo>
                  <a:cubicBezTo>
                    <a:pt x="899" y="362"/>
                    <a:pt x="899" y="362"/>
                    <a:pt x="899" y="362"/>
                  </a:cubicBezTo>
                  <a:cubicBezTo>
                    <a:pt x="936" y="360"/>
                    <a:pt x="963" y="349"/>
                    <a:pt x="981" y="330"/>
                  </a:cubicBezTo>
                  <a:cubicBezTo>
                    <a:pt x="995" y="315"/>
                    <a:pt x="1003" y="294"/>
                    <a:pt x="1005" y="269"/>
                  </a:cubicBezTo>
                  <a:moveTo>
                    <a:pt x="569" y="1"/>
                  </a:moveTo>
                  <a:cubicBezTo>
                    <a:pt x="142" y="20"/>
                    <a:pt x="142" y="20"/>
                    <a:pt x="142" y="20"/>
                  </a:cubicBezTo>
                  <a:cubicBezTo>
                    <a:pt x="142" y="20"/>
                    <a:pt x="142" y="20"/>
                    <a:pt x="142" y="20"/>
                  </a:cubicBezTo>
                  <a:cubicBezTo>
                    <a:pt x="110" y="21"/>
                    <a:pt x="75" y="23"/>
                    <a:pt x="48" y="33"/>
                  </a:cubicBezTo>
                  <a:cubicBezTo>
                    <a:pt x="34" y="37"/>
                    <a:pt x="22" y="44"/>
                    <a:pt x="14" y="54"/>
                  </a:cubicBezTo>
                  <a:cubicBezTo>
                    <a:pt x="5" y="63"/>
                    <a:pt x="0" y="76"/>
                    <a:pt x="0" y="92"/>
                  </a:cubicBezTo>
                  <a:cubicBezTo>
                    <a:pt x="0" y="118"/>
                    <a:pt x="14" y="154"/>
                    <a:pt x="47" y="202"/>
                  </a:cubicBezTo>
                  <a:cubicBezTo>
                    <a:pt x="69" y="254"/>
                    <a:pt x="69" y="254"/>
                    <a:pt x="69" y="254"/>
                  </a:cubicBezTo>
                  <a:cubicBezTo>
                    <a:pt x="81" y="282"/>
                    <a:pt x="90" y="311"/>
                    <a:pt x="99" y="340"/>
                  </a:cubicBezTo>
                  <a:cubicBezTo>
                    <a:pt x="107" y="365"/>
                    <a:pt x="123" y="381"/>
                    <a:pt x="144" y="391"/>
                  </a:cubicBezTo>
                  <a:cubicBezTo>
                    <a:pt x="166" y="402"/>
                    <a:pt x="192" y="406"/>
                    <a:pt x="222" y="409"/>
                  </a:cubicBezTo>
                  <a:cubicBezTo>
                    <a:pt x="222" y="409"/>
                    <a:pt x="222" y="409"/>
                    <a:pt x="222" y="409"/>
                  </a:cubicBezTo>
                  <a:cubicBezTo>
                    <a:pt x="578" y="384"/>
                    <a:pt x="578" y="384"/>
                    <a:pt x="578" y="384"/>
                  </a:cubicBezTo>
                  <a:cubicBezTo>
                    <a:pt x="578" y="382"/>
                    <a:pt x="578" y="380"/>
                    <a:pt x="578" y="378"/>
                  </a:cubicBezTo>
                  <a:cubicBezTo>
                    <a:pt x="222" y="403"/>
                    <a:pt x="222" y="403"/>
                    <a:pt x="222" y="403"/>
                  </a:cubicBezTo>
                  <a:cubicBezTo>
                    <a:pt x="193" y="401"/>
                    <a:pt x="167" y="396"/>
                    <a:pt x="147" y="386"/>
                  </a:cubicBezTo>
                  <a:cubicBezTo>
                    <a:pt x="126" y="376"/>
                    <a:pt x="112" y="361"/>
                    <a:pt x="105" y="338"/>
                  </a:cubicBezTo>
                  <a:cubicBezTo>
                    <a:pt x="96" y="309"/>
                    <a:pt x="87" y="280"/>
                    <a:pt x="75" y="252"/>
                  </a:cubicBezTo>
                  <a:cubicBezTo>
                    <a:pt x="52" y="200"/>
                    <a:pt x="52" y="200"/>
                    <a:pt x="52" y="200"/>
                  </a:cubicBezTo>
                  <a:cubicBezTo>
                    <a:pt x="52" y="199"/>
                    <a:pt x="52" y="199"/>
                    <a:pt x="52" y="199"/>
                  </a:cubicBezTo>
                  <a:cubicBezTo>
                    <a:pt x="19" y="151"/>
                    <a:pt x="6" y="116"/>
                    <a:pt x="6" y="92"/>
                  </a:cubicBezTo>
                  <a:cubicBezTo>
                    <a:pt x="6" y="77"/>
                    <a:pt x="10" y="66"/>
                    <a:pt x="18" y="58"/>
                  </a:cubicBezTo>
                  <a:cubicBezTo>
                    <a:pt x="29" y="45"/>
                    <a:pt x="48" y="37"/>
                    <a:pt x="71" y="32"/>
                  </a:cubicBezTo>
                  <a:cubicBezTo>
                    <a:pt x="93" y="28"/>
                    <a:pt x="118" y="26"/>
                    <a:pt x="142" y="25"/>
                  </a:cubicBezTo>
                  <a:cubicBezTo>
                    <a:pt x="142" y="25"/>
                    <a:pt x="142" y="25"/>
                    <a:pt x="142" y="25"/>
                  </a:cubicBezTo>
                  <a:cubicBezTo>
                    <a:pt x="569" y="6"/>
                    <a:pt x="569" y="6"/>
                    <a:pt x="569" y="6"/>
                  </a:cubicBezTo>
                  <a:cubicBezTo>
                    <a:pt x="569" y="5"/>
                    <a:pt x="569" y="3"/>
                    <a:pt x="569" y="1"/>
                  </a:cubicBezTo>
                  <a:moveTo>
                    <a:pt x="613" y="0"/>
                  </a:moveTo>
                  <a:cubicBezTo>
                    <a:pt x="609" y="0"/>
                    <a:pt x="606" y="0"/>
                    <a:pt x="602" y="0"/>
                  </a:cubicBezTo>
                  <a:cubicBezTo>
                    <a:pt x="603" y="1"/>
                    <a:pt x="603" y="3"/>
                    <a:pt x="603" y="5"/>
                  </a:cubicBezTo>
                  <a:cubicBezTo>
                    <a:pt x="606" y="5"/>
                    <a:pt x="609" y="5"/>
                    <a:pt x="613" y="5"/>
                  </a:cubicBezTo>
                  <a:cubicBezTo>
                    <a:pt x="619" y="5"/>
                    <a:pt x="626" y="5"/>
                    <a:pt x="633" y="5"/>
                  </a:cubicBezTo>
                  <a:cubicBezTo>
                    <a:pt x="832" y="11"/>
                    <a:pt x="832" y="11"/>
                    <a:pt x="832" y="11"/>
                  </a:cubicBezTo>
                  <a:cubicBezTo>
                    <a:pt x="832" y="11"/>
                    <a:pt x="832" y="11"/>
                    <a:pt x="832" y="11"/>
                  </a:cubicBezTo>
                  <a:cubicBezTo>
                    <a:pt x="833" y="11"/>
                    <a:pt x="835" y="11"/>
                    <a:pt x="836" y="11"/>
                  </a:cubicBezTo>
                  <a:cubicBezTo>
                    <a:pt x="836" y="11"/>
                    <a:pt x="836" y="11"/>
                    <a:pt x="836" y="11"/>
                  </a:cubicBezTo>
                  <a:cubicBezTo>
                    <a:pt x="884" y="11"/>
                    <a:pt x="929" y="42"/>
                    <a:pt x="949" y="91"/>
                  </a:cubicBezTo>
                  <a:cubicBezTo>
                    <a:pt x="975" y="152"/>
                    <a:pt x="975" y="152"/>
                    <a:pt x="975" y="152"/>
                  </a:cubicBezTo>
                  <a:cubicBezTo>
                    <a:pt x="977" y="151"/>
                    <a:pt x="979" y="151"/>
                    <a:pt x="980" y="150"/>
                  </a:cubicBezTo>
                  <a:cubicBezTo>
                    <a:pt x="954" y="88"/>
                    <a:pt x="954" y="88"/>
                    <a:pt x="954" y="88"/>
                  </a:cubicBezTo>
                  <a:cubicBezTo>
                    <a:pt x="933" y="38"/>
                    <a:pt x="887" y="6"/>
                    <a:pt x="836" y="6"/>
                  </a:cubicBezTo>
                  <a:cubicBezTo>
                    <a:pt x="835" y="6"/>
                    <a:pt x="833" y="6"/>
                    <a:pt x="832" y="6"/>
                  </a:cubicBezTo>
                  <a:cubicBezTo>
                    <a:pt x="633" y="0"/>
                    <a:pt x="633" y="0"/>
                    <a:pt x="633" y="0"/>
                  </a:cubicBezTo>
                  <a:cubicBezTo>
                    <a:pt x="626" y="0"/>
                    <a:pt x="619" y="0"/>
                    <a:pt x="613" y="0"/>
                  </a:cubicBezTo>
                </a:path>
              </a:pathLst>
            </a:custGeom>
            <a:solidFill>
              <a:srgbClr val="FC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ïṥḷîḑê"/>
            <p:cNvSpPr/>
            <p:nvPr/>
          </p:nvSpPr>
          <p:spPr bwMode="auto">
            <a:xfrm>
              <a:off x="9562906" y="4942148"/>
              <a:ext cx="43710" cy="171480"/>
            </a:xfrm>
            <a:custGeom>
              <a:avLst/>
              <a:gdLst>
                <a:gd name="T0" fmla="*/ 5 w 31"/>
                <a:gd name="T1" fmla="*/ 0 h 121"/>
                <a:gd name="T2" fmla="*/ 0 w 31"/>
                <a:gd name="T3" fmla="*/ 2 h 121"/>
                <a:gd name="T4" fmla="*/ 22 w 31"/>
                <a:gd name="T5" fmla="*/ 53 h 121"/>
                <a:gd name="T6" fmla="*/ 26 w 31"/>
                <a:gd name="T7" fmla="*/ 99 h 121"/>
                <a:gd name="T8" fmla="*/ 24 w 31"/>
                <a:gd name="T9" fmla="*/ 121 h 121"/>
                <a:gd name="T10" fmla="*/ 30 w 31"/>
                <a:gd name="T11" fmla="*/ 119 h 121"/>
                <a:gd name="T12" fmla="*/ 31 w 31"/>
                <a:gd name="T13" fmla="*/ 99 h 121"/>
                <a:gd name="T14" fmla="*/ 27 w 31"/>
                <a:gd name="T15" fmla="*/ 51 h 121"/>
                <a:gd name="T16" fmla="*/ 27 w 31"/>
                <a:gd name="T17" fmla="*/ 51 h 121"/>
                <a:gd name="T18" fmla="*/ 5 w 31"/>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21">
                  <a:moveTo>
                    <a:pt x="5" y="0"/>
                  </a:moveTo>
                  <a:cubicBezTo>
                    <a:pt x="4" y="1"/>
                    <a:pt x="2" y="1"/>
                    <a:pt x="0" y="2"/>
                  </a:cubicBezTo>
                  <a:cubicBezTo>
                    <a:pt x="22" y="53"/>
                    <a:pt x="22" y="53"/>
                    <a:pt x="22" y="53"/>
                  </a:cubicBezTo>
                  <a:cubicBezTo>
                    <a:pt x="24" y="69"/>
                    <a:pt x="26" y="85"/>
                    <a:pt x="26" y="99"/>
                  </a:cubicBezTo>
                  <a:cubicBezTo>
                    <a:pt x="25" y="107"/>
                    <a:pt x="25" y="114"/>
                    <a:pt x="24" y="121"/>
                  </a:cubicBezTo>
                  <a:cubicBezTo>
                    <a:pt x="26" y="121"/>
                    <a:pt x="28" y="120"/>
                    <a:pt x="30" y="119"/>
                  </a:cubicBezTo>
                  <a:cubicBezTo>
                    <a:pt x="31" y="113"/>
                    <a:pt x="31" y="106"/>
                    <a:pt x="31" y="99"/>
                  </a:cubicBezTo>
                  <a:cubicBezTo>
                    <a:pt x="31" y="84"/>
                    <a:pt x="30" y="68"/>
                    <a:pt x="27" y="51"/>
                  </a:cubicBezTo>
                  <a:cubicBezTo>
                    <a:pt x="27" y="51"/>
                    <a:pt x="27" y="51"/>
                    <a:pt x="27" y="51"/>
                  </a:cubicBezTo>
                  <a:cubicBezTo>
                    <a:pt x="5" y="0"/>
                    <a:pt x="5" y="0"/>
                    <a:pt x="5" y="0"/>
                  </a:cubicBezTo>
                </a:path>
              </a:pathLst>
            </a:custGeom>
            <a:solidFill>
              <a:srgbClr val="FDEF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îş1iḍê"/>
            <p:cNvSpPr/>
            <p:nvPr/>
          </p:nvSpPr>
          <p:spPr bwMode="auto">
            <a:xfrm>
              <a:off x="8987944" y="4730320"/>
              <a:ext cx="77334" cy="544700"/>
            </a:xfrm>
            <a:custGeom>
              <a:avLst/>
              <a:gdLst>
                <a:gd name="T0" fmla="*/ 55 w 55"/>
                <a:gd name="T1" fmla="*/ 375 h 384"/>
                <a:gd name="T2" fmla="*/ 9 w 55"/>
                <a:gd name="T3" fmla="*/ 378 h 384"/>
                <a:gd name="T4" fmla="*/ 9 w 55"/>
                <a:gd name="T5" fmla="*/ 384 h 384"/>
                <a:gd name="T6" fmla="*/ 55 w 55"/>
                <a:gd name="T7" fmla="*/ 381 h 384"/>
                <a:gd name="T8" fmla="*/ 55 w 55"/>
                <a:gd name="T9" fmla="*/ 375 h 384"/>
                <a:gd name="T10" fmla="*/ 33 w 55"/>
                <a:gd name="T11" fmla="*/ 0 h 384"/>
                <a:gd name="T12" fmla="*/ 14 w 55"/>
                <a:gd name="T13" fmla="*/ 0 h 384"/>
                <a:gd name="T14" fmla="*/ 0 w 55"/>
                <a:gd name="T15" fmla="*/ 1 h 384"/>
                <a:gd name="T16" fmla="*/ 0 w 55"/>
                <a:gd name="T17" fmla="*/ 6 h 384"/>
                <a:gd name="T18" fmla="*/ 14 w 55"/>
                <a:gd name="T19" fmla="*/ 6 h 384"/>
                <a:gd name="T20" fmla="*/ 34 w 55"/>
                <a:gd name="T21" fmla="*/ 5 h 384"/>
                <a:gd name="T22" fmla="*/ 33 w 55"/>
                <a:gd name="T2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84">
                  <a:moveTo>
                    <a:pt x="55" y="375"/>
                  </a:moveTo>
                  <a:cubicBezTo>
                    <a:pt x="9" y="378"/>
                    <a:pt x="9" y="378"/>
                    <a:pt x="9" y="378"/>
                  </a:cubicBezTo>
                  <a:cubicBezTo>
                    <a:pt x="9" y="380"/>
                    <a:pt x="9" y="382"/>
                    <a:pt x="9" y="384"/>
                  </a:cubicBezTo>
                  <a:cubicBezTo>
                    <a:pt x="55" y="381"/>
                    <a:pt x="55" y="381"/>
                    <a:pt x="55" y="381"/>
                  </a:cubicBezTo>
                  <a:cubicBezTo>
                    <a:pt x="55" y="379"/>
                    <a:pt x="55" y="377"/>
                    <a:pt x="55" y="375"/>
                  </a:cubicBezTo>
                  <a:moveTo>
                    <a:pt x="33" y="0"/>
                  </a:moveTo>
                  <a:cubicBezTo>
                    <a:pt x="27" y="0"/>
                    <a:pt x="20" y="0"/>
                    <a:pt x="14" y="0"/>
                  </a:cubicBezTo>
                  <a:cubicBezTo>
                    <a:pt x="0" y="1"/>
                    <a:pt x="0" y="1"/>
                    <a:pt x="0" y="1"/>
                  </a:cubicBezTo>
                  <a:cubicBezTo>
                    <a:pt x="0" y="3"/>
                    <a:pt x="0" y="5"/>
                    <a:pt x="0" y="6"/>
                  </a:cubicBezTo>
                  <a:cubicBezTo>
                    <a:pt x="14" y="6"/>
                    <a:pt x="14" y="6"/>
                    <a:pt x="14" y="6"/>
                  </a:cubicBezTo>
                  <a:cubicBezTo>
                    <a:pt x="21" y="6"/>
                    <a:pt x="27" y="5"/>
                    <a:pt x="34" y="5"/>
                  </a:cubicBezTo>
                  <a:cubicBezTo>
                    <a:pt x="34" y="3"/>
                    <a:pt x="34" y="1"/>
                    <a:pt x="33" y="0"/>
                  </a:cubicBezTo>
                </a:path>
              </a:pathLst>
            </a:custGeom>
            <a:solidFill>
              <a:srgbClr val="CEAF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îśḻïďê"/>
            <p:cNvSpPr/>
            <p:nvPr/>
          </p:nvSpPr>
          <p:spPr bwMode="auto">
            <a:xfrm>
              <a:off x="7722022" y="5725574"/>
              <a:ext cx="270669" cy="147943"/>
            </a:xfrm>
            <a:custGeom>
              <a:avLst/>
              <a:gdLst>
                <a:gd name="T0" fmla="*/ 0 w 191"/>
                <a:gd name="T1" fmla="*/ 0 h 104"/>
                <a:gd name="T2" fmla="*/ 15 w 191"/>
                <a:gd name="T3" fmla="*/ 47 h 104"/>
                <a:gd name="T4" fmla="*/ 35 w 191"/>
                <a:gd name="T5" fmla="*/ 99 h 104"/>
                <a:gd name="T6" fmla="*/ 37 w 191"/>
                <a:gd name="T7" fmla="*/ 104 h 104"/>
                <a:gd name="T8" fmla="*/ 184 w 191"/>
                <a:gd name="T9" fmla="*/ 104 h 104"/>
                <a:gd name="T10" fmla="*/ 191 w 191"/>
                <a:gd name="T11" fmla="*/ 14 h 104"/>
                <a:gd name="T12" fmla="*/ 188 w 191"/>
                <a:gd name="T13" fmla="*/ 17 h 104"/>
                <a:gd name="T14" fmla="*/ 177 w 191"/>
                <a:gd name="T15" fmla="*/ 17 h 104"/>
                <a:gd name="T16" fmla="*/ 0 w 191"/>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4">
                  <a:moveTo>
                    <a:pt x="0" y="0"/>
                  </a:moveTo>
                  <a:cubicBezTo>
                    <a:pt x="4" y="14"/>
                    <a:pt x="9" y="30"/>
                    <a:pt x="15" y="47"/>
                  </a:cubicBezTo>
                  <a:cubicBezTo>
                    <a:pt x="35" y="99"/>
                    <a:pt x="35" y="99"/>
                    <a:pt x="35" y="99"/>
                  </a:cubicBezTo>
                  <a:cubicBezTo>
                    <a:pt x="35" y="101"/>
                    <a:pt x="36" y="103"/>
                    <a:pt x="37" y="104"/>
                  </a:cubicBezTo>
                  <a:cubicBezTo>
                    <a:pt x="184" y="104"/>
                    <a:pt x="184" y="104"/>
                    <a:pt x="184" y="104"/>
                  </a:cubicBezTo>
                  <a:cubicBezTo>
                    <a:pt x="186" y="79"/>
                    <a:pt x="188" y="48"/>
                    <a:pt x="191" y="14"/>
                  </a:cubicBezTo>
                  <a:cubicBezTo>
                    <a:pt x="188" y="17"/>
                    <a:pt x="188" y="17"/>
                    <a:pt x="188" y="17"/>
                  </a:cubicBezTo>
                  <a:cubicBezTo>
                    <a:pt x="188" y="17"/>
                    <a:pt x="184" y="17"/>
                    <a:pt x="177" y="17"/>
                  </a:cubicBezTo>
                  <a:cubicBezTo>
                    <a:pt x="149" y="17"/>
                    <a:pt x="79" y="15"/>
                    <a:pt x="0" y="0"/>
                  </a:cubicBezTo>
                </a:path>
              </a:pathLst>
            </a:custGeom>
            <a:solidFill>
              <a:srgbClr val="C7C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ïsḷîde"/>
            <p:cNvSpPr/>
            <p:nvPr/>
          </p:nvSpPr>
          <p:spPr bwMode="auto">
            <a:xfrm>
              <a:off x="7674949" y="5535602"/>
              <a:ext cx="329510" cy="215190"/>
            </a:xfrm>
            <a:custGeom>
              <a:avLst/>
              <a:gdLst>
                <a:gd name="T0" fmla="*/ 196 w 233"/>
                <a:gd name="T1" fmla="*/ 0 h 151"/>
                <a:gd name="T2" fmla="*/ 168 w 233"/>
                <a:gd name="T3" fmla="*/ 1 h 151"/>
                <a:gd name="T4" fmla="*/ 167 w 233"/>
                <a:gd name="T5" fmla="*/ 4 h 151"/>
                <a:gd name="T6" fmla="*/ 166 w 233"/>
                <a:gd name="T7" fmla="*/ 4 h 151"/>
                <a:gd name="T8" fmla="*/ 158 w 233"/>
                <a:gd name="T9" fmla="*/ 1 h 151"/>
                <a:gd name="T10" fmla="*/ 130 w 233"/>
                <a:gd name="T11" fmla="*/ 3 h 151"/>
                <a:gd name="T12" fmla="*/ 34 w 233"/>
                <a:gd name="T13" fmla="*/ 134 h 151"/>
                <a:gd name="T14" fmla="*/ 211 w 233"/>
                <a:gd name="T15" fmla="*/ 151 h 151"/>
                <a:gd name="T16" fmla="*/ 222 w 233"/>
                <a:gd name="T17" fmla="*/ 151 h 151"/>
                <a:gd name="T18" fmla="*/ 225 w 233"/>
                <a:gd name="T19" fmla="*/ 148 h 151"/>
                <a:gd name="T20" fmla="*/ 233 w 233"/>
                <a:gd name="T21" fmla="*/ 25 h 151"/>
                <a:gd name="T22" fmla="*/ 196 w 233"/>
                <a:gd name="T23"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3" h="151">
                  <a:moveTo>
                    <a:pt x="196" y="0"/>
                  </a:moveTo>
                  <a:cubicBezTo>
                    <a:pt x="168" y="1"/>
                    <a:pt x="168" y="1"/>
                    <a:pt x="168" y="1"/>
                  </a:cubicBezTo>
                  <a:cubicBezTo>
                    <a:pt x="169" y="2"/>
                    <a:pt x="169" y="4"/>
                    <a:pt x="167" y="4"/>
                  </a:cubicBezTo>
                  <a:cubicBezTo>
                    <a:pt x="167" y="4"/>
                    <a:pt x="167" y="4"/>
                    <a:pt x="166" y="4"/>
                  </a:cubicBezTo>
                  <a:cubicBezTo>
                    <a:pt x="164" y="3"/>
                    <a:pt x="161" y="2"/>
                    <a:pt x="158" y="1"/>
                  </a:cubicBezTo>
                  <a:cubicBezTo>
                    <a:pt x="130" y="3"/>
                    <a:pt x="130" y="3"/>
                    <a:pt x="130" y="3"/>
                  </a:cubicBezTo>
                  <a:cubicBezTo>
                    <a:pt x="57" y="5"/>
                    <a:pt x="0" y="3"/>
                    <a:pt x="34" y="134"/>
                  </a:cubicBezTo>
                  <a:cubicBezTo>
                    <a:pt x="113" y="149"/>
                    <a:pt x="183" y="151"/>
                    <a:pt x="211" y="151"/>
                  </a:cubicBezTo>
                  <a:cubicBezTo>
                    <a:pt x="218" y="151"/>
                    <a:pt x="222" y="151"/>
                    <a:pt x="222" y="151"/>
                  </a:cubicBezTo>
                  <a:cubicBezTo>
                    <a:pt x="225" y="148"/>
                    <a:pt x="225" y="148"/>
                    <a:pt x="225" y="148"/>
                  </a:cubicBezTo>
                  <a:cubicBezTo>
                    <a:pt x="227" y="111"/>
                    <a:pt x="230" y="69"/>
                    <a:pt x="233" y="25"/>
                  </a:cubicBezTo>
                  <a:cubicBezTo>
                    <a:pt x="221" y="17"/>
                    <a:pt x="209" y="8"/>
                    <a:pt x="196" y="0"/>
                  </a:cubicBezTo>
                </a:path>
              </a:pathLst>
            </a:custGeom>
            <a:solidFill>
              <a:srgbClr val="FF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íślïḓe"/>
            <p:cNvSpPr/>
            <p:nvPr/>
          </p:nvSpPr>
          <p:spPr bwMode="auto">
            <a:xfrm>
              <a:off x="7952342" y="5533921"/>
              <a:ext cx="55479" cy="36986"/>
            </a:xfrm>
            <a:custGeom>
              <a:avLst/>
              <a:gdLst>
                <a:gd name="T0" fmla="*/ 39 w 39"/>
                <a:gd name="T1" fmla="*/ 0 h 27"/>
                <a:gd name="T2" fmla="*/ 0 w 39"/>
                <a:gd name="T3" fmla="*/ 2 h 27"/>
                <a:gd name="T4" fmla="*/ 37 w 39"/>
                <a:gd name="T5" fmla="*/ 27 h 27"/>
                <a:gd name="T6" fmla="*/ 39 w 39"/>
                <a:gd name="T7" fmla="*/ 0 h 27"/>
              </a:gdLst>
              <a:ahLst/>
              <a:cxnLst>
                <a:cxn ang="0">
                  <a:pos x="T0" y="T1"/>
                </a:cxn>
                <a:cxn ang="0">
                  <a:pos x="T2" y="T3"/>
                </a:cxn>
                <a:cxn ang="0">
                  <a:pos x="T4" y="T5"/>
                </a:cxn>
                <a:cxn ang="0">
                  <a:pos x="T6" y="T7"/>
                </a:cxn>
              </a:cxnLst>
              <a:rect l="0" t="0" r="r" b="b"/>
              <a:pathLst>
                <a:path w="39" h="27">
                  <a:moveTo>
                    <a:pt x="39" y="0"/>
                  </a:moveTo>
                  <a:cubicBezTo>
                    <a:pt x="0" y="2"/>
                    <a:pt x="0" y="2"/>
                    <a:pt x="0" y="2"/>
                  </a:cubicBezTo>
                  <a:cubicBezTo>
                    <a:pt x="13" y="10"/>
                    <a:pt x="25" y="19"/>
                    <a:pt x="37" y="27"/>
                  </a:cubicBezTo>
                  <a:cubicBezTo>
                    <a:pt x="38" y="18"/>
                    <a:pt x="39" y="9"/>
                    <a:pt x="39" y="0"/>
                  </a:cubicBezTo>
                </a:path>
              </a:pathLst>
            </a:custGeom>
            <a:solidFill>
              <a:srgbClr val="C7C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íŝḷïḑe"/>
            <p:cNvSpPr/>
            <p:nvPr/>
          </p:nvSpPr>
          <p:spPr bwMode="auto">
            <a:xfrm>
              <a:off x="8143996" y="5515428"/>
              <a:ext cx="801920" cy="358090"/>
            </a:xfrm>
            <a:custGeom>
              <a:avLst/>
              <a:gdLst>
                <a:gd name="T0" fmla="*/ 215 w 567"/>
                <a:gd name="T1" fmla="*/ 0 h 253"/>
                <a:gd name="T2" fmla="*/ 191 w 567"/>
                <a:gd name="T3" fmla="*/ 0 h 253"/>
                <a:gd name="T4" fmla="*/ 0 w 567"/>
                <a:gd name="T5" fmla="*/ 9 h 253"/>
                <a:gd name="T6" fmla="*/ 3 w 567"/>
                <a:gd name="T7" fmla="*/ 253 h 253"/>
                <a:gd name="T8" fmla="*/ 566 w 567"/>
                <a:gd name="T9" fmla="*/ 253 h 253"/>
                <a:gd name="T10" fmla="*/ 563 w 567"/>
                <a:gd name="T11" fmla="*/ 200 h 253"/>
                <a:gd name="T12" fmla="*/ 520 w 567"/>
                <a:gd name="T13" fmla="*/ 88 h 253"/>
                <a:gd name="T14" fmla="*/ 416 w 567"/>
                <a:gd name="T15" fmla="*/ 7 h 253"/>
                <a:gd name="T16" fmla="*/ 413 w 567"/>
                <a:gd name="T17" fmla="*/ 7 h 253"/>
                <a:gd name="T18" fmla="*/ 236 w 567"/>
                <a:gd name="T19" fmla="*/ 0 h 253"/>
                <a:gd name="T20" fmla="*/ 215 w 567"/>
                <a:gd name="T21"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253">
                  <a:moveTo>
                    <a:pt x="215" y="0"/>
                  </a:moveTo>
                  <a:cubicBezTo>
                    <a:pt x="207" y="0"/>
                    <a:pt x="199" y="0"/>
                    <a:pt x="191" y="0"/>
                  </a:cubicBezTo>
                  <a:cubicBezTo>
                    <a:pt x="0" y="9"/>
                    <a:pt x="0" y="9"/>
                    <a:pt x="0" y="9"/>
                  </a:cubicBezTo>
                  <a:cubicBezTo>
                    <a:pt x="1" y="99"/>
                    <a:pt x="2" y="183"/>
                    <a:pt x="3" y="253"/>
                  </a:cubicBezTo>
                  <a:cubicBezTo>
                    <a:pt x="566" y="253"/>
                    <a:pt x="566" y="253"/>
                    <a:pt x="566" y="253"/>
                  </a:cubicBezTo>
                  <a:cubicBezTo>
                    <a:pt x="567" y="237"/>
                    <a:pt x="565" y="220"/>
                    <a:pt x="563" y="200"/>
                  </a:cubicBezTo>
                  <a:cubicBezTo>
                    <a:pt x="520" y="88"/>
                    <a:pt x="520" y="88"/>
                    <a:pt x="520" y="88"/>
                  </a:cubicBezTo>
                  <a:cubicBezTo>
                    <a:pt x="501" y="38"/>
                    <a:pt x="460" y="7"/>
                    <a:pt x="416" y="7"/>
                  </a:cubicBezTo>
                  <a:cubicBezTo>
                    <a:pt x="415" y="7"/>
                    <a:pt x="414" y="7"/>
                    <a:pt x="413" y="7"/>
                  </a:cubicBezTo>
                  <a:cubicBezTo>
                    <a:pt x="236" y="0"/>
                    <a:pt x="236" y="0"/>
                    <a:pt x="236" y="0"/>
                  </a:cubicBezTo>
                  <a:cubicBezTo>
                    <a:pt x="229" y="0"/>
                    <a:pt x="222" y="0"/>
                    <a:pt x="215" y="0"/>
                  </a:cubicBezTo>
                </a:path>
              </a:pathLst>
            </a:custGeom>
            <a:solidFill>
              <a:srgbClr val="FC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íSḻiḑè"/>
            <p:cNvSpPr/>
            <p:nvPr/>
          </p:nvSpPr>
          <p:spPr bwMode="auto">
            <a:xfrm>
              <a:off x="7843066" y="6043317"/>
              <a:ext cx="660702" cy="40348"/>
            </a:xfrm>
            <a:custGeom>
              <a:avLst/>
              <a:gdLst>
                <a:gd name="T0" fmla="*/ 466 w 466"/>
                <a:gd name="T1" fmla="*/ 0 h 28"/>
                <a:gd name="T2" fmla="*/ 0 w 466"/>
                <a:gd name="T3" fmla="*/ 0 h 28"/>
                <a:gd name="T4" fmla="*/ 84 w 466"/>
                <a:gd name="T5" fmla="*/ 28 h 28"/>
                <a:gd name="T6" fmla="*/ 466 w 466"/>
                <a:gd name="T7" fmla="*/ 0 h 28"/>
              </a:gdLst>
              <a:ahLst/>
              <a:cxnLst>
                <a:cxn ang="0">
                  <a:pos x="T0" y="T1"/>
                </a:cxn>
                <a:cxn ang="0">
                  <a:pos x="T2" y="T3"/>
                </a:cxn>
                <a:cxn ang="0">
                  <a:pos x="T4" y="T5"/>
                </a:cxn>
                <a:cxn ang="0">
                  <a:pos x="T6" y="T7"/>
                </a:cxn>
              </a:cxnLst>
              <a:rect l="0" t="0" r="r" b="b"/>
              <a:pathLst>
                <a:path w="466" h="28">
                  <a:moveTo>
                    <a:pt x="466" y="0"/>
                  </a:moveTo>
                  <a:cubicBezTo>
                    <a:pt x="0" y="0"/>
                    <a:pt x="0" y="0"/>
                    <a:pt x="0" y="0"/>
                  </a:cubicBezTo>
                  <a:cubicBezTo>
                    <a:pt x="20" y="18"/>
                    <a:pt x="50" y="25"/>
                    <a:pt x="84" y="28"/>
                  </a:cubicBezTo>
                  <a:cubicBezTo>
                    <a:pt x="466" y="0"/>
                    <a:pt x="466" y="0"/>
                    <a:pt x="466" y="0"/>
                  </a:cubicBezTo>
                </a:path>
              </a:pathLst>
            </a:custGeom>
            <a:solidFill>
              <a:srgbClr val="B8C3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íṧḻîḓè"/>
            <p:cNvSpPr/>
            <p:nvPr/>
          </p:nvSpPr>
          <p:spPr bwMode="auto">
            <a:xfrm>
              <a:off x="7775819" y="5873518"/>
              <a:ext cx="1168416" cy="169799"/>
            </a:xfrm>
            <a:custGeom>
              <a:avLst/>
              <a:gdLst>
                <a:gd name="T0" fmla="*/ 826 w 826"/>
                <a:gd name="T1" fmla="*/ 0 h 120"/>
                <a:gd name="T2" fmla="*/ 263 w 826"/>
                <a:gd name="T3" fmla="*/ 0 h 120"/>
                <a:gd name="T4" fmla="*/ 263 w 826"/>
                <a:gd name="T5" fmla="*/ 82 h 120"/>
                <a:gd name="T6" fmla="*/ 140 w 826"/>
                <a:gd name="T7" fmla="*/ 84 h 120"/>
                <a:gd name="T8" fmla="*/ 147 w 826"/>
                <a:gd name="T9" fmla="*/ 0 h 120"/>
                <a:gd name="T10" fmla="*/ 0 w 826"/>
                <a:gd name="T11" fmla="*/ 0 h 120"/>
                <a:gd name="T12" fmla="*/ 24 w 826"/>
                <a:gd name="T13" fmla="*/ 81 h 120"/>
                <a:gd name="T14" fmla="*/ 48 w 826"/>
                <a:gd name="T15" fmla="*/ 120 h 120"/>
                <a:gd name="T16" fmla="*/ 514 w 826"/>
                <a:gd name="T17" fmla="*/ 120 h 120"/>
                <a:gd name="T18" fmla="*/ 734 w 826"/>
                <a:gd name="T19" fmla="*/ 104 h 120"/>
                <a:gd name="T20" fmla="*/ 826 w 826"/>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6" h="120">
                  <a:moveTo>
                    <a:pt x="826" y="0"/>
                  </a:moveTo>
                  <a:cubicBezTo>
                    <a:pt x="263" y="0"/>
                    <a:pt x="263" y="0"/>
                    <a:pt x="263" y="0"/>
                  </a:cubicBezTo>
                  <a:cubicBezTo>
                    <a:pt x="263" y="30"/>
                    <a:pt x="263" y="58"/>
                    <a:pt x="263" y="82"/>
                  </a:cubicBezTo>
                  <a:cubicBezTo>
                    <a:pt x="140" y="84"/>
                    <a:pt x="140" y="84"/>
                    <a:pt x="140" y="84"/>
                  </a:cubicBezTo>
                  <a:cubicBezTo>
                    <a:pt x="140" y="84"/>
                    <a:pt x="143" y="53"/>
                    <a:pt x="147" y="0"/>
                  </a:cubicBezTo>
                  <a:cubicBezTo>
                    <a:pt x="0" y="0"/>
                    <a:pt x="0" y="0"/>
                    <a:pt x="0" y="0"/>
                  </a:cubicBezTo>
                  <a:cubicBezTo>
                    <a:pt x="9" y="27"/>
                    <a:pt x="17" y="54"/>
                    <a:pt x="24" y="81"/>
                  </a:cubicBezTo>
                  <a:cubicBezTo>
                    <a:pt x="29" y="98"/>
                    <a:pt x="37" y="111"/>
                    <a:pt x="48" y="120"/>
                  </a:cubicBezTo>
                  <a:cubicBezTo>
                    <a:pt x="514" y="120"/>
                    <a:pt x="514" y="120"/>
                    <a:pt x="514" y="120"/>
                  </a:cubicBezTo>
                  <a:cubicBezTo>
                    <a:pt x="734" y="104"/>
                    <a:pt x="734" y="104"/>
                    <a:pt x="734" y="104"/>
                  </a:cubicBezTo>
                  <a:cubicBezTo>
                    <a:pt x="798" y="102"/>
                    <a:pt x="825" y="64"/>
                    <a:pt x="826" y="0"/>
                  </a:cubicBezTo>
                </a:path>
              </a:pathLst>
            </a:custGeom>
            <a:solidFill>
              <a:srgbClr val="C7C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iṡ1ïḍe"/>
            <p:cNvSpPr/>
            <p:nvPr/>
          </p:nvSpPr>
          <p:spPr bwMode="auto">
            <a:xfrm>
              <a:off x="7974198" y="5527196"/>
              <a:ext cx="173161" cy="465685"/>
            </a:xfrm>
            <a:custGeom>
              <a:avLst/>
              <a:gdLst>
                <a:gd name="T0" fmla="*/ 120 w 123"/>
                <a:gd name="T1" fmla="*/ 0 h 328"/>
                <a:gd name="T2" fmla="*/ 24 w 123"/>
                <a:gd name="T3" fmla="*/ 4 h 328"/>
                <a:gd name="T4" fmla="*/ 22 w 123"/>
                <a:gd name="T5" fmla="*/ 31 h 328"/>
                <a:gd name="T6" fmla="*/ 14 w 123"/>
                <a:gd name="T7" fmla="*/ 154 h 328"/>
                <a:gd name="T8" fmla="*/ 7 w 123"/>
                <a:gd name="T9" fmla="*/ 244 h 328"/>
                <a:gd name="T10" fmla="*/ 0 w 123"/>
                <a:gd name="T11" fmla="*/ 328 h 328"/>
                <a:gd name="T12" fmla="*/ 123 w 123"/>
                <a:gd name="T13" fmla="*/ 326 h 328"/>
                <a:gd name="T14" fmla="*/ 123 w 123"/>
                <a:gd name="T15" fmla="*/ 244 h 328"/>
                <a:gd name="T16" fmla="*/ 120 w 123"/>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328">
                  <a:moveTo>
                    <a:pt x="120" y="0"/>
                  </a:moveTo>
                  <a:cubicBezTo>
                    <a:pt x="24" y="4"/>
                    <a:pt x="24" y="4"/>
                    <a:pt x="24" y="4"/>
                  </a:cubicBezTo>
                  <a:cubicBezTo>
                    <a:pt x="24" y="13"/>
                    <a:pt x="23" y="22"/>
                    <a:pt x="22" y="31"/>
                  </a:cubicBezTo>
                  <a:cubicBezTo>
                    <a:pt x="19" y="75"/>
                    <a:pt x="16" y="117"/>
                    <a:pt x="14" y="154"/>
                  </a:cubicBezTo>
                  <a:cubicBezTo>
                    <a:pt x="11" y="188"/>
                    <a:pt x="9" y="219"/>
                    <a:pt x="7" y="244"/>
                  </a:cubicBezTo>
                  <a:cubicBezTo>
                    <a:pt x="3" y="297"/>
                    <a:pt x="0" y="328"/>
                    <a:pt x="0" y="328"/>
                  </a:cubicBezTo>
                  <a:cubicBezTo>
                    <a:pt x="123" y="326"/>
                    <a:pt x="123" y="326"/>
                    <a:pt x="123" y="326"/>
                  </a:cubicBezTo>
                  <a:cubicBezTo>
                    <a:pt x="123" y="302"/>
                    <a:pt x="123" y="274"/>
                    <a:pt x="123" y="244"/>
                  </a:cubicBezTo>
                  <a:cubicBezTo>
                    <a:pt x="122" y="174"/>
                    <a:pt x="121" y="90"/>
                    <a:pt x="120" y="0"/>
                  </a:cubicBezTo>
                </a:path>
              </a:pathLst>
            </a:custGeom>
            <a:solidFill>
              <a:srgbClr val="E2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î$ľîdè"/>
            <p:cNvSpPr/>
            <p:nvPr/>
          </p:nvSpPr>
          <p:spPr bwMode="auto">
            <a:xfrm>
              <a:off x="10395087" y="5575951"/>
              <a:ext cx="117682" cy="297568"/>
            </a:xfrm>
            <a:custGeom>
              <a:avLst/>
              <a:gdLst>
                <a:gd name="T0" fmla="*/ 53 w 83"/>
                <a:gd name="T1" fmla="*/ 0 h 210"/>
                <a:gd name="T2" fmla="*/ 13 w 83"/>
                <a:gd name="T3" fmla="*/ 37 h 210"/>
                <a:gd name="T4" fmla="*/ 0 w 83"/>
                <a:gd name="T5" fmla="*/ 210 h 210"/>
                <a:gd name="T6" fmla="*/ 59 w 83"/>
                <a:gd name="T7" fmla="*/ 210 h 210"/>
                <a:gd name="T8" fmla="*/ 76 w 83"/>
                <a:gd name="T9" fmla="*/ 76 h 210"/>
                <a:gd name="T10" fmla="*/ 53 w 83"/>
                <a:gd name="T11" fmla="*/ 0 h 210"/>
              </a:gdLst>
              <a:ahLst/>
              <a:cxnLst>
                <a:cxn ang="0">
                  <a:pos x="T0" y="T1"/>
                </a:cxn>
                <a:cxn ang="0">
                  <a:pos x="T2" y="T3"/>
                </a:cxn>
                <a:cxn ang="0">
                  <a:pos x="T4" y="T5"/>
                </a:cxn>
                <a:cxn ang="0">
                  <a:pos x="T6" y="T7"/>
                </a:cxn>
                <a:cxn ang="0">
                  <a:pos x="T8" y="T9"/>
                </a:cxn>
                <a:cxn ang="0">
                  <a:pos x="T10" y="T11"/>
                </a:cxn>
              </a:cxnLst>
              <a:rect l="0" t="0" r="r" b="b"/>
              <a:pathLst>
                <a:path w="83" h="210">
                  <a:moveTo>
                    <a:pt x="53" y="0"/>
                  </a:moveTo>
                  <a:cubicBezTo>
                    <a:pt x="39" y="12"/>
                    <a:pt x="26" y="24"/>
                    <a:pt x="13" y="37"/>
                  </a:cubicBezTo>
                  <a:cubicBezTo>
                    <a:pt x="11" y="106"/>
                    <a:pt x="7" y="167"/>
                    <a:pt x="0" y="210"/>
                  </a:cubicBezTo>
                  <a:cubicBezTo>
                    <a:pt x="59" y="210"/>
                    <a:pt x="59" y="210"/>
                    <a:pt x="59" y="210"/>
                  </a:cubicBezTo>
                  <a:cubicBezTo>
                    <a:pt x="79" y="184"/>
                    <a:pt x="83" y="138"/>
                    <a:pt x="76" y="76"/>
                  </a:cubicBezTo>
                  <a:cubicBezTo>
                    <a:pt x="53" y="0"/>
                    <a:pt x="53" y="0"/>
                    <a:pt x="53" y="0"/>
                  </a:cubicBezTo>
                </a:path>
              </a:pathLst>
            </a:custGeom>
            <a:solidFill>
              <a:srgbClr val="C7C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îṣlïḑê"/>
            <p:cNvSpPr/>
            <p:nvPr/>
          </p:nvSpPr>
          <p:spPr bwMode="auto">
            <a:xfrm>
              <a:off x="10413579" y="5448181"/>
              <a:ext cx="57160" cy="179886"/>
            </a:xfrm>
            <a:custGeom>
              <a:avLst/>
              <a:gdLst>
                <a:gd name="T0" fmla="*/ 3 w 40"/>
                <a:gd name="T1" fmla="*/ 0 h 127"/>
                <a:gd name="T2" fmla="*/ 3 w 40"/>
                <a:gd name="T3" fmla="*/ 0 h 127"/>
                <a:gd name="T4" fmla="*/ 0 w 40"/>
                <a:gd name="T5" fmla="*/ 127 h 127"/>
                <a:gd name="T6" fmla="*/ 40 w 40"/>
                <a:gd name="T7" fmla="*/ 90 h 127"/>
                <a:gd name="T8" fmla="*/ 28 w 40"/>
                <a:gd name="T9" fmla="*/ 51 h 127"/>
                <a:gd name="T10" fmla="*/ 3 w 40"/>
                <a:gd name="T11" fmla="*/ 0 h 127"/>
              </a:gdLst>
              <a:ahLst/>
              <a:cxnLst>
                <a:cxn ang="0">
                  <a:pos x="T0" y="T1"/>
                </a:cxn>
                <a:cxn ang="0">
                  <a:pos x="T2" y="T3"/>
                </a:cxn>
                <a:cxn ang="0">
                  <a:pos x="T4" y="T5"/>
                </a:cxn>
                <a:cxn ang="0">
                  <a:pos x="T6" y="T7"/>
                </a:cxn>
                <a:cxn ang="0">
                  <a:pos x="T8" y="T9"/>
                </a:cxn>
                <a:cxn ang="0">
                  <a:pos x="T10" y="T11"/>
                </a:cxn>
              </a:cxnLst>
              <a:rect l="0" t="0" r="r" b="b"/>
              <a:pathLst>
                <a:path w="40" h="127">
                  <a:moveTo>
                    <a:pt x="3" y="0"/>
                  </a:moveTo>
                  <a:cubicBezTo>
                    <a:pt x="3" y="0"/>
                    <a:pt x="3" y="0"/>
                    <a:pt x="3" y="0"/>
                  </a:cubicBezTo>
                  <a:cubicBezTo>
                    <a:pt x="2" y="44"/>
                    <a:pt x="2" y="87"/>
                    <a:pt x="0" y="127"/>
                  </a:cubicBezTo>
                  <a:cubicBezTo>
                    <a:pt x="13" y="114"/>
                    <a:pt x="26" y="102"/>
                    <a:pt x="40" y="90"/>
                  </a:cubicBezTo>
                  <a:cubicBezTo>
                    <a:pt x="28" y="51"/>
                    <a:pt x="28" y="51"/>
                    <a:pt x="28" y="51"/>
                  </a:cubicBezTo>
                  <a:cubicBezTo>
                    <a:pt x="22" y="31"/>
                    <a:pt x="13" y="13"/>
                    <a:pt x="3" y="0"/>
                  </a:cubicBezTo>
                </a:path>
              </a:pathLst>
            </a:custGeom>
            <a:solidFill>
              <a:srgbClr val="FF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ïṣḷîḓê"/>
            <p:cNvSpPr/>
            <p:nvPr/>
          </p:nvSpPr>
          <p:spPr bwMode="auto">
            <a:xfrm>
              <a:off x="9455310" y="5391021"/>
              <a:ext cx="961631" cy="482497"/>
            </a:xfrm>
            <a:custGeom>
              <a:avLst/>
              <a:gdLst>
                <a:gd name="T0" fmla="*/ 463 w 680"/>
                <a:gd name="T1" fmla="*/ 0 h 341"/>
                <a:gd name="T2" fmla="*/ 448 w 680"/>
                <a:gd name="T3" fmla="*/ 0 h 341"/>
                <a:gd name="T4" fmla="*/ 142 w 680"/>
                <a:gd name="T5" fmla="*/ 15 h 341"/>
                <a:gd name="T6" fmla="*/ 80 w 680"/>
                <a:gd name="T7" fmla="*/ 195 h 341"/>
                <a:gd name="T8" fmla="*/ 96 w 680"/>
                <a:gd name="T9" fmla="*/ 249 h 341"/>
                <a:gd name="T10" fmla="*/ 118 w 680"/>
                <a:gd name="T11" fmla="*/ 337 h 341"/>
                <a:gd name="T12" fmla="*/ 119 w 680"/>
                <a:gd name="T13" fmla="*/ 341 h 341"/>
                <a:gd name="T14" fmla="*/ 664 w 680"/>
                <a:gd name="T15" fmla="*/ 341 h 341"/>
                <a:gd name="T16" fmla="*/ 677 w 680"/>
                <a:gd name="T17" fmla="*/ 168 h 341"/>
                <a:gd name="T18" fmla="*/ 680 w 680"/>
                <a:gd name="T19" fmla="*/ 41 h 341"/>
                <a:gd name="T20" fmla="*/ 633 w 680"/>
                <a:gd name="T21" fmla="*/ 48 h 341"/>
                <a:gd name="T22" fmla="*/ 616 w 680"/>
                <a:gd name="T23" fmla="*/ 47 h 341"/>
                <a:gd name="T24" fmla="*/ 616 w 680"/>
                <a:gd name="T25" fmla="*/ 43 h 341"/>
                <a:gd name="T26" fmla="*/ 616 w 680"/>
                <a:gd name="T27" fmla="*/ 43 h 341"/>
                <a:gd name="T28" fmla="*/ 633 w 680"/>
                <a:gd name="T29" fmla="*/ 44 h 341"/>
                <a:gd name="T30" fmla="*/ 638 w 680"/>
                <a:gd name="T31" fmla="*/ 44 h 341"/>
                <a:gd name="T32" fmla="*/ 677 w 680"/>
                <a:gd name="T33" fmla="*/ 37 h 341"/>
                <a:gd name="T34" fmla="*/ 623 w 680"/>
                <a:gd name="T35" fmla="*/ 8 h 341"/>
                <a:gd name="T36" fmla="*/ 621 w 680"/>
                <a:gd name="T37" fmla="*/ 8 h 341"/>
                <a:gd name="T38" fmla="*/ 483 w 680"/>
                <a:gd name="T39" fmla="*/ 0 h 341"/>
                <a:gd name="T40" fmla="*/ 463 w 680"/>
                <a:gd name="T41"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0" h="341">
                  <a:moveTo>
                    <a:pt x="463" y="0"/>
                  </a:moveTo>
                  <a:cubicBezTo>
                    <a:pt x="458" y="0"/>
                    <a:pt x="453" y="0"/>
                    <a:pt x="448" y="0"/>
                  </a:cubicBezTo>
                  <a:cubicBezTo>
                    <a:pt x="142" y="15"/>
                    <a:pt x="142" y="15"/>
                    <a:pt x="142" y="15"/>
                  </a:cubicBezTo>
                  <a:cubicBezTo>
                    <a:pt x="79" y="17"/>
                    <a:pt x="0" y="27"/>
                    <a:pt x="80" y="195"/>
                  </a:cubicBezTo>
                  <a:cubicBezTo>
                    <a:pt x="96" y="249"/>
                    <a:pt x="96" y="249"/>
                    <a:pt x="96" y="249"/>
                  </a:cubicBezTo>
                  <a:cubicBezTo>
                    <a:pt x="105" y="277"/>
                    <a:pt x="111" y="307"/>
                    <a:pt x="118" y="337"/>
                  </a:cubicBezTo>
                  <a:cubicBezTo>
                    <a:pt x="118" y="338"/>
                    <a:pt x="118" y="340"/>
                    <a:pt x="119" y="341"/>
                  </a:cubicBezTo>
                  <a:cubicBezTo>
                    <a:pt x="664" y="341"/>
                    <a:pt x="664" y="341"/>
                    <a:pt x="664" y="341"/>
                  </a:cubicBezTo>
                  <a:cubicBezTo>
                    <a:pt x="671" y="298"/>
                    <a:pt x="675" y="237"/>
                    <a:pt x="677" y="168"/>
                  </a:cubicBezTo>
                  <a:cubicBezTo>
                    <a:pt x="679" y="128"/>
                    <a:pt x="679" y="85"/>
                    <a:pt x="680" y="41"/>
                  </a:cubicBezTo>
                  <a:cubicBezTo>
                    <a:pt x="665" y="45"/>
                    <a:pt x="649" y="48"/>
                    <a:pt x="633" y="48"/>
                  </a:cubicBezTo>
                  <a:cubicBezTo>
                    <a:pt x="627" y="48"/>
                    <a:pt x="622" y="48"/>
                    <a:pt x="616" y="47"/>
                  </a:cubicBezTo>
                  <a:cubicBezTo>
                    <a:pt x="613" y="47"/>
                    <a:pt x="613" y="43"/>
                    <a:pt x="616" y="43"/>
                  </a:cubicBezTo>
                  <a:cubicBezTo>
                    <a:pt x="616" y="43"/>
                    <a:pt x="616" y="43"/>
                    <a:pt x="616" y="43"/>
                  </a:cubicBezTo>
                  <a:cubicBezTo>
                    <a:pt x="622" y="44"/>
                    <a:pt x="627" y="44"/>
                    <a:pt x="633" y="44"/>
                  </a:cubicBezTo>
                  <a:cubicBezTo>
                    <a:pt x="635" y="44"/>
                    <a:pt x="637" y="44"/>
                    <a:pt x="638" y="44"/>
                  </a:cubicBezTo>
                  <a:cubicBezTo>
                    <a:pt x="651" y="43"/>
                    <a:pt x="664" y="41"/>
                    <a:pt x="677" y="37"/>
                  </a:cubicBezTo>
                  <a:cubicBezTo>
                    <a:pt x="662" y="19"/>
                    <a:pt x="643" y="8"/>
                    <a:pt x="623" y="8"/>
                  </a:cubicBezTo>
                  <a:cubicBezTo>
                    <a:pt x="622" y="8"/>
                    <a:pt x="622" y="8"/>
                    <a:pt x="621" y="8"/>
                  </a:cubicBezTo>
                  <a:cubicBezTo>
                    <a:pt x="483" y="0"/>
                    <a:pt x="483" y="0"/>
                    <a:pt x="483" y="0"/>
                  </a:cubicBezTo>
                  <a:cubicBezTo>
                    <a:pt x="476" y="0"/>
                    <a:pt x="470" y="0"/>
                    <a:pt x="463" y="0"/>
                  </a:cubicBezTo>
                </a:path>
              </a:pathLst>
            </a:custGeom>
            <a:solidFill>
              <a:srgbClr val="FC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ïŝļíḍè"/>
            <p:cNvSpPr/>
            <p:nvPr/>
          </p:nvSpPr>
          <p:spPr bwMode="auto">
            <a:xfrm>
              <a:off x="9623428" y="5873518"/>
              <a:ext cx="855718" cy="92465"/>
            </a:xfrm>
            <a:custGeom>
              <a:avLst/>
              <a:gdLst>
                <a:gd name="T0" fmla="*/ 604 w 604"/>
                <a:gd name="T1" fmla="*/ 0 h 65"/>
                <a:gd name="T2" fmla="*/ 545 w 604"/>
                <a:gd name="T3" fmla="*/ 0 h 65"/>
                <a:gd name="T4" fmla="*/ 0 w 604"/>
                <a:gd name="T5" fmla="*/ 0 h 65"/>
                <a:gd name="T6" fmla="*/ 83 w 604"/>
                <a:gd name="T7" fmla="*/ 65 h 65"/>
                <a:gd name="T8" fmla="*/ 552 w 604"/>
                <a:gd name="T9" fmla="*/ 25 h 65"/>
                <a:gd name="T10" fmla="*/ 604 w 604"/>
                <a:gd name="T11" fmla="*/ 0 h 65"/>
              </a:gdLst>
              <a:ahLst/>
              <a:cxnLst>
                <a:cxn ang="0">
                  <a:pos x="T0" y="T1"/>
                </a:cxn>
                <a:cxn ang="0">
                  <a:pos x="T2" y="T3"/>
                </a:cxn>
                <a:cxn ang="0">
                  <a:pos x="T4" y="T5"/>
                </a:cxn>
                <a:cxn ang="0">
                  <a:pos x="T6" y="T7"/>
                </a:cxn>
                <a:cxn ang="0">
                  <a:pos x="T8" y="T9"/>
                </a:cxn>
                <a:cxn ang="0">
                  <a:pos x="T10" y="T11"/>
                </a:cxn>
              </a:cxnLst>
              <a:rect l="0" t="0" r="r" b="b"/>
              <a:pathLst>
                <a:path w="604" h="65">
                  <a:moveTo>
                    <a:pt x="604" y="0"/>
                  </a:moveTo>
                  <a:cubicBezTo>
                    <a:pt x="545" y="0"/>
                    <a:pt x="545" y="0"/>
                    <a:pt x="545" y="0"/>
                  </a:cubicBezTo>
                  <a:cubicBezTo>
                    <a:pt x="0" y="0"/>
                    <a:pt x="0" y="0"/>
                    <a:pt x="0" y="0"/>
                  </a:cubicBezTo>
                  <a:cubicBezTo>
                    <a:pt x="11" y="46"/>
                    <a:pt x="43" y="60"/>
                    <a:pt x="83" y="65"/>
                  </a:cubicBezTo>
                  <a:cubicBezTo>
                    <a:pt x="552" y="25"/>
                    <a:pt x="552" y="25"/>
                    <a:pt x="552" y="25"/>
                  </a:cubicBezTo>
                  <a:cubicBezTo>
                    <a:pt x="576" y="24"/>
                    <a:pt x="593" y="16"/>
                    <a:pt x="604" y="0"/>
                  </a:cubicBezTo>
                </a:path>
              </a:pathLst>
            </a:custGeom>
            <a:solidFill>
              <a:srgbClr val="C7C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íṧļïḓè"/>
            <p:cNvSpPr/>
            <p:nvPr/>
          </p:nvSpPr>
          <p:spPr bwMode="auto">
            <a:xfrm>
              <a:off x="6992393" y="5609574"/>
              <a:ext cx="368177" cy="208465"/>
            </a:xfrm>
            <a:custGeom>
              <a:avLst/>
              <a:gdLst>
                <a:gd name="T0" fmla="*/ 4 w 260"/>
                <a:gd name="T1" fmla="*/ 0 h 147"/>
                <a:gd name="T2" fmla="*/ 0 w 260"/>
                <a:gd name="T3" fmla="*/ 35 h 147"/>
                <a:gd name="T4" fmla="*/ 26 w 260"/>
                <a:gd name="T5" fmla="*/ 108 h 147"/>
                <a:gd name="T6" fmla="*/ 149 w 260"/>
                <a:gd name="T7" fmla="*/ 147 h 147"/>
                <a:gd name="T8" fmla="*/ 260 w 260"/>
                <a:gd name="T9" fmla="*/ 135 h 147"/>
                <a:gd name="T10" fmla="*/ 259 w 260"/>
                <a:gd name="T11" fmla="*/ 129 h 147"/>
                <a:gd name="T12" fmla="*/ 149 w 260"/>
                <a:gd name="T13" fmla="*/ 142 h 147"/>
                <a:gd name="T14" fmla="*/ 30 w 260"/>
                <a:gd name="T15" fmla="*/ 104 h 147"/>
                <a:gd name="T16" fmla="*/ 5 w 260"/>
                <a:gd name="T17" fmla="*/ 35 h 147"/>
                <a:gd name="T18" fmla="*/ 7 w 260"/>
                <a:gd name="T19" fmla="*/ 11 h 147"/>
                <a:gd name="T20" fmla="*/ 9 w 260"/>
                <a:gd name="T21" fmla="*/ 4 h 147"/>
                <a:gd name="T22" fmla="*/ 9 w 260"/>
                <a:gd name="T23" fmla="*/ 2 h 147"/>
                <a:gd name="T24" fmla="*/ 9 w 260"/>
                <a:gd name="T25" fmla="*/ 2 h 147"/>
                <a:gd name="T26" fmla="*/ 9 w 260"/>
                <a:gd name="T27" fmla="*/ 2 h 147"/>
                <a:gd name="T28" fmla="*/ 4 w 260"/>
                <a:gd name="T2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0" h="147">
                  <a:moveTo>
                    <a:pt x="4" y="0"/>
                  </a:moveTo>
                  <a:cubicBezTo>
                    <a:pt x="4" y="0"/>
                    <a:pt x="0" y="15"/>
                    <a:pt x="0" y="35"/>
                  </a:cubicBezTo>
                  <a:cubicBezTo>
                    <a:pt x="0" y="57"/>
                    <a:pt x="5" y="85"/>
                    <a:pt x="26" y="108"/>
                  </a:cubicBezTo>
                  <a:cubicBezTo>
                    <a:pt x="48" y="130"/>
                    <a:pt x="86" y="147"/>
                    <a:pt x="149" y="147"/>
                  </a:cubicBezTo>
                  <a:cubicBezTo>
                    <a:pt x="180" y="147"/>
                    <a:pt x="216" y="143"/>
                    <a:pt x="260" y="135"/>
                  </a:cubicBezTo>
                  <a:cubicBezTo>
                    <a:pt x="259" y="129"/>
                    <a:pt x="259" y="129"/>
                    <a:pt x="259" y="129"/>
                  </a:cubicBezTo>
                  <a:cubicBezTo>
                    <a:pt x="215" y="138"/>
                    <a:pt x="179" y="142"/>
                    <a:pt x="149" y="142"/>
                  </a:cubicBezTo>
                  <a:cubicBezTo>
                    <a:pt x="86" y="142"/>
                    <a:pt x="51" y="125"/>
                    <a:pt x="30" y="104"/>
                  </a:cubicBezTo>
                  <a:cubicBezTo>
                    <a:pt x="10" y="82"/>
                    <a:pt x="5" y="56"/>
                    <a:pt x="5" y="35"/>
                  </a:cubicBezTo>
                  <a:cubicBezTo>
                    <a:pt x="5" y="25"/>
                    <a:pt x="6" y="17"/>
                    <a:pt x="7" y="11"/>
                  </a:cubicBezTo>
                  <a:cubicBezTo>
                    <a:pt x="8" y="8"/>
                    <a:pt x="8" y="6"/>
                    <a:pt x="9" y="4"/>
                  </a:cubicBezTo>
                  <a:cubicBezTo>
                    <a:pt x="9" y="3"/>
                    <a:pt x="9" y="3"/>
                    <a:pt x="9" y="2"/>
                  </a:cubicBezTo>
                  <a:cubicBezTo>
                    <a:pt x="9" y="2"/>
                    <a:pt x="9" y="2"/>
                    <a:pt x="9" y="2"/>
                  </a:cubicBezTo>
                  <a:cubicBezTo>
                    <a:pt x="9" y="2"/>
                    <a:pt x="9" y="2"/>
                    <a:pt x="9" y="2"/>
                  </a:cubicBezTo>
                  <a:cubicBezTo>
                    <a:pt x="4" y="0"/>
                    <a:pt x="4"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iṥlîḋè"/>
            <p:cNvSpPr/>
            <p:nvPr/>
          </p:nvSpPr>
          <p:spPr bwMode="auto">
            <a:xfrm>
              <a:off x="9119076" y="5266615"/>
              <a:ext cx="408526" cy="267307"/>
            </a:xfrm>
            <a:custGeom>
              <a:avLst/>
              <a:gdLst>
                <a:gd name="T0" fmla="*/ 5 w 289"/>
                <a:gd name="T1" fmla="*/ 0 h 188"/>
                <a:gd name="T2" fmla="*/ 0 w 289"/>
                <a:gd name="T3" fmla="*/ 62 h 188"/>
                <a:gd name="T4" fmla="*/ 14 w 289"/>
                <a:gd name="T5" fmla="*/ 144 h 188"/>
                <a:gd name="T6" fmla="*/ 39 w 289"/>
                <a:gd name="T7" fmla="*/ 174 h 188"/>
                <a:gd name="T8" fmla="*/ 80 w 289"/>
                <a:gd name="T9" fmla="*/ 186 h 188"/>
                <a:gd name="T10" fmla="*/ 89 w 289"/>
                <a:gd name="T11" fmla="*/ 186 h 188"/>
                <a:gd name="T12" fmla="*/ 129 w 289"/>
                <a:gd name="T13" fmla="*/ 184 h 188"/>
                <a:gd name="T14" fmla="*/ 155 w 289"/>
                <a:gd name="T15" fmla="*/ 185 h 188"/>
                <a:gd name="T16" fmla="*/ 289 w 289"/>
                <a:gd name="T17" fmla="*/ 188 h 188"/>
                <a:gd name="T18" fmla="*/ 289 w 289"/>
                <a:gd name="T19" fmla="*/ 183 h 188"/>
                <a:gd name="T20" fmla="*/ 156 w 289"/>
                <a:gd name="T21" fmla="*/ 179 h 188"/>
                <a:gd name="T22" fmla="*/ 129 w 289"/>
                <a:gd name="T23" fmla="*/ 179 h 188"/>
                <a:gd name="T24" fmla="*/ 88 w 289"/>
                <a:gd name="T25" fmla="*/ 180 h 188"/>
                <a:gd name="T26" fmla="*/ 80 w 289"/>
                <a:gd name="T27" fmla="*/ 181 h 188"/>
                <a:gd name="T28" fmla="*/ 42 w 289"/>
                <a:gd name="T29" fmla="*/ 170 h 188"/>
                <a:gd name="T30" fmla="*/ 13 w 289"/>
                <a:gd name="T31" fmla="*/ 123 h 188"/>
                <a:gd name="T32" fmla="*/ 5 w 289"/>
                <a:gd name="T33" fmla="*/ 62 h 188"/>
                <a:gd name="T34" fmla="*/ 8 w 289"/>
                <a:gd name="T35" fmla="*/ 19 h 188"/>
                <a:gd name="T36" fmla="*/ 10 w 289"/>
                <a:gd name="T37" fmla="*/ 6 h 188"/>
                <a:gd name="T38" fmla="*/ 10 w 289"/>
                <a:gd name="T39" fmla="*/ 3 h 188"/>
                <a:gd name="T40" fmla="*/ 10 w 289"/>
                <a:gd name="T41" fmla="*/ 1 h 188"/>
                <a:gd name="T42" fmla="*/ 5 w 289"/>
                <a:gd name="T4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9" h="188">
                  <a:moveTo>
                    <a:pt x="5" y="0"/>
                  </a:moveTo>
                  <a:cubicBezTo>
                    <a:pt x="5" y="1"/>
                    <a:pt x="0" y="28"/>
                    <a:pt x="0" y="62"/>
                  </a:cubicBezTo>
                  <a:cubicBezTo>
                    <a:pt x="0" y="89"/>
                    <a:pt x="3" y="120"/>
                    <a:pt x="14" y="144"/>
                  </a:cubicBezTo>
                  <a:cubicBezTo>
                    <a:pt x="20" y="156"/>
                    <a:pt x="28" y="167"/>
                    <a:pt x="39" y="174"/>
                  </a:cubicBezTo>
                  <a:cubicBezTo>
                    <a:pt x="50" y="182"/>
                    <a:pt x="63" y="186"/>
                    <a:pt x="80" y="186"/>
                  </a:cubicBezTo>
                  <a:cubicBezTo>
                    <a:pt x="83" y="186"/>
                    <a:pt x="86" y="186"/>
                    <a:pt x="89" y="186"/>
                  </a:cubicBezTo>
                  <a:cubicBezTo>
                    <a:pt x="102" y="185"/>
                    <a:pt x="116" y="184"/>
                    <a:pt x="129" y="184"/>
                  </a:cubicBezTo>
                  <a:cubicBezTo>
                    <a:pt x="138" y="184"/>
                    <a:pt x="147" y="185"/>
                    <a:pt x="155" y="185"/>
                  </a:cubicBezTo>
                  <a:cubicBezTo>
                    <a:pt x="289" y="188"/>
                    <a:pt x="289" y="188"/>
                    <a:pt x="289" y="188"/>
                  </a:cubicBezTo>
                  <a:cubicBezTo>
                    <a:pt x="289" y="183"/>
                    <a:pt x="289" y="183"/>
                    <a:pt x="289" y="183"/>
                  </a:cubicBezTo>
                  <a:cubicBezTo>
                    <a:pt x="156" y="179"/>
                    <a:pt x="156" y="179"/>
                    <a:pt x="156" y="179"/>
                  </a:cubicBezTo>
                  <a:cubicBezTo>
                    <a:pt x="147" y="179"/>
                    <a:pt x="138" y="179"/>
                    <a:pt x="129" y="179"/>
                  </a:cubicBezTo>
                  <a:cubicBezTo>
                    <a:pt x="115" y="179"/>
                    <a:pt x="102" y="179"/>
                    <a:pt x="88" y="180"/>
                  </a:cubicBezTo>
                  <a:cubicBezTo>
                    <a:pt x="86" y="180"/>
                    <a:pt x="83" y="181"/>
                    <a:pt x="80" y="181"/>
                  </a:cubicBezTo>
                  <a:cubicBezTo>
                    <a:pt x="64" y="181"/>
                    <a:pt x="52" y="177"/>
                    <a:pt x="42" y="170"/>
                  </a:cubicBezTo>
                  <a:cubicBezTo>
                    <a:pt x="27" y="159"/>
                    <a:pt x="18" y="143"/>
                    <a:pt x="13" y="123"/>
                  </a:cubicBezTo>
                  <a:cubicBezTo>
                    <a:pt x="7" y="104"/>
                    <a:pt x="5" y="82"/>
                    <a:pt x="5" y="62"/>
                  </a:cubicBezTo>
                  <a:cubicBezTo>
                    <a:pt x="5" y="46"/>
                    <a:pt x="7" y="30"/>
                    <a:pt x="8" y="19"/>
                  </a:cubicBezTo>
                  <a:cubicBezTo>
                    <a:pt x="8" y="14"/>
                    <a:pt x="9" y="9"/>
                    <a:pt x="10" y="6"/>
                  </a:cubicBezTo>
                  <a:cubicBezTo>
                    <a:pt x="10" y="5"/>
                    <a:pt x="10" y="4"/>
                    <a:pt x="10" y="3"/>
                  </a:cubicBezTo>
                  <a:cubicBezTo>
                    <a:pt x="10" y="2"/>
                    <a:pt x="10" y="1"/>
                    <a:pt x="10" y="1"/>
                  </a:cubicBezTo>
                  <a:cubicBezTo>
                    <a:pt x="5" y="0"/>
                    <a:pt x="5"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ïŝḻîḑe"/>
            <p:cNvSpPr/>
            <p:nvPr/>
          </p:nvSpPr>
          <p:spPr bwMode="auto">
            <a:xfrm>
              <a:off x="7856515" y="5666734"/>
              <a:ext cx="823775" cy="21856"/>
            </a:xfrm>
            <a:custGeom>
              <a:avLst/>
              <a:gdLst>
                <a:gd name="T0" fmla="*/ 0 w 490"/>
                <a:gd name="T1" fmla="*/ 13 h 13"/>
                <a:gd name="T2" fmla="*/ 490 w 490"/>
                <a:gd name="T3" fmla="*/ 4 h 13"/>
                <a:gd name="T4" fmla="*/ 490 w 490"/>
                <a:gd name="T5" fmla="*/ 0 h 13"/>
                <a:gd name="T6" fmla="*/ 0 w 490"/>
                <a:gd name="T7" fmla="*/ 7 h 13"/>
                <a:gd name="T8" fmla="*/ 0 w 490"/>
                <a:gd name="T9" fmla="*/ 13 h 13"/>
              </a:gdLst>
              <a:ahLst/>
              <a:cxnLst>
                <a:cxn ang="0">
                  <a:pos x="T0" y="T1"/>
                </a:cxn>
                <a:cxn ang="0">
                  <a:pos x="T2" y="T3"/>
                </a:cxn>
                <a:cxn ang="0">
                  <a:pos x="T4" y="T5"/>
                </a:cxn>
                <a:cxn ang="0">
                  <a:pos x="T6" y="T7"/>
                </a:cxn>
                <a:cxn ang="0">
                  <a:pos x="T8" y="T9"/>
                </a:cxn>
              </a:cxnLst>
              <a:rect l="0" t="0" r="r" b="b"/>
              <a:pathLst>
                <a:path w="490" h="13">
                  <a:moveTo>
                    <a:pt x="0" y="13"/>
                  </a:moveTo>
                  <a:lnTo>
                    <a:pt x="490" y="4"/>
                  </a:lnTo>
                  <a:lnTo>
                    <a:pt x="490" y="0"/>
                  </a:lnTo>
                  <a:lnTo>
                    <a:pt x="0" y="7"/>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íṡ1iḑe"/>
            <p:cNvSpPr/>
            <p:nvPr/>
          </p:nvSpPr>
          <p:spPr bwMode="auto">
            <a:xfrm>
              <a:off x="7856515" y="5666734"/>
              <a:ext cx="823775" cy="21856"/>
            </a:xfrm>
            <a:custGeom>
              <a:avLst/>
              <a:gdLst>
                <a:gd name="T0" fmla="*/ 0 w 490"/>
                <a:gd name="T1" fmla="*/ 13 h 13"/>
                <a:gd name="T2" fmla="*/ 490 w 490"/>
                <a:gd name="T3" fmla="*/ 4 h 13"/>
                <a:gd name="T4" fmla="*/ 490 w 490"/>
                <a:gd name="T5" fmla="*/ 0 h 13"/>
                <a:gd name="T6" fmla="*/ 0 w 490"/>
                <a:gd name="T7" fmla="*/ 7 h 13"/>
              </a:gdLst>
              <a:ahLst/>
              <a:cxnLst>
                <a:cxn ang="0">
                  <a:pos x="T0" y="T1"/>
                </a:cxn>
                <a:cxn ang="0">
                  <a:pos x="T2" y="T3"/>
                </a:cxn>
                <a:cxn ang="0">
                  <a:pos x="T4" y="T5"/>
                </a:cxn>
                <a:cxn ang="0">
                  <a:pos x="T6" y="T7"/>
                </a:cxn>
              </a:cxnLst>
              <a:rect l="0" t="0" r="r" b="b"/>
              <a:pathLst>
                <a:path w="490" h="13">
                  <a:moveTo>
                    <a:pt x="0" y="13"/>
                  </a:moveTo>
                  <a:lnTo>
                    <a:pt x="490" y="4"/>
                  </a:lnTo>
                  <a:lnTo>
                    <a:pt x="490" y="0"/>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îṩļídê"/>
            <p:cNvSpPr/>
            <p:nvPr/>
          </p:nvSpPr>
          <p:spPr bwMode="auto">
            <a:xfrm>
              <a:off x="7883414" y="5831489"/>
              <a:ext cx="825456" cy="20174"/>
            </a:xfrm>
            <a:custGeom>
              <a:avLst/>
              <a:gdLst>
                <a:gd name="T0" fmla="*/ 0 w 491"/>
                <a:gd name="T1" fmla="*/ 12 h 12"/>
                <a:gd name="T2" fmla="*/ 491 w 491"/>
                <a:gd name="T3" fmla="*/ 4 h 12"/>
                <a:gd name="T4" fmla="*/ 491 w 491"/>
                <a:gd name="T5" fmla="*/ 0 h 12"/>
                <a:gd name="T6" fmla="*/ 0 w 491"/>
                <a:gd name="T7" fmla="*/ 7 h 12"/>
                <a:gd name="T8" fmla="*/ 0 w 491"/>
                <a:gd name="T9" fmla="*/ 12 h 12"/>
              </a:gdLst>
              <a:ahLst/>
              <a:cxnLst>
                <a:cxn ang="0">
                  <a:pos x="T0" y="T1"/>
                </a:cxn>
                <a:cxn ang="0">
                  <a:pos x="T2" y="T3"/>
                </a:cxn>
                <a:cxn ang="0">
                  <a:pos x="T4" y="T5"/>
                </a:cxn>
                <a:cxn ang="0">
                  <a:pos x="T6" y="T7"/>
                </a:cxn>
                <a:cxn ang="0">
                  <a:pos x="T8" y="T9"/>
                </a:cxn>
              </a:cxnLst>
              <a:rect l="0" t="0" r="r" b="b"/>
              <a:pathLst>
                <a:path w="491" h="12">
                  <a:moveTo>
                    <a:pt x="0" y="12"/>
                  </a:moveTo>
                  <a:lnTo>
                    <a:pt x="491" y="4"/>
                  </a:lnTo>
                  <a:lnTo>
                    <a:pt x="491" y="0"/>
                  </a:lnTo>
                  <a:lnTo>
                    <a:pt x="0" y="7"/>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îṩḷiḋè"/>
            <p:cNvSpPr/>
            <p:nvPr/>
          </p:nvSpPr>
          <p:spPr bwMode="auto">
            <a:xfrm>
              <a:off x="7883414" y="5831489"/>
              <a:ext cx="825456" cy="20174"/>
            </a:xfrm>
            <a:custGeom>
              <a:avLst/>
              <a:gdLst>
                <a:gd name="T0" fmla="*/ 0 w 491"/>
                <a:gd name="T1" fmla="*/ 12 h 12"/>
                <a:gd name="T2" fmla="*/ 491 w 491"/>
                <a:gd name="T3" fmla="*/ 4 h 12"/>
                <a:gd name="T4" fmla="*/ 491 w 491"/>
                <a:gd name="T5" fmla="*/ 0 h 12"/>
                <a:gd name="T6" fmla="*/ 0 w 491"/>
                <a:gd name="T7" fmla="*/ 7 h 12"/>
              </a:gdLst>
              <a:ahLst/>
              <a:cxnLst>
                <a:cxn ang="0">
                  <a:pos x="T0" y="T1"/>
                </a:cxn>
                <a:cxn ang="0">
                  <a:pos x="T2" y="T3"/>
                </a:cxn>
                <a:cxn ang="0">
                  <a:pos x="T4" y="T5"/>
                </a:cxn>
                <a:cxn ang="0">
                  <a:pos x="T6" y="T7"/>
                </a:cxn>
              </a:cxnLst>
              <a:rect l="0" t="0" r="r" b="b"/>
              <a:pathLst>
                <a:path w="491" h="12">
                  <a:moveTo>
                    <a:pt x="0" y="12"/>
                  </a:moveTo>
                  <a:lnTo>
                    <a:pt x="491" y="4"/>
                  </a:lnTo>
                  <a:lnTo>
                    <a:pt x="491" y="0"/>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ïšḷïďe"/>
            <p:cNvSpPr/>
            <p:nvPr/>
          </p:nvSpPr>
          <p:spPr bwMode="auto">
            <a:xfrm>
              <a:off x="8436520" y="4918611"/>
              <a:ext cx="290843" cy="35305"/>
            </a:xfrm>
            <a:custGeom>
              <a:avLst/>
              <a:gdLst>
                <a:gd name="T0" fmla="*/ 1 w 173"/>
                <a:gd name="T1" fmla="*/ 21 h 21"/>
                <a:gd name="T2" fmla="*/ 173 w 173"/>
                <a:gd name="T3" fmla="*/ 5 h 21"/>
                <a:gd name="T4" fmla="*/ 172 w 173"/>
                <a:gd name="T5" fmla="*/ 0 h 21"/>
                <a:gd name="T6" fmla="*/ 0 w 173"/>
                <a:gd name="T7" fmla="*/ 17 h 21"/>
                <a:gd name="T8" fmla="*/ 1 w 173"/>
                <a:gd name="T9" fmla="*/ 21 h 21"/>
              </a:gdLst>
              <a:ahLst/>
              <a:cxnLst>
                <a:cxn ang="0">
                  <a:pos x="T0" y="T1"/>
                </a:cxn>
                <a:cxn ang="0">
                  <a:pos x="T2" y="T3"/>
                </a:cxn>
                <a:cxn ang="0">
                  <a:pos x="T4" y="T5"/>
                </a:cxn>
                <a:cxn ang="0">
                  <a:pos x="T6" y="T7"/>
                </a:cxn>
                <a:cxn ang="0">
                  <a:pos x="T8" y="T9"/>
                </a:cxn>
              </a:cxnLst>
              <a:rect l="0" t="0" r="r" b="b"/>
              <a:pathLst>
                <a:path w="173" h="21">
                  <a:moveTo>
                    <a:pt x="1" y="21"/>
                  </a:moveTo>
                  <a:lnTo>
                    <a:pt x="173" y="5"/>
                  </a:lnTo>
                  <a:lnTo>
                    <a:pt x="172" y="0"/>
                  </a:lnTo>
                  <a:lnTo>
                    <a:pt x="0" y="17"/>
                  </a:lnTo>
                  <a:lnTo>
                    <a:pt x="1"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îśľiďe"/>
            <p:cNvSpPr/>
            <p:nvPr/>
          </p:nvSpPr>
          <p:spPr bwMode="auto">
            <a:xfrm>
              <a:off x="8436520" y="4918611"/>
              <a:ext cx="290843" cy="35305"/>
            </a:xfrm>
            <a:custGeom>
              <a:avLst/>
              <a:gdLst>
                <a:gd name="T0" fmla="*/ 1 w 173"/>
                <a:gd name="T1" fmla="*/ 21 h 21"/>
                <a:gd name="T2" fmla="*/ 173 w 173"/>
                <a:gd name="T3" fmla="*/ 5 h 21"/>
                <a:gd name="T4" fmla="*/ 172 w 173"/>
                <a:gd name="T5" fmla="*/ 0 h 21"/>
                <a:gd name="T6" fmla="*/ 0 w 173"/>
                <a:gd name="T7" fmla="*/ 17 h 21"/>
              </a:gdLst>
              <a:ahLst/>
              <a:cxnLst>
                <a:cxn ang="0">
                  <a:pos x="T0" y="T1"/>
                </a:cxn>
                <a:cxn ang="0">
                  <a:pos x="T2" y="T3"/>
                </a:cxn>
                <a:cxn ang="0">
                  <a:pos x="T4" y="T5"/>
                </a:cxn>
                <a:cxn ang="0">
                  <a:pos x="T6" y="T7"/>
                </a:cxn>
              </a:cxnLst>
              <a:rect l="0" t="0" r="r" b="b"/>
              <a:pathLst>
                <a:path w="173" h="21">
                  <a:moveTo>
                    <a:pt x="1" y="21"/>
                  </a:moveTo>
                  <a:lnTo>
                    <a:pt x="173" y="5"/>
                  </a:lnTo>
                  <a:lnTo>
                    <a:pt x="172" y="0"/>
                  </a:lnTo>
                  <a:lnTo>
                    <a:pt x="0"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ïślíďê"/>
            <p:cNvSpPr/>
            <p:nvPr/>
          </p:nvSpPr>
          <p:spPr bwMode="auto">
            <a:xfrm>
              <a:off x="8449969" y="5076642"/>
              <a:ext cx="998617" cy="70609"/>
            </a:xfrm>
            <a:custGeom>
              <a:avLst/>
              <a:gdLst>
                <a:gd name="T0" fmla="*/ 1 w 594"/>
                <a:gd name="T1" fmla="*/ 42 h 42"/>
                <a:gd name="T2" fmla="*/ 594 w 594"/>
                <a:gd name="T3" fmla="*/ 5 h 42"/>
                <a:gd name="T4" fmla="*/ 593 w 594"/>
                <a:gd name="T5" fmla="*/ 0 h 42"/>
                <a:gd name="T6" fmla="*/ 0 w 594"/>
                <a:gd name="T7" fmla="*/ 38 h 42"/>
                <a:gd name="T8" fmla="*/ 1 w 594"/>
                <a:gd name="T9" fmla="*/ 42 h 42"/>
              </a:gdLst>
              <a:ahLst/>
              <a:cxnLst>
                <a:cxn ang="0">
                  <a:pos x="T0" y="T1"/>
                </a:cxn>
                <a:cxn ang="0">
                  <a:pos x="T2" y="T3"/>
                </a:cxn>
                <a:cxn ang="0">
                  <a:pos x="T4" y="T5"/>
                </a:cxn>
                <a:cxn ang="0">
                  <a:pos x="T6" y="T7"/>
                </a:cxn>
                <a:cxn ang="0">
                  <a:pos x="T8" y="T9"/>
                </a:cxn>
              </a:cxnLst>
              <a:rect l="0" t="0" r="r" b="b"/>
              <a:pathLst>
                <a:path w="594" h="42">
                  <a:moveTo>
                    <a:pt x="1" y="42"/>
                  </a:moveTo>
                  <a:lnTo>
                    <a:pt x="594" y="5"/>
                  </a:lnTo>
                  <a:lnTo>
                    <a:pt x="593" y="0"/>
                  </a:lnTo>
                  <a:lnTo>
                    <a:pt x="0" y="38"/>
                  </a:lnTo>
                  <a:lnTo>
                    <a:pt x="1"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i$1ídè"/>
            <p:cNvSpPr/>
            <p:nvPr/>
          </p:nvSpPr>
          <p:spPr bwMode="auto">
            <a:xfrm>
              <a:off x="8449969" y="5076642"/>
              <a:ext cx="998617" cy="70609"/>
            </a:xfrm>
            <a:custGeom>
              <a:avLst/>
              <a:gdLst>
                <a:gd name="T0" fmla="*/ 1 w 594"/>
                <a:gd name="T1" fmla="*/ 42 h 42"/>
                <a:gd name="T2" fmla="*/ 594 w 594"/>
                <a:gd name="T3" fmla="*/ 5 h 42"/>
                <a:gd name="T4" fmla="*/ 593 w 594"/>
                <a:gd name="T5" fmla="*/ 0 h 42"/>
                <a:gd name="T6" fmla="*/ 0 w 594"/>
                <a:gd name="T7" fmla="*/ 38 h 42"/>
              </a:gdLst>
              <a:ahLst/>
              <a:cxnLst>
                <a:cxn ang="0">
                  <a:pos x="T0" y="T1"/>
                </a:cxn>
                <a:cxn ang="0">
                  <a:pos x="T2" y="T3"/>
                </a:cxn>
                <a:cxn ang="0">
                  <a:pos x="T4" y="T5"/>
                </a:cxn>
                <a:cxn ang="0">
                  <a:pos x="T6" y="T7"/>
                </a:cxn>
              </a:cxnLst>
              <a:rect l="0" t="0" r="r" b="b"/>
              <a:pathLst>
                <a:path w="594" h="42">
                  <a:moveTo>
                    <a:pt x="1" y="42"/>
                  </a:moveTo>
                  <a:lnTo>
                    <a:pt x="594" y="5"/>
                  </a:lnTo>
                  <a:lnTo>
                    <a:pt x="593" y="0"/>
                  </a:lnTo>
                  <a:lnTo>
                    <a:pt x="0"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ïŝļídê"/>
            <p:cNvSpPr/>
            <p:nvPr/>
          </p:nvSpPr>
          <p:spPr bwMode="auto">
            <a:xfrm>
              <a:off x="9771371" y="5579313"/>
              <a:ext cx="282437" cy="15131"/>
            </a:xfrm>
            <a:custGeom>
              <a:avLst/>
              <a:gdLst>
                <a:gd name="T0" fmla="*/ 0 w 168"/>
                <a:gd name="T1" fmla="*/ 9 h 9"/>
                <a:gd name="T2" fmla="*/ 168 w 168"/>
                <a:gd name="T3" fmla="*/ 5 h 9"/>
                <a:gd name="T4" fmla="*/ 168 w 168"/>
                <a:gd name="T5" fmla="*/ 0 h 9"/>
                <a:gd name="T6" fmla="*/ 0 w 168"/>
                <a:gd name="T7" fmla="*/ 4 h 9"/>
                <a:gd name="T8" fmla="*/ 0 w 168"/>
                <a:gd name="T9" fmla="*/ 9 h 9"/>
              </a:gdLst>
              <a:ahLst/>
              <a:cxnLst>
                <a:cxn ang="0">
                  <a:pos x="T0" y="T1"/>
                </a:cxn>
                <a:cxn ang="0">
                  <a:pos x="T2" y="T3"/>
                </a:cxn>
                <a:cxn ang="0">
                  <a:pos x="T4" y="T5"/>
                </a:cxn>
                <a:cxn ang="0">
                  <a:pos x="T6" y="T7"/>
                </a:cxn>
                <a:cxn ang="0">
                  <a:pos x="T8" y="T9"/>
                </a:cxn>
              </a:cxnLst>
              <a:rect l="0" t="0" r="r" b="b"/>
              <a:pathLst>
                <a:path w="168" h="9">
                  <a:moveTo>
                    <a:pt x="0" y="9"/>
                  </a:moveTo>
                  <a:lnTo>
                    <a:pt x="168" y="5"/>
                  </a:lnTo>
                  <a:lnTo>
                    <a:pt x="168" y="0"/>
                  </a:lnTo>
                  <a:lnTo>
                    <a:pt x="0" y="4"/>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îṣľîḓé"/>
            <p:cNvSpPr/>
            <p:nvPr/>
          </p:nvSpPr>
          <p:spPr bwMode="auto">
            <a:xfrm>
              <a:off x="9771371" y="5579313"/>
              <a:ext cx="282437" cy="15131"/>
            </a:xfrm>
            <a:custGeom>
              <a:avLst/>
              <a:gdLst>
                <a:gd name="T0" fmla="*/ 0 w 168"/>
                <a:gd name="T1" fmla="*/ 9 h 9"/>
                <a:gd name="T2" fmla="*/ 168 w 168"/>
                <a:gd name="T3" fmla="*/ 5 h 9"/>
                <a:gd name="T4" fmla="*/ 168 w 168"/>
                <a:gd name="T5" fmla="*/ 0 h 9"/>
                <a:gd name="T6" fmla="*/ 0 w 168"/>
                <a:gd name="T7" fmla="*/ 4 h 9"/>
              </a:gdLst>
              <a:ahLst/>
              <a:cxnLst>
                <a:cxn ang="0">
                  <a:pos x="T0" y="T1"/>
                </a:cxn>
                <a:cxn ang="0">
                  <a:pos x="T2" y="T3"/>
                </a:cxn>
                <a:cxn ang="0">
                  <a:pos x="T4" y="T5"/>
                </a:cxn>
                <a:cxn ang="0">
                  <a:pos x="T6" y="T7"/>
                </a:cxn>
              </a:cxnLst>
              <a:rect l="0" t="0" r="r" b="b"/>
              <a:pathLst>
                <a:path w="168" h="9">
                  <a:moveTo>
                    <a:pt x="0" y="9"/>
                  </a:moveTo>
                  <a:lnTo>
                    <a:pt x="168" y="5"/>
                  </a:lnTo>
                  <a:lnTo>
                    <a:pt x="168"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iṥļiḑè"/>
            <p:cNvSpPr/>
            <p:nvPr/>
          </p:nvSpPr>
          <p:spPr bwMode="auto">
            <a:xfrm>
              <a:off x="9757922" y="5688589"/>
              <a:ext cx="563193" cy="28580"/>
            </a:xfrm>
            <a:custGeom>
              <a:avLst/>
              <a:gdLst>
                <a:gd name="T0" fmla="*/ 0 w 335"/>
                <a:gd name="T1" fmla="*/ 17 h 17"/>
                <a:gd name="T2" fmla="*/ 335 w 335"/>
                <a:gd name="T3" fmla="*/ 5 h 17"/>
                <a:gd name="T4" fmla="*/ 335 w 335"/>
                <a:gd name="T5" fmla="*/ 0 h 17"/>
                <a:gd name="T6" fmla="*/ 0 w 335"/>
                <a:gd name="T7" fmla="*/ 13 h 17"/>
                <a:gd name="T8" fmla="*/ 0 w 335"/>
                <a:gd name="T9" fmla="*/ 17 h 17"/>
              </a:gdLst>
              <a:ahLst/>
              <a:cxnLst>
                <a:cxn ang="0">
                  <a:pos x="T0" y="T1"/>
                </a:cxn>
                <a:cxn ang="0">
                  <a:pos x="T2" y="T3"/>
                </a:cxn>
                <a:cxn ang="0">
                  <a:pos x="T4" y="T5"/>
                </a:cxn>
                <a:cxn ang="0">
                  <a:pos x="T6" y="T7"/>
                </a:cxn>
                <a:cxn ang="0">
                  <a:pos x="T8" y="T9"/>
                </a:cxn>
              </a:cxnLst>
              <a:rect l="0" t="0" r="r" b="b"/>
              <a:pathLst>
                <a:path w="335" h="17">
                  <a:moveTo>
                    <a:pt x="0" y="17"/>
                  </a:moveTo>
                  <a:lnTo>
                    <a:pt x="335" y="5"/>
                  </a:lnTo>
                  <a:lnTo>
                    <a:pt x="335" y="0"/>
                  </a:lnTo>
                  <a:lnTo>
                    <a:pt x="0" y="13"/>
                  </a:ln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îṩļîḍé"/>
            <p:cNvSpPr/>
            <p:nvPr/>
          </p:nvSpPr>
          <p:spPr bwMode="auto">
            <a:xfrm>
              <a:off x="9757922" y="5688589"/>
              <a:ext cx="563193" cy="28580"/>
            </a:xfrm>
            <a:custGeom>
              <a:avLst/>
              <a:gdLst>
                <a:gd name="T0" fmla="*/ 0 w 335"/>
                <a:gd name="T1" fmla="*/ 17 h 17"/>
                <a:gd name="T2" fmla="*/ 335 w 335"/>
                <a:gd name="T3" fmla="*/ 5 h 17"/>
                <a:gd name="T4" fmla="*/ 335 w 335"/>
                <a:gd name="T5" fmla="*/ 0 h 17"/>
                <a:gd name="T6" fmla="*/ 0 w 335"/>
                <a:gd name="T7" fmla="*/ 13 h 17"/>
              </a:gdLst>
              <a:ahLst/>
              <a:cxnLst>
                <a:cxn ang="0">
                  <a:pos x="T0" y="T1"/>
                </a:cxn>
                <a:cxn ang="0">
                  <a:pos x="T2" y="T3"/>
                </a:cxn>
                <a:cxn ang="0">
                  <a:pos x="T4" y="T5"/>
                </a:cxn>
                <a:cxn ang="0">
                  <a:pos x="T6" y="T7"/>
                </a:cxn>
              </a:cxnLst>
              <a:rect l="0" t="0" r="r" b="b"/>
              <a:pathLst>
                <a:path w="335" h="17">
                  <a:moveTo>
                    <a:pt x="0" y="17"/>
                  </a:moveTo>
                  <a:lnTo>
                    <a:pt x="335" y="5"/>
                  </a:lnTo>
                  <a:lnTo>
                    <a:pt x="335" y="0"/>
                  </a:lnTo>
                  <a:lnTo>
                    <a:pt x="0"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îsľïďe"/>
            <p:cNvSpPr/>
            <p:nvPr/>
          </p:nvSpPr>
          <p:spPr bwMode="auto">
            <a:xfrm>
              <a:off x="10586740" y="2632216"/>
              <a:ext cx="556469" cy="504352"/>
            </a:xfrm>
            <a:custGeom>
              <a:avLst/>
              <a:gdLst>
                <a:gd name="T0" fmla="*/ 222 w 393"/>
                <a:gd name="T1" fmla="*/ 0 h 357"/>
                <a:gd name="T2" fmla="*/ 246 w 393"/>
                <a:gd name="T3" fmla="*/ 2 h 357"/>
                <a:gd name="T4" fmla="*/ 243 w 393"/>
                <a:gd name="T5" fmla="*/ 39 h 357"/>
                <a:gd name="T6" fmla="*/ 377 w 393"/>
                <a:gd name="T7" fmla="*/ 51 h 357"/>
                <a:gd name="T8" fmla="*/ 389 w 393"/>
                <a:gd name="T9" fmla="*/ 56 h 357"/>
                <a:gd name="T10" fmla="*/ 392 w 393"/>
                <a:gd name="T11" fmla="*/ 68 h 357"/>
                <a:gd name="T12" fmla="*/ 372 w 393"/>
                <a:gd name="T13" fmla="*/ 300 h 357"/>
                <a:gd name="T14" fmla="*/ 366 w 393"/>
                <a:gd name="T15" fmla="*/ 325 h 357"/>
                <a:gd name="T16" fmla="*/ 344 w 393"/>
                <a:gd name="T17" fmla="*/ 327 h 357"/>
                <a:gd name="T18" fmla="*/ 219 w 393"/>
                <a:gd name="T19" fmla="*/ 316 h 357"/>
                <a:gd name="T20" fmla="*/ 215 w 393"/>
                <a:gd name="T21" fmla="*/ 357 h 357"/>
                <a:gd name="T22" fmla="*/ 189 w 393"/>
                <a:gd name="T23" fmla="*/ 355 h 357"/>
                <a:gd name="T24" fmla="*/ 0 w 393"/>
                <a:gd name="T25" fmla="*/ 305 h 357"/>
                <a:gd name="T26" fmla="*/ 26 w 393"/>
                <a:gd name="T27" fmla="*/ 16 h 357"/>
                <a:gd name="T28" fmla="*/ 222 w 393"/>
                <a:gd name="T2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3" h="357">
                  <a:moveTo>
                    <a:pt x="222" y="0"/>
                  </a:moveTo>
                  <a:cubicBezTo>
                    <a:pt x="246" y="2"/>
                    <a:pt x="246" y="2"/>
                    <a:pt x="246" y="2"/>
                  </a:cubicBezTo>
                  <a:cubicBezTo>
                    <a:pt x="243" y="39"/>
                    <a:pt x="243" y="39"/>
                    <a:pt x="243" y="39"/>
                  </a:cubicBezTo>
                  <a:cubicBezTo>
                    <a:pt x="288" y="43"/>
                    <a:pt x="333" y="47"/>
                    <a:pt x="377" y="51"/>
                  </a:cubicBezTo>
                  <a:cubicBezTo>
                    <a:pt x="382" y="51"/>
                    <a:pt x="386" y="53"/>
                    <a:pt x="389" y="56"/>
                  </a:cubicBezTo>
                  <a:cubicBezTo>
                    <a:pt x="392" y="60"/>
                    <a:pt x="393" y="64"/>
                    <a:pt x="392" y="68"/>
                  </a:cubicBezTo>
                  <a:cubicBezTo>
                    <a:pt x="386" y="146"/>
                    <a:pt x="378" y="223"/>
                    <a:pt x="372" y="300"/>
                  </a:cubicBezTo>
                  <a:cubicBezTo>
                    <a:pt x="371" y="308"/>
                    <a:pt x="371" y="318"/>
                    <a:pt x="366" y="325"/>
                  </a:cubicBezTo>
                  <a:cubicBezTo>
                    <a:pt x="359" y="328"/>
                    <a:pt x="352" y="327"/>
                    <a:pt x="344" y="327"/>
                  </a:cubicBezTo>
                  <a:cubicBezTo>
                    <a:pt x="302" y="323"/>
                    <a:pt x="261" y="320"/>
                    <a:pt x="219" y="316"/>
                  </a:cubicBezTo>
                  <a:cubicBezTo>
                    <a:pt x="215" y="357"/>
                    <a:pt x="215" y="357"/>
                    <a:pt x="215" y="357"/>
                  </a:cubicBezTo>
                  <a:cubicBezTo>
                    <a:pt x="189" y="355"/>
                    <a:pt x="189" y="355"/>
                    <a:pt x="189" y="355"/>
                  </a:cubicBezTo>
                  <a:cubicBezTo>
                    <a:pt x="126" y="338"/>
                    <a:pt x="63" y="322"/>
                    <a:pt x="0" y="305"/>
                  </a:cubicBezTo>
                  <a:cubicBezTo>
                    <a:pt x="26" y="16"/>
                    <a:pt x="26" y="16"/>
                    <a:pt x="26" y="16"/>
                  </a:cubicBezTo>
                  <a:cubicBezTo>
                    <a:pt x="91" y="11"/>
                    <a:pt x="157" y="5"/>
                    <a:pt x="222" y="0"/>
                  </a:cubicBezTo>
                  <a:close/>
                </a:path>
              </a:pathLst>
            </a:custGeom>
            <a:solidFill>
              <a:srgbClr val="F8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íṡḷíďe"/>
            <p:cNvSpPr/>
            <p:nvPr/>
          </p:nvSpPr>
          <p:spPr bwMode="auto">
            <a:xfrm>
              <a:off x="10897757" y="2704507"/>
              <a:ext cx="226959" cy="374902"/>
            </a:xfrm>
            <a:custGeom>
              <a:avLst/>
              <a:gdLst>
                <a:gd name="T0" fmla="*/ 22 w 160"/>
                <a:gd name="T1" fmla="*/ 0 h 264"/>
                <a:gd name="T2" fmla="*/ 160 w 160"/>
                <a:gd name="T3" fmla="*/ 12 h 264"/>
                <a:gd name="T4" fmla="*/ 138 w 160"/>
                <a:gd name="T5" fmla="*/ 264 h 264"/>
                <a:gd name="T6" fmla="*/ 0 w 160"/>
                <a:gd name="T7" fmla="*/ 251 h 264"/>
                <a:gd name="T8" fmla="*/ 3 w 160"/>
                <a:gd name="T9" fmla="*/ 218 h 264"/>
                <a:gd name="T10" fmla="*/ 103 w 160"/>
                <a:gd name="T11" fmla="*/ 227 h 264"/>
                <a:gd name="T12" fmla="*/ 105 w 160"/>
                <a:gd name="T13" fmla="*/ 211 h 264"/>
                <a:gd name="T14" fmla="*/ 4 w 160"/>
                <a:gd name="T15" fmla="*/ 202 h 264"/>
                <a:gd name="T16" fmla="*/ 6 w 160"/>
                <a:gd name="T17" fmla="*/ 181 h 264"/>
                <a:gd name="T18" fmla="*/ 106 w 160"/>
                <a:gd name="T19" fmla="*/ 190 h 264"/>
                <a:gd name="T20" fmla="*/ 108 w 160"/>
                <a:gd name="T21" fmla="*/ 174 h 264"/>
                <a:gd name="T22" fmla="*/ 7 w 160"/>
                <a:gd name="T23" fmla="*/ 165 h 264"/>
                <a:gd name="T24" fmla="*/ 9 w 160"/>
                <a:gd name="T25" fmla="*/ 141 h 264"/>
                <a:gd name="T26" fmla="*/ 60 w 160"/>
                <a:gd name="T27" fmla="*/ 140 h 264"/>
                <a:gd name="T28" fmla="*/ 90 w 160"/>
                <a:gd name="T29" fmla="*/ 97 h 264"/>
                <a:gd name="T30" fmla="*/ 35 w 160"/>
                <a:gd name="T31" fmla="*/ 92 h 264"/>
                <a:gd name="T32" fmla="*/ 39 w 160"/>
                <a:gd name="T33" fmla="*/ 39 h 264"/>
                <a:gd name="T34" fmla="*/ 18 w 160"/>
                <a:gd name="T35" fmla="*/ 41 h 264"/>
                <a:gd name="T36" fmla="*/ 22 w 160"/>
                <a:gd name="T37"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264">
                  <a:moveTo>
                    <a:pt x="22" y="0"/>
                  </a:moveTo>
                  <a:cubicBezTo>
                    <a:pt x="160" y="12"/>
                    <a:pt x="160" y="12"/>
                    <a:pt x="160" y="12"/>
                  </a:cubicBezTo>
                  <a:cubicBezTo>
                    <a:pt x="138" y="264"/>
                    <a:pt x="138" y="264"/>
                    <a:pt x="138" y="264"/>
                  </a:cubicBezTo>
                  <a:cubicBezTo>
                    <a:pt x="0" y="251"/>
                    <a:pt x="0" y="251"/>
                    <a:pt x="0" y="251"/>
                  </a:cubicBezTo>
                  <a:cubicBezTo>
                    <a:pt x="3" y="218"/>
                    <a:pt x="3" y="218"/>
                    <a:pt x="3" y="218"/>
                  </a:cubicBezTo>
                  <a:cubicBezTo>
                    <a:pt x="103" y="227"/>
                    <a:pt x="103" y="227"/>
                    <a:pt x="103" y="227"/>
                  </a:cubicBezTo>
                  <a:cubicBezTo>
                    <a:pt x="105" y="211"/>
                    <a:pt x="105" y="211"/>
                    <a:pt x="105" y="211"/>
                  </a:cubicBezTo>
                  <a:cubicBezTo>
                    <a:pt x="4" y="202"/>
                    <a:pt x="4" y="202"/>
                    <a:pt x="4" y="202"/>
                  </a:cubicBezTo>
                  <a:cubicBezTo>
                    <a:pt x="6" y="181"/>
                    <a:pt x="6" y="181"/>
                    <a:pt x="6" y="181"/>
                  </a:cubicBezTo>
                  <a:cubicBezTo>
                    <a:pt x="106" y="190"/>
                    <a:pt x="106" y="190"/>
                    <a:pt x="106" y="190"/>
                  </a:cubicBezTo>
                  <a:cubicBezTo>
                    <a:pt x="108" y="174"/>
                    <a:pt x="108" y="174"/>
                    <a:pt x="108" y="174"/>
                  </a:cubicBezTo>
                  <a:cubicBezTo>
                    <a:pt x="7" y="165"/>
                    <a:pt x="7" y="165"/>
                    <a:pt x="7" y="165"/>
                  </a:cubicBezTo>
                  <a:cubicBezTo>
                    <a:pt x="9" y="141"/>
                    <a:pt x="9" y="141"/>
                    <a:pt x="9" y="141"/>
                  </a:cubicBezTo>
                  <a:cubicBezTo>
                    <a:pt x="26" y="147"/>
                    <a:pt x="45" y="149"/>
                    <a:pt x="60" y="140"/>
                  </a:cubicBezTo>
                  <a:cubicBezTo>
                    <a:pt x="77" y="132"/>
                    <a:pt x="87" y="115"/>
                    <a:pt x="90" y="97"/>
                  </a:cubicBezTo>
                  <a:cubicBezTo>
                    <a:pt x="35" y="92"/>
                    <a:pt x="35" y="92"/>
                    <a:pt x="35" y="92"/>
                  </a:cubicBezTo>
                  <a:cubicBezTo>
                    <a:pt x="36" y="74"/>
                    <a:pt x="38" y="57"/>
                    <a:pt x="39" y="39"/>
                  </a:cubicBezTo>
                  <a:cubicBezTo>
                    <a:pt x="32" y="39"/>
                    <a:pt x="25" y="40"/>
                    <a:pt x="18" y="41"/>
                  </a:cubicBezTo>
                  <a:lnTo>
                    <a:pt x="22" y="0"/>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îslîḑè"/>
            <p:cNvSpPr/>
            <p:nvPr/>
          </p:nvSpPr>
          <p:spPr bwMode="auto">
            <a:xfrm>
              <a:off x="10959961" y="2749898"/>
              <a:ext cx="79016" cy="82378"/>
            </a:xfrm>
            <a:custGeom>
              <a:avLst/>
              <a:gdLst>
                <a:gd name="T0" fmla="*/ 5 w 56"/>
                <a:gd name="T1" fmla="*/ 0 h 59"/>
                <a:gd name="T2" fmla="*/ 55 w 56"/>
                <a:gd name="T3" fmla="*/ 59 h 59"/>
                <a:gd name="T4" fmla="*/ 0 w 56"/>
                <a:gd name="T5" fmla="*/ 54 h 59"/>
                <a:gd name="T6" fmla="*/ 5 w 56"/>
                <a:gd name="T7" fmla="*/ 0 h 59"/>
              </a:gdLst>
              <a:ahLst/>
              <a:cxnLst>
                <a:cxn ang="0">
                  <a:pos x="T0" y="T1"/>
                </a:cxn>
                <a:cxn ang="0">
                  <a:pos x="T2" y="T3"/>
                </a:cxn>
                <a:cxn ang="0">
                  <a:pos x="T4" y="T5"/>
                </a:cxn>
                <a:cxn ang="0">
                  <a:pos x="T6" y="T7"/>
                </a:cxn>
              </a:cxnLst>
              <a:rect l="0" t="0" r="r" b="b"/>
              <a:pathLst>
                <a:path w="56" h="59">
                  <a:moveTo>
                    <a:pt x="5" y="0"/>
                  </a:moveTo>
                  <a:cubicBezTo>
                    <a:pt x="34" y="4"/>
                    <a:pt x="56" y="30"/>
                    <a:pt x="55" y="59"/>
                  </a:cubicBezTo>
                  <a:cubicBezTo>
                    <a:pt x="37" y="57"/>
                    <a:pt x="18" y="55"/>
                    <a:pt x="0" y="54"/>
                  </a:cubicBezTo>
                  <a:cubicBezTo>
                    <a:pt x="2" y="36"/>
                    <a:pt x="3" y="18"/>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îṡļîḋè"/>
            <p:cNvSpPr/>
            <p:nvPr/>
          </p:nvSpPr>
          <p:spPr bwMode="auto">
            <a:xfrm>
              <a:off x="10692654" y="2763347"/>
              <a:ext cx="136176" cy="201741"/>
            </a:xfrm>
            <a:custGeom>
              <a:avLst/>
              <a:gdLst>
                <a:gd name="T0" fmla="*/ 11 w 96"/>
                <a:gd name="T1" fmla="*/ 5 h 142"/>
                <a:gd name="T2" fmla="*/ 80 w 96"/>
                <a:gd name="T3" fmla="*/ 19 h 142"/>
                <a:gd name="T4" fmla="*/ 60 w 96"/>
                <a:gd name="T5" fmla="*/ 92 h 142"/>
                <a:gd name="T6" fmla="*/ 29 w 96"/>
                <a:gd name="T7" fmla="*/ 93 h 142"/>
                <a:gd name="T8" fmla="*/ 24 w 96"/>
                <a:gd name="T9" fmla="*/ 142 h 142"/>
                <a:gd name="T10" fmla="*/ 0 w 96"/>
                <a:gd name="T11" fmla="*/ 137 h 142"/>
                <a:gd name="T12" fmla="*/ 11 w 96"/>
                <a:gd name="T13" fmla="*/ 5 h 142"/>
              </a:gdLst>
              <a:ahLst/>
              <a:cxnLst>
                <a:cxn ang="0">
                  <a:pos x="T0" y="T1"/>
                </a:cxn>
                <a:cxn ang="0">
                  <a:pos x="T2" y="T3"/>
                </a:cxn>
                <a:cxn ang="0">
                  <a:pos x="T4" y="T5"/>
                </a:cxn>
                <a:cxn ang="0">
                  <a:pos x="T6" y="T7"/>
                </a:cxn>
                <a:cxn ang="0">
                  <a:pos x="T8" y="T9"/>
                </a:cxn>
                <a:cxn ang="0">
                  <a:pos x="T10" y="T11"/>
                </a:cxn>
                <a:cxn ang="0">
                  <a:pos x="T12" y="T13"/>
                </a:cxn>
              </a:cxnLst>
              <a:rect l="0" t="0" r="r" b="b"/>
              <a:pathLst>
                <a:path w="96" h="142">
                  <a:moveTo>
                    <a:pt x="11" y="5"/>
                  </a:moveTo>
                  <a:cubicBezTo>
                    <a:pt x="34" y="8"/>
                    <a:pt x="62" y="0"/>
                    <a:pt x="80" y="19"/>
                  </a:cubicBezTo>
                  <a:cubicBezTo>
                    <a:pt x="96" y="42"/>
                    <a:pt x="88" y="81"/>
                    <a:pt x="60" y="92"/>
                  </a:cubicBezTo>
                  <a:cubicBezTo>
                    <a:pt x="50" y="96"/>
                    <a:pt x="39" y="94"/>
                    <a:pt x="29" y="93"/>
                  </a:cubicBezTo>
                  <a:cubicBezTo>
                    <a:pt x="24" y="142"/>
                    <a:pt x="24" y="142"/>
                    <a:pt x="24" y="142"/>
                  </a:cubicBezTo>
                  <a:cubicBezTo>
                    <a:pt x="0" y="137"/>
                    <a:pt x="0" y="137"/>
                    <a:pt x="0" y="137"/>
                  </a:cubicBezTo>
                  <a:cubicBezTo>
                    <a:pt x="3" y="93"/>
                    <a:pt x="7" y="49"/>
                    <a:pt x="11" y="5"/>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í$ḷîḓé"/>
            <p:cNvSpPr/>
            <p:nvPr/>
          </p:nvSpPr>
          <p:spPr bwMode="auto">
            <a:xfrm>
              <a:off x="10736364" y="2803695"/>
              <a:ext cx="42030" cy="62204"/>
            </a:xfrm>
            <a:custGeom>
              <a:avLst/>
              <a:gdLst>
                <a:gd name="T0" fmla="*/ 3 w 30"/>
                <a:gd name="T1" fmla="*/ 0 h 43"/>
                <a:gd name="T2" fmla="*/ 27 w 30"/>
                <a:gd name="T3" fmla="*/ 8 h 43"/>
                <a:gd name="T4" fmla="*/ 25 w 30"/>
                <a:gd name="T5" fmla="*/ 36 h 43"/>
                <a:gd name="T6" fmla="*/ 0 w 30"/>
                <a:gd name="T7" fmla="*/ 42 h 43"/>
                <a:gd name="T8" fmla="*/ 3 w 30"/>
                <a:gd name="T9" fmla="*/ 0 h 43"/>
              </a:gdLst>
              <a:ahLst/>
              <a:cxnLst>
                <a:cxn ang="0">
                  <a:pos x="T0" y="T1"/>
                </a:cxn>
                <a:cxn ang="0">
                  <a:pos x="T2" y="T3"/>
                </a:cxn>
                <a:cxn ang="0">
                  <a:pos x="T4" y="T5"/>
                </a:cxn>
                <a:cxn ang="0">
                  <a:pos x="T6" y="T7"/>
                </a:cxn>
                <a:cxn ang="0">
                  <a:pos x="T8" y="T9"/>
                </a:cxn>
              </a:cxnLst>
              <a:rect l="0" t="0" r="r" b="b"/>
              <a:pathLst>
                <a:path w="30" h="43">
                  <a:moveTo>
                    <a:pt x="3" y="0"/>
                  </a:moveTo>
                  <a:cubicBezTo>
                    <a:pt x="11" y="1"/>
                    <a:pt x="22" y="0"/>
                    <a:pt x="27" y="8"/>
                  </a:cubicBezTo>
                  <a:cubicBezTo>
                    <a:pt x="30" y="17"/>
                    <a:pt x="30" y="27"/>
                    <a:pt x="25" y="36"/>
                  </a:cubicBezTo>
                  <a:cubicBezTo>
                    <a:pt x="19" y="43"/>
                    <a:pt x="9" y="42"/>
                    <a:pt x="0" y="42"/>
                  </a:cubicBezTo>
                  <a:cubicBezTo>
                    <a:pt x="0" y="28"/>
                    <a:pt x="2" y="14"/>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ï$lïďê"/>
            <p:cNvSpPr/>
            <p:nvPr/>
          </p:nvSpPr>
          <p:spPr bwMode="auto">
            <a:xfrm>
              <a:off x="7207583" y="2129546"/>
              <a:ext cx="590092" cy="532932"/>
            </a:xfrm>
            <a:custGeom>
              <a:avLst/>
              <a:gdLst>
                <a:gd name="T0" fmla="*/ 0 w 351"/>
                <a:gd name="T1" fmla="*/ 139 h 317"/>
                <a:gd name="T2" fmla="*/ 254 w 351"/>
                <a:gd name="T3" fmla="*/ 0 h 317"/>
                <a:gd name="T4" fmla="*/ 351 w 351"/>
                <a:gd name="T5" fmla="*/ 179 h 317"/>
                <a:gd name="T6" fmla="*/ 97 w 351"/>
                <a:gd name="T7" fmla="*/ 317 h 317"/>
                <a:gd name="T8" fmla="*/ 0 w 351"/>
                <a:gd name="T9" fmla="*/ 139 h 317"/>
              </a:gdLst>
              <a:ahLst/>
              <a:cxnLst>
                <a:cxn ang="0">
                  <a:pos x="T0" y="T1"/>
                </a:cxn>
                <a:cxn ang="0">
                  <a:pos x="T2" y="T3"/>
                </a:cxn>
                <a:cxn ang="0">
                  <a:pos x="T4" y="T5"/>
                </a:cxn>
                <a:cxn ang="0">
                  <a:pos x="T6" y="T7"/>
                </a:cxn>
                <a:cxn ang="0">
                  <a:pos x="T8" y="T9"/>
                </a:cxn>
              </a:cxnLst>
              <a:rect l="0" t="0" r="r" b="b"/>
              <a:pathLst>
                <a:path w="351" h="317">
                  <a:moveTo>
                    <a:pt x="0" y="139"/>
                  </a:moveTo>
                  <a:lnTo>
                    <a:pt x="254" y="0"/>
                  </a:lnTo>
                  <a:lnTo>
                    <a:pt x="351" y="179"/>
                  </a:lnTo>
                  <a:lnTo>
                    <a:pt x="97" y="317"/>
                  </a:lnTo>
                  <a:lnTo>
                    <a:pt x="0" y="139"/>
                  </a:lnTo>
                  <a:close/>
                </a:path>
              </a:pathLst>
            </a:custGeom>
            <a:solidFill>
              <a:srgbClr val="F8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íşḷíḋè"/>
            <p:cNvSpPr/>
            <p:nvPr/>
          </p:nvSpPr>
          <p:spPr bwMode="auto">
            <a:xfrm>
              <a:off x="7148741" y="2072386"/>
              <a:ext cx="526208" cy="305974"/>
            </a:xfrm>
            <a:custGeom>
              <a:avLst/>
              <a:gdLst>
                <a:gd name="T0" fmla="*/ 12 w 371"/>
                <a:gd name="T1" fmla="*/ 182 h 216"/>
                <a:gd name="T2" fmla="*/ 343 w 371"/>
                <a:gd name="T3" fmla="*/ 5 h 216"/>
                <a:gd name="T4" fmla="*/ 365 w 371"/>
                <a:gd name="T5" fmla="*/ 12 h 216"/>
                <a:gd name="T6" fmla="*/ 359 w 371"/>
                <a:gd name="T7" fmla="*/ 34 h 216"/>
                <a:gd name="T8" fmla="*/ 27 w 371"/>
                <a:gd name="T9" fmla="*/ 211 h 216"/>
                <a:gd name="T10" fmla="*/ 5 w 371"/>
                <a:gd name="T11" fmla="*/ 204 h 216"/>
                <a:gd name="T12" fmla="*/ 12 w 371"/>
                <a:gd name="T13" fmla="*/ 182 h 216"/>
              </a:gdLst>
              <a:ahLst/>
              <a:cxnLst>
                <a:cxn ang="0">
                  <a:pos x="T0" y="T1"/>
                </a:cxn>
                <a:cxn ang="0">
                  <a:pos x="T2" y="T3"/>
                </a:cxn>
                <a:cxn ang="0">
                  <a:pos x="T4" y="T5"/>
                </a:cxn>
                <a:cxn ang="0">
                  <a:pos x="T6" y="T7"/>
                </a:cxn>
                <a:cxn ang="0">
                  <a:pos x="T8" y="T9"/>
                </a:cxn>
                <a:cxn ang="0">
                  <a:pos x="T10" y="T11"/>
                </a:cxn>
                <a:cxn ang="0">
                  <a:pos x="T12" y="T13"/>
                </a:cxn>
              </a:cxnLst>
              <a:rect l="0" t="0" r="r" b="b"/>
              <a:pathLst>
                <a:path w="371" h="216">
                  <a:moveTo>
                    <a:pt x="12" y="182"/>
                  </a:moveTo>
                  <a:cubicBezTo>
                    <a:pt x="343" y="5"/>
                    <a:pt x="343" y="5"/>
                    <a:pt x="343" y="5"/>
                  </a:cubicBezTo>
                  <a:cubicBezTo>
                    <a:pt x="353" y="0"/>
                    <a:pt x="360" y="2"/>
                    <a:pt x="365" y="12"/>
                  </a:cubicBezTo>
                  <a:cubicBezTo>
                    <a:pt x="371" y="21"/>
                    <a:pt x="368" y="29"/>
                    <a:pt x="359" y="34"/>
                  </a:cubicBezTo>
                  <a:cubicBezTo>
                    <a:pt x="27" y="211"/>
                    <a:pt x="27" y="211"/>
                    <a:pt x="27" y="211"/>
                  </a:cubicBezTo>
                  <a:cubicBezTo>
                    <a:pt x="18" y="216"/>
                    <a:pt x="10" y="214"/>
                    <a:pt x="5" y="204"/>
                  </a:cubicBezTo>
                  <a:cubicBezTo>
                    <a:pt x="0" y="195"/>
                    <a:pt x="2" y="187"/>
                    <a:pt x="12" y="182"/>
                  </a:cubicBezTo>
                  <a:close/>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ïṧļíḑè"/>
            <p:cNvSpPr/>
            <p:nvPr/>
          </p:nvSpPr>
          <p:spPr bwMode="auto">
            <a:xfrm>
              <a:off x="7345439" y="2149720"/>
              <a:ext cx="100870" cy="77334"/>
            </a:xfrm>
            <a:custGeom>
              <a:avLst/>
              <a:gdLst>
                <a:gd name="T0" fmla="*/ 17 w 72"/>
                <a:gd name="T1" fmla="*/ 14 h 54"/>
                <a:gd name="T2" fmla="*/ 35 w 72"/>
                <a:gd name="T3" fmla="*/ 4 h 54"/>
                <a:gd name="T4" fmla="*/ 54 w 72"/>
                <a:gd name="T5" fmla="*/ 2 h 54"/>
                <a:gd name="T6" fmla="*/ 68 w 72"/>
                <a:gd name="T7" fmla="*/ 14 h 54"/>
                <a:gd name="T8" fmla="*/ 72 w 72"/>
                <a:gd name="T9" fmla="*/ 21 h 54"/>
                <a:gd name="T10" fmla="*/ 11 w 72"/>
                <a:gd name="T11" fmla="*/ 54 h 54"/>
                <a:gd name="T12" fmla="*/ 7 w 72"/>
                <a:gd name="T13" fmla="*/ 47 h 54"/>
                <a:gd name="T14" fmla="*/ 17 w 72"/>
                <a:gd name="T15" fmla="*/ 1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54">
                  <a:moveTo>
                    <a:pt x="17" y="14"/>
                  </a:moveTo>
                  <a:cubicBezTo>
                    <a:pt x="35" y="4"/>
                    <a:pt x="35" y="4"/>
                    <a:pt x="35" y="4"/>
                  </a:cubicBezTo>
                  <a:cubicBezTo>
                    <a:pt x="41" y="1"/>
                    <a:pt x="47" y="0"/>
                    <a:pt x="54" y="2"/>
                  </a:cubicBezTo>
                  <a:cubicBezTo>
                    <a:pt x="60" y="4"/>
                    <a:pt x="65" y="8"/>
                    <a:pt x="68" y="14"/>
                  </a:cubicBezTo>
                  <a:cubicBezTo>
                    <a:pt x="72" y="21"/>
                    <a:pt x="72" y="21"/>
                    <a:pt x="72" y="21"/>
                  </a:cubicBezTo>
                  <a:cubicBezTo>
                    <a:pt x="11" y="54"/>
                    <a:pt x="11" y="54"/>
                    <a:pt x="11" y="54"/>
                  </a:cubicBezTo>
                  <a:cubicBezTo>
                    <a:pt x="7" y="47"/>
                    <a:pt x="7" y="47"/>
                    <a:pt x="7" y="47"/>
                  </a:cubicBezTo>
                  <a:cubicBezTo>
                    <a:pt x="0" y="35"/>
                    <a:pt x="5" y="20"/>
                    <a:pt x="17" y="14"/>
                  </a:cubicBezTo>
                  <a:close/>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iSḻiďe"/>
            <p:cNvSpPr/>
            <p:nvPr/>
          </p:nvSpPr>
          <p:spPr bwMode="auto">
            <a:xfrm>
              <a:off x="7331989" y="2413663"/>
              <a:ext cx="529570" cy="317742"/>
            </a:xfrm>
            <a:custGeom>
              <a:avLst/>
              <a:gdLst>
                <a:gd name="T0" fmla="*/ 12 w 374"/>
                <a:gd name="T1" fmla="*/ 183 h 224"/>
                <a:gd name="T2" fmla="*/ 343 w 374"/>
                <a:gd name="T3" fmla="*/ 5 h 224"/>
                <a:gd name="T4" fmla="*/ 365 w 374"/>
                <a:gd name="T5" fmla="*/ 12 h 224"/>
                <a:gd name="T6" fmla="*/ 369 w 374"/>
                <a:gd name="T7" fmla="*/ 19 h 224"/>
                <a:gd name="T8" fmla="*/ 363 w 374"/>
                <a:gd name="T9" fmla="*/ 41 h 224"/>
                <a:gd name="T10" fmla="*/ 31 w 374"/>
                <a:gd name="T11" fmla="*/ 219 h 224"/>
                <a:gd name="T12" fmla="*/ 9 w 374"/>
                <a:gd name="T13" fmla="*/ 212 h 224"/>
                <a:gd name="T14" fmla="*/ 5 w 374"/>
                <a:gd name="T15" fmla="*/ 205 h 224"/>
                <a:gd name="T16" fmla="*/ 12 w 374"/>
                <a:gd name="T17" fmla="*/ 18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4" h="224">
                  <a:moveTo>
                    <a:pt x="12" y="183"/>
                  </a:moveTo>
                  <a:cubicBezTo>
                    <a:pt x="343" y="5"/>
                    <a:pt x="343" y="5"/>
                    <a:pt x="343" y="5"/>
                  </a:cubicBezTo>
                  <a:cubicBezTo>
                    <a:pt x="353" y="0"/>
                    <a:pt x="360" y="3"/>
                    <a:pt x="365" y="12"/>
                  </a:cubicBezTo>
                  <a:cubicBezTo>
                    <a:pt x="369" y="19"/>
                    <a:pt x="369" y="19"/>
                    <a:pt x="369" y="19"/>
                  </a:cubicBezTo>
                  <a:cubicBezTo>
                    <a:pt x="374" y="29"/>
                    <a:pt x="372" y="36"/>
                    <a:pt x="363" y="41"/>
                  </a:cubicBezTo>
                  <a:cubicBezTo>
                    <a:pt x="31" y="219"/>
                    <a:pt x="31" y="219"/>
                    <a:pt x="31" y="219"/>
                  </a:cubicBezTo>
                  <a:cubicBezTo>
                    <a:pt x="21" y="224"/>
                    <a:pt x="14" y="222"/>
                    <a:pt x="9" y="212"/>
                  </a:cubicBezTo>
                  <a:cubicBezTo>
                    <a:pt x="5" y="205"/>
                    <a:pt x="5" y="205"/>
                    <a:pt x="5" y="205"/>
                  </a:cubicBezTo>
                  <a:cubicBezTo>
                    <a:pt x="0" y="195"/>
                    <a:pt x="2" y="188"/>
                    <a:pt x="12" y="183"/>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isḻiḍé"/>
            <p:cNvSpPr/>
            <p:nvPr/>
          </p:nvSpPr>
          <p:spPr bwMode="auto">
            <a:xfrm>
              <a:off x="7533730" y="2524621"/>
              <a:ext cx="233684" cy="211828"/>
            </a:xfrm>
            <a:custGeom>
              <a:avLst/>
              <a:gdLst>
                <a:gd name="T0" fmla="*/ 55 w 139"/>
                <a:gd name="T1" fmla="*/ 0 h 126"/>
                <a:gd name="T2" fmla="*/ 139 w 139"/>
                <a:gd name="T3" fmla="*/ 53 h 126"/>
                <a:gd name="T4" fmla="*/ 114 w 139"/>
                <a:gd name="T5" fmla="*/ 65 h 126"/>
                <a:gd name="T6" fmla="*/ 51 w 139"/>
                <a:gd name="T7" fmla="*/ 25 h 126"/>
                <a:gd name="T8" fmla="*/ 26 w 139"/>
                <a:gd name="T9" fmla="*/ 38 h 126"/>
                <a:gd name="T10" fmla="*/ 24 w 139"/>
                <a:gd name="T11" fmla="*/ 113 h 126"/>
                <a:gd name="T12" fmla="*/ 0 w 139"/>
                <a:gd name="T13" fmla="*/ 126 h 126"/>
                <a:gd name="T14" fmla="*/ 2 w 139"/>
                <a:gd name="T15" fmla="*/ 27 h 126"/>
                <a:gd name="T16" fmla="*/ 55 w 139"/>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126">
                  <a:moveTo>
                    <a:pt x="55" y="0"/>
                  </a:moveTo>
                  <a:lnTo>
                    <a:pt x="139" y="53"/>
                  </a:lnTo>
                  <a:lnTo>
                    <a:pt x="114" y="65"/>
                  </a:lnTo>
                  <a:lnTo>
                    <a:pt x="51" y="25"/>
                  </a:lnTo>
                  <a:lnTo>
                    <a:pt x="26" y="38"/>
                  </a:lnTo>
                  <a:lnTo>
                    <a:pt x="24" y="113"/>
                  </a:lnTo>
                  <a:lnTo>
                    <a:pt x="0" y="126"/>
                  </a:lnTo>
                  <a:lnTo>
                    <a:pt x="2" y="27"/>
                  </a:lnTo>
                  <a:lnTo>
                    <a:pt x="55" y="0"/>
                  </a:lnTo>
                  <a:close/>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íṥļiḑê"/>
            <p:cNvSpPr/>
            <p:nvPr/>
          </p:nvSpPr>
          <p:spPr bwMode="auto">
            <a:xfrm>
              <a:off x="7506831" y="2354823"/>
              <a:ext cx="5044" cy="0"/>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1"/>
                    <a:pt x="3" y="1"/>
                  </a:cubicBezTo>
                  <a:cubicBezTo>
                    <a:pt x="2"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ïṣlíḋé"/>
            <p:cNvSpPr/>
            <p:nvPr/>
          </p:nvSpPr>
          <p:spPr bwMode="auto">
            <a:xfrm>
              <a:off x="7515237" y="2359866"/>
              <a:ext cx="3362" cy="3362"/>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1" y="0"/>
                    <a:pt x="2" y="1"/>
                    <a:pt x="3" y="2"/>
                  </a:cubicBezTo>
                  <a:cubicBezTo>
                    <a:pt x="2"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íś1iḑè"/>
            <p:cNvSpPr/>
            <p:nvPr/>
          </p:nvSpPr>
          <p:spPr bwMode="auto">
            <a:xfrm>
              <a:off x="7500107" y="2348098"/>
              <a:ext cx="3362" cy="3362"/>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ïşḷíḑé"/>
            <p:cNvSpPr/>
            <p:nvPr/>
          </p:nvSpPr>
          <p:spPr bwMode="auto">
            <a:xfrm>
              <a:off x="7521961" y="2364910"/>
              <a:ext cx="3362" cy="3362"/>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2"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îṣlíḓê"/>
            <p:cNvSpPr/>
            <p:nvPr/>
          </p:nvSpPr>
          <p:spPr bwMode="auto">
            <a:xfrm>
              <a:off x="7483295" y="2341373"/>
              <a:ext cx="3362" cy="1682"/>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0"/>
                    <a:pt x="0" y="0"/>
                  </a:cubicBezTo>
                  <a:cubicBezTo>
                    <a:pt x="1" y="0"/>
                    <a:pt x="1"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iśļiďé"/>
            <p:cNvSpPr/>
            <p:nvPr/>
          </p:nvSpPr>
          <p:spPr bwMode="auto">
            <a:xfrm>
              <a:off x="7491700" y="2344736"/>
              <a:ext cx="5044" cy="1682"/>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1" y="1"/>
                    <a:pt x="2" y="1"/>
                    <a:pt x="3" y="2"/>
                  </a:cubicBezTo>
                  <a:cubicBezTo>
                    <a:pt x="2"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ïṣlïḑê"/>
            <p:cNvSpPr/>
            <p:nvPr/>
          </p:nvSpPr>
          <p:spPr bwMode="auto">
            <a:xfrm>
              <a:off x="7528686" y="2371634"/>
              <a:ext cx="3362" cy="3362"/>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1"/>
                    <a:pt x="1" y="1"/>
                    <a:pt x="2" y="2"/>
                  </a:cubicBezTo>
                  <a:cubicBezTo>
                    <a:pt x="1"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işḷíḓé"/>
            <p:cNvSpPr/>
            <p:nvPr/>
          </p:nvSpPr>
          <p:spPr bwMode="auto">
            <a:xfrm>
              <a:off x="7533730" y="2380040"/>
              <a:ext cx="1682" cy="3362"/>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1" y="1"/>
                    <a:pt x="2" y="2"/>
                    <a:pt x="2" y="3"/>
                  </a:cubicBezTo>
                  <a:cubicBezTo>
                    <a:pt x="2" y="2"/>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ïşľîdè"/>
            <p:cNvSpPr/>
            <p:nvPr/>
          </p:nvSpPr>
          <p:spPr bwMode="auto">
            <a:xfrm>
              <a:off x="7550542" y="2423750"/>
              <a:ext cx="0" cy="3362"/>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1"/>
                    <a:pt x="0" y="2"/>
                    <a:pt x="0" y="3"/>
                  </a:cubicBezTo>
                  <a:cubicBezTo>
                    <a:pt x="0" y="2"/>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ïS1ïḑê"/>
            <p:cNvSpPr/>
            <p:nvPr/>
          </p:nvSpPr>
          <p:spPr bwMode="auto">
            <a:xfrm>
              <a:off x="7352164" y="2334649"/>
              <a:ext cx="200060" cy="200060"/>
            </a:xfrm>
            <a:custGeom>
              <a:avLst/>
              <a:gdLst>
                <a:gd name="T0" fmla="*/ 72 w 141"/>
                <a:gd name="T1" fmla="*/ 66 h 142"/>
                <a:gd name="T2" fmla="*/ 72 w 141"/>
                <a:gd name="T3" fmla="*/ 1 h 142"/>
                <a:gd name="T4" fmla="*/ 73 w 141"/>
                <a:gd name="T5" fmla="*/ 1 h 142"/>
                <a:gd name="T6" fmla="*/ 1 w 141"/>
                <a:gd name="T7" fmla="*/ 70 h 142"/>
                <a:gd name="T8" fmla="*/ 69 w 141"/>
                <a:gd name="T9" fmla="*/ 141 h 142"/>
                <a:gd name="T10" fmla="*/ 141 w 141"/>
                <a:gd name="T11" fmla="*/ 73 h 142"/>
                <a:gd name="T12" fmla="*/ 140 w 141"/>
                <a:gd name="T13" fmla="*/ 66 h 142"/>
                <a:gd name="T14" fmla="*/ 72 w 141"/>
                <a:gd name="T15" fmla="*/ 66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142">
                  <a:moveTo>
                    <a:pt x="72" y="66"/>
                  </a:moveTo>
                  <a:cubicBezTo>
                    <a:pt x="72" y="1"/>
                    <a:pt x="72" y="1"/>
                    <a:pt x="72" y="1"/>
                  </a:cubicBezTo>
                  <a:cubicBezTo>
                    <a:pt x="73" y="1"/>
                    <a:pt x="73" y="1"/>
                    <a:pt x="73" y="1"/>
                  </a:cubicBezTo>
                  <a:cubicBezTo>
                    <a:pt x="34" y="0"/>
                    <a:pt x="2" y="31"/>
                    <a:pt x="1" y="70"/>
                  </a:cubicBezTo>
                  <a:cubicBezTo>
                    <a:pt x="0" y="108"/>
                    <a:pt x="31" y="140"/>
                    <a:pt x="69" y="141"/>
                  </a:cubicBezTo>
                  <a:cubicBezTo>
                    <a:pt x="108" y="142"/>
                    <a:pt x="140" y="112"/>
                    <a:pt x="141" y="73"/>
                  </a:cubicBezTo>
                  <a:cubicBezTo>
                    <a:pt x="141" y="71"/>
                    <a:pt x="141" y="68"/>
                    <a:pt x="140" y="66"/>
                  </a:cubicBezTo>
                  <a:lnTo>
                    <a:pt x="72" y="6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îṥḻîḋe"/>
            <p:cNvSpPr/>
            <p:nvPr/>
          </p:nvSpPr>
          <p:spPr bwMode="auto">
            <a:xfrm>
              <a:off x="7548860" y="2413663"/>
              <a:ext cx="1682" cy="3362"/>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1"/>
                    <a:pt x="0" y="2"/>
                    <a:pt x="1" y="3"/>
                  </a:cubicBezTo>
                  <a:cubicBezTo>
                    <a:pt x="0" y="2"/>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iṡlîḍe"/>
            <p:cNvSpPr/>
            <p:nvPr/>
          </p:nvSpPr>
          <p:spPr bwMode="auto">
            <a:xfrm>
              <a:off x="7545498" y="2403576"/>
              <a:ext cx="1682" cy="5044"/>
            </a:xfrm>
            <a:custGeom>
              <a:avLst/>
              <a:gdLst>
                <a:gd name="T0" fmla="*/ 0 w 1"/>
                <a:gd name="T1" fmla="*/ 0 h 4"/>
                <a:gd name="T2" fmla="*/ 1 w 1"/>
                <a:gd name="T3" fmla="*/ 4 h 4"/>
                <a:gd name="T4" fmla="*/ 0 w 1"/>
                <a:gd name="T5" fmla="*/ 0 h 4"/>
              </a:gdLst>
              <a:ahLst/>
              <a:cxnLst>
                <a:cxn ang="0">
                  <a:pos x="T0" y="T1"/>
                </a:cxn>
                <a:cxn ang="0">
                  <a:pos x="T2" y="T3"/>
                </a:cxn>
                <a:cxn ang="0">
                  <a:pos x="T4" y="T5"/>
                </a:cxn>
              </a:cxnLst>
              <a:rect l="0" t="0" r="r" b="b"/>
              <a:pathLst>
                <a:path w="1" h="4">
                  <a:moveTo>
                    <a:pt x="0" y="0"/>
                  </a:moveTo>
                  <a:cubicBezTo>
                    <a:pt x="0" y="2"/>
                    <a:pt x="1" y="3"/>
                    <a:pt x="1" y="4"/>
                  </a:cubicBezTo>
                  <a:cubicBezTo>
                    <a:pt x="1" y="3"/>
                    <a:pt x="1" y="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isľïḋé"/>
            <p:cNvSpPr/>
            <p:nvPr/>
          </p:nvSpPr>
          <p:spPr bwMode="auto">
            <a:xfrm>
              <a:off x="7542136" y="2395171"/>
              <a:ext cx="1682" cy="3362"/>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1"/>
                    <a:pt x="1" y="2"/>
                    <a:pt x="1" y="3"/>
                  </a:cubicBezTo>
                  <a:cubicBezTo>
                    <a:pt x="1" y="2"/>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ïṡḻîḍé"/>
            <p:cNvSpPr/>
            <p:nvPr/>
          </p:nvSpPr>
          <p:spPr bwMode="auto">
            <a:xfrm>
              <a:off x="7473208" y="2338011"/>
              <a:ext cx="5044" cy="1682"/>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1"/>
                    <a:pt x="3" y="1"/>
                  </a:cubicBezTo>
                  <a:cubicBezTo>
                    <a:pt x="2"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íṩ1idê"/>
            <p:cNvSpPr/>
            <p:nvPr/>
          </p:nvSpPr>
          <p:spPr bwMode="auto">
            <a:xfrm>
              <a:off x="7463121" y="2336329"/>
              <a:ext cx="5044"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îş1íḋe"/>
            <p:cNvSpPr/>
            <p:nvPr/>
          </p:nvSpPr>
          <p:spPr bwMode="auto">
            <a:xfrm>
              <a:off x="7538773" y="2386764"/>
              <a:ext cx="1682" cy="3362"/>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0" y="1"/>
                    <a:pt x="0" y="0"/>
                  </a:cubicBezTo>
                  <a:cubicBezTo>
                    <a:pt x="0" y="1"/>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ïṥḷîḋè"/>
            <p:cNvSpPr/>
            <p:nvPr/>
          </p:nvSpPr>
          <p:spPr bwMode="auto">
            <a:xfrm>
              <a:off x="7503469" y="2245546"/>
              <a:ext cx="102552" cy="73972"/>
            </a:xfrm>
            <a:custGeom>
              <a:avLst/>
              <a:gdLst>
                <a:gd name="T0" fmla="*/ 72 w 73"/>
                <a:gd name="T1" fmla="*/ 4 h 53"/>
                <a:gd name="T2" fmla="*/ 70 w 73"/>
                <a:gd name="T3" fmla="*/ 1 h 53"/>
                <a:gd name="T4" fmla="*/ 30 w 73"/>
                <a:gd name="T5" fmla="*/ 26 h 53"/>
                <a:gd name="T6" fmla="*/ 11 w 73"/>
                <a:gd name="T7" fmla="*/ 40 h 53"/>
                <a:gd name="T8" fmla="*/ 2 w 73"/>
                <a:gd name="T9" fmla="*/ 46 h 53"/>
                <a:gd name="T10" fmla="*/ 2 w 73"/>
                <a:gd name="T11" fmla="*/ 51 h 53"/>
                <a:gd name="T12" fmla="*/ 4 w 73"/>
                <a:gd name="T13" fmla="*/ 49 h 53"/>
                <a:gd name="T14" fmla="*/ 11 w 73"/>
                <a:gd name="T15" fmla="*/ 43 h 53"/>
                <a:gd name="T16" fmla="*/ 20 w 73"/>
                <a:gd name="T17" fmla="*/ 37 h 53"/>
                <a:gd name="T18" fmla="*/ 37 w 73"/>
                <a:gd name="T19" fmla="*/ 25 h 53"/>
                <a:gd name="T20" fmla="*/ 72 w 73"/>
                <a:gd name="T2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53">
                  <a:moveTo>
                    <a:pt x="72" y="4"/>
                  </a:moveTo>
                  <a:cubicBezTo>
                    <a:pt x="73" y="3"/>
                    <a:pt x="72" y="0"/>
                    <a:pt x="70" y="1"/>
                  </a:cubicBezTo>
                  <a:cubicBezTo>
                    <a:pt x="57" y="9"/>
                    <a:pt x="43" y="18"/>
                    <a:pt x="30" y="26"/>
                  </a:cubicBezTo>
                  <a:cubicBezTo>
                    <a:pt x="24" y="31"/>
                    <a:pt x="17" y="35"/>
                    <a:pt x="11" y="40"/>
                  </a:cubicBezTo>
                  <a:cubicBezTo>
                    <a:pt x="8" y="42"/>
                    <a:pt x="5" y="44"/>
                    <a:pt x="2" y="46"/>
                  </a:cubicBezTo>
                  <a:cubicBezTo>
                    <a:pt x="1" y="47"/>
                    <a:pt x="0" y="50"/>
                    <a:pt x="2" y="51"/>
                  </a:cubicBezTo>
                  <a:cubicBezTo>
                    <a:pt x="3" y="53"/>
                    <a:pt x="5" y="51"/>
                    <a:pt x="4" y="49"/>
                  </a:cubicBezTo>
                  <a:cubicBezTo>
                    <a:pt x="3" y="49"/>
                    <a:pt x="11" y="43"/>
                    <a:pt x="11" y="43"/>
                  </a:cubicBezTo>
                  <a:cubicBezTo>
                    <a:pt x="14" y="41"/>
                    <a:pt x="17" y="39"/>
                    <a:pt x="20" y="37"/>
                  </a:cubicBezTo>
                  <a:cubicBezTo>
                    <a:pt x="25" y="33"/>
                    <a:pt x="31" y="29"/>
                    <a:pt x="37" y="25"/>
                  </a:cubicBezTo>
                  <a:cubicBezTo>
                    <a:pt x="48" y="18"/>
                    <a:pt x="60" y="11"/>
                    <a:pt x="7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íṡļíḍe"/>
            <p:cNvSpPr/>
            <p:nvPr/>
          </p:nvSpPr>
          <p:spPr bwMode="auto">
            <a:xfrm>
              <a:off x="7535411" y="2317837"/>
              <a:ext cx="26899" cy="26899"/>
            </a:xfrm>
            <a:custGeom>
              <a:avLst/>
              <a:gdLst>
                <a:gd name="T0" fmla="*/ 18 w 19"/>
                <a:gd name="T1" fmla="*/ 10 h 19"/>
                <a:gd name="T2" fmla="*/ 17 w 19"/>
                <a:gd name="T3" fmla="*/ 9 h 19"/>
                <a:gd name="T4" fmla="*/ 16 w 19"/>
                <a:gd name="T5" fmla="*/ 1 h 19"/>
                <a:gd name="T6" fmla="*/ 14 w 19"/>
                <a:gd name="T7" fmla="*/ 0 h 19"/>
                <a:gd name="T8" fmla="*/ 14 w 19"/>
                <a:gd name="T9" fmla="*/ 2 h 19"/>
                <a:gd name="T10" fmla="*/ 14 w 19"/>
                <a:gd name="T11" fmla="*/ 8 h 19"/>
                <a:gd name="T12" fmla="*/ 2 w 19"/>
                <a:gd name="T13" fmla="*/ 6 h 19"/>
                <a:gd name="T14" fmla="*/ 2 w 19"/>
                <a:gd name="T15" fmla="*/ 9 h 19"/>
                <a:gd name="T16" fmla="*/ 13 w 19"/>
                <a:gd name="T17" fmla="*/ 11 h 19"/>
                <a:gd name="T18" fmla="*/ 13 w 19"/>
                <a:gd name="T19" fmla="*/ 12 h 19"/>
                <a:gd name="T20" fmla="*/ 4 w 19"/>
                <a:gd name="T21" fmla="*/ 16 h 19"/>
                <a:gd name="T22" fmla="*/ 2 w 19"/>
                <a:gd name="T23" fmla="*/ 17 h 19"/>
                <a:gd name="T24" fmla="*/ 4 w 19"/>
                <a:gd name="T25" fmla="*/ 19 h 19"/>
                <a:gd name="T26" fmla="*/ 15 w 19"/>
                <a:gd name="T27" fmla="*/ 13 h 19"/>
                <a:gd name="T28" fmla="*/ 16 w 19"/>
                <a:gd name="T29" fmla="*/ 12 h 19"/>
                <a:gd name="T30" fmla="*/ 17 w 19"/>
                <a:gd name="T31" fmla="*/ 13 h 19"/>
                <a:gd name="T32" fmla="*/ 19 w 19"/>
                <a:gd name="T33" fmla="*/ 12 h 19"/>
                <a:gd name="T34" fmla="*/ 18 w 19"/>
                <a:gd name="T35"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19">
                  <a:moveTo>
                    <a:pt x="18" y="10"/>
                  </a:moveTo>
                  <a:cubicBezTo>
                    <a:pt x="17" y="9"/>
                    <a:pt x="17" y="9"/>
                    <a:pt x="17" y="9"/>
                  </a:cubicBezTo>
                  <a:cubicBezTo>
                    <a:pt x="18" y="7"/>
                    <a:pt x="17" y="3"/>
                    <a:pt x="16" y="1"/>
                  </a:cubicBezTo>
                  <a:cubicBezTo>
                    <a:pt x="16" y="0"/>
                    <a:pt x="15" y="0"/>
                    <a:pt x="14" y="0"/>
                  </a:cubicBezTo>
                  <a:cubicBezTo>
                    <a:pt x="14" y="1"/>
                    <a:pt x="13" y="1"/>
                    <a:pt x="14" y="2"/>
                  </a:cubicBezTo>
                  <a:cubicBezTo>
                    <a:pt x="15" y="4"/>
                    <a:pt x="15" y="6"/>
                    <a:pt x="14" y="8"/>
                  </a:cubicBezTo>
                  <a:cubicBezTo>
                    <a:pt x="10" y="7"/>
                    <a:pt x="6" y="6"/>
                    <a:pt x="2" y="6"/>
                  </a:cubicBezTo>
                  <a:cubicBezTo>
                    <a:pt x="0" y="6"/>
                    <a:pt x="0" y="9"/>
                    <a:pt x="2" y="9"/>
                  </a:cubicBezTo>
                  <a:cubicBezTo>
                    <a:pt x="5" y="9"/>
                    <a:pt x="9" y="10"/>
                    <a:pt x="13" y="11"/>
                  </a:cubicBezTo>
                  <a:cubicBezTo>
                    <a:pt x="13" y="12"/>
                    <a:pt x="13" y="12"/>
                    <a:pt x="13" y="12"/>
                  </a:cubicBezTo>
                  <a:cubicBezTo>
                    <a:pt x="11" y="15"/>
                    <a:pt x="7" y="16"/>
                    <a:pt x="4" y="16"/>
                  </a:cubicBezTo>
                  <a:cubicBezTo>
                    <a:pt x="3" y="16"/>
                    <a:pt x="2" y="17"/>
                    <a:pt x="2" y="17"/>
                  </a:cubicBezTo>
                  <a:cubicBezTo>
                    <a:pt x="2" y="18"/>
                    <a:pt x="3" y="19"/>
                    <a:pt x="4" y="19"/>
                  </a:cubicBezTo>
                  <a:cubicBezTo>
                    <a:pt x="8" y="19"/>
                    <a:pt x="13" y="17"/>
                    <a:pt x="15" y="13"/>
                  </a:cubicBezTo>
                  <a:cubicBezTo>
                    <a:pt x="15" y="13"/>
                    <a:pt x="16" y="12"/>
                    <a:pt x="16" y="12"/>
                  </a:cubicBezTo>
                  <a:cubicBezTo>
                    <a:pt x="16" y="12"/>
                    <a:pt x="17" y="12"/>
                    <a:pt x="17" y="13"/>
                  </a:cubicBezTo>
                  <a:cubicBezTo>
                    <a:pt x="18" y="13"/>
                    <a:pt x="19" y="12"/>
                    <a:pt x="19" y="12"/>
                  </a:cubicBezTo>
                  <a:cubicBezTo>
                    <a:pt x="19" y="11"/>
                    <a:pt x="19" y="10"/>
                    <a:pt x="18"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i$ḷíďe"/>
            <p:cNvSpPr/>
            <p:nvPr/>
          </p:nvSpPr>
          <p:spPr bwMode="auto">
            <a:xfrm>
              <a:off x="7577441" y="2306068"/>
              <a:ext cx="3362" cy="5044"/>
            </a:xfrm>
            <a:custGeom>
              <a:avLst/>
              <a:gdLst>
                <a:gd name="T0" fmla="*/ 1 w 2"/>
                <a:gd name="T1" fmla="*/ 0 h 3"/>
                <a:gd name="T2" fmla="*/ 1 w 2"/>
                <a:gd name="T3" fmla="*/ 0 h 3"/>
                <a:gd name="T4" fmla="*/ 1 w 2"/>
                <a:gd name="T5" fmla="*/ 0 h 3"/>
                <a:gd name="T6" fmla="*/ 1 w 2"/>
                <a:gd name="T7" fmla="*/ 0 h 3"/>
                <a:gd name="T8" fmla="*/ 0 w 2"/>
                <a:gd name="T9" fmla="*/ 0 h 3"/>
                <a:gd name="T10" fmla="*/ 0 w 2"/>
                <a:gd name="T11" fmla="*/ 1 h 3"/>
                <a:gd name="T12" fmla="*/ 0 w 2"/>
                <a:gd name="T13" fmla="*/ 1 h 3"/>
                <a:gd name="T14" fmla="*/ 0 w 2"/>
                <a:gd name="T15" fmla="*/ 2 h 3"/>
                <a:gd name="T16" fmla="*/ 0 w 2"/>
                <a:gd name="T17" fmla="*/ 2 h 3"/>
                <a:gd name="T18" fmla="*/ 0 w 2"/>
                <a:gd name="T19" fmla="*/ 2 h 3"/>
                <a:gd name="T20" fmla="*/ 1 w 2"/>
                <a:gd name="T21" fmla="*/ 2 h 3"/>
                <a:gd name="T22" fmla="*/ 1 w 2"/>
                <a:gd name="T23" fmla="*/ 3 h 3"/>
                <a:gd name="T24" fmla="*/ 1 w 2"/>
                <a:gd name="T25" fmla="*/ 2 h 3"/>
                <a:gd name="T26" fmla="*/ 1 w 2"/>
                <a:gd name="T27" fmla="*/ 2 h 3"/>
                <a:gd name="T28" fmla="*/ 2 w 2"/>
                <a:gd name="T29" fmla="*/ 2 h 3"/>
                <a:gd name="T30" fmla="*/ 2 w 2"/>
                <a:gd name="T31" fmla="*/ 2 h 3"/>
                <a:gd name="T32" fmla="*/ 2 w 2"/>
                <a:gd name="T33" fmla="*/ 1 h 3"/>
                <a:gd name="T34" fmla="*/ 2 w 2"/>
                <a:gd name="T35" fmla="*/ 1 h 3"/>
                <a:gd name="T36" fmla="*/ 1 w 2"/>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 h="3">
                  <a:moveTo>
                    <a:pt x="1" y="0"/>
                  </a:moveTo>
                  <a:lnTo>
                    <a:pt x="1" y="0"/>
                  </a:lnTo>
                  <a:lnTo>
                    <a:pt x="1" y="0"/>
                  </a:lnTo>
                  <a:lnTo>
                    <a:pt x="1" y="0"/>
                  </a:lnTo>
                  <a:lnTo>
                    <a:pt x="0" y="0"/>
                  </a:lnTo>
                  <a:lnTo>
                    <a:pt x="0" y="1"/>
                  </a:lnTo>
                  <a:lnTo>
                    <a:pt x="0" y="1"/>
                  </a:lnTo>
                  <a:lnTo>
                    <a:pt x="0" y="2"/>
                  </a:lnTo>
                  <a:lnTo>
                    <a:pt x="0" y="2"/>
                  </a:lnTo>
                  <a:lnTo>
                    <a:pt x="0" y="2"/>
                  </a:lnTo>
                  <a:lnTo>
                    <a:pt x="1" y="2"/>
                  </a:lnTo>
                  <a:lnTo>
                    <a:pt x="1" y="3"/>
                  </a:lnTo>
                  <a:lnTo>
                    <a:pt x="1" y="2"/>
                  </a:lnTo>
                  <a:lnTo>
                    <a:pt x="1" y="2"/>
                  </a:lnTo>
                  <a:lnTo>
                    <a:pt x="2" y="2"/>
                  </a:lnTo>
                  <a:lnTo>
                    <a:pt x="2" y="2"/>
                  </a:lnTo>
                  <a:lnTo>
                    <a:pt x="2" y="1"/>
                  </a:lnTo>
                  <a:lnTo>
                    <a:pt x="2" y="1"/>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iş1iḋê"/>
            <p:cNvSpPr/>
            <p:nvPr/>
          </p:nvSpPr>
          <p:spPr bwMode="auto">
            <a:xfrm>
              <a:off x="7579121" y="2284213"/>
              <a:ext cx="50435" cy="52117"/>
            </a:xfrm>
            <a:custGeom>
              <a:avLst/>
              <a:gdLst>
                <a:gd name="T0" fmla="*/ 30 w 36"/>
                <a:gd name="T1" fmla="*/ 16 h 37"/>
                <a:gd name="T2" fmla="*/ 25 w 36"/>
                <a:gd name="T3" fmla="*/ 11 h 37"/>
                <a:gd name="T4" fmla="*/ 13 w 36"/>
                <a:gd name="T5" fmla="*/ 1 h 37"/>
                <a:gd name="T6" fmla="*/ 11 w 36"/>
                <a:gd name="T7" fmla="*/ 3 h 37"/>
                <a:gd name="T8" fmla="*/ 16 w 36"/>
                <a:gd name="T9" fmla="*/ 10 h 37"/>
                <a:gd name="T10" fmla="*/ 11 w 36"/>
                <a:gd name="T11" fmla="*/ 7 h 37"/>
                <a:gd name="T12" fmla="*/ 5 w 36"/>
                <a:gd name="T13" fmla="*/ 5 h 37"/>
                <a:gd name="T14" fmla="*/ 3 w 36"/>
                <a:gd name="T15" fmla="*/ 12 h 37"/>
                <a:gd name="T16" fmla="*/ 5 w 36"/>
                <a:gd name="T17" fmla="*/ 10 h 37"/>
                <a:gd name="T18" fmla="*/ 4 w 36"/>
                <a:gd name="T19" fmla="*/ 9 h 37"/>
                <a:gd name="T20" fmla="*/ 6 w 36"/>
                <a:gd name="T21" fmla="*/ 8 h 37"/>
                <a:gd name="T22" fmla="*/ 11 w 36"/>
                <a:gd name="T23" fmla="*/ 11 h 37"/>
                <a:gd name="T24" fmla="*/ 19 w 36"/>
                <a:gd name="T25" fmla="*/ 12 h 37"/>
                <a:gd name="T26" fmla="*/ 20 w 36"/>
                <a:gd name="T27" fmla="*/ 10 h 37"/>
                <a:gd name="T28" fmla="*/ 19 w 36"/>
                <a:gd name="T29" fmla="*/ 10 h 37"/>
                <a:gd name="T30" fmla="*/ 29 w 36"/>
                <a:gd name="T31" fmla="*/ 20 h 37"/>
                <a:gd name="T32" fmla="*/ 32 w 36"/>
                <a:gd name="T33" fmla="*/ 30 h 37"/>
                <a:gd name="T34" fmla="*/ 22 w 36"/>
                <a:gd name="T35" fmla="*/ 33 h 37"/>
                <a:gd name="T36" fmla="*/ 21 w 36"/>
                <a:gd name="T37" fmla="*/ 35 h 37"/>
                <a:gd name="T38" fmla="*/ 33 w 36"/>
                <a:gd name="T39" fmla="*/ 34 h 37"/>
                <a:gd name="T40" fmla="*/ 34 w 36"/>
                <a:gd name="T41" fmla="*/ 22 h 37"/>
                <a:gd name="T42" fmla="*/ 30 w 36"/>
                <a:gd name="T43"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7">
                  <a:moveTo>
                    <a:pt x="30" y="16"/>
                  </a:moveTo>
                  <a:cubicBezTo>
                    <a:pt x="28" y="14"/>
                    <a:pt x="26" y="13"/>
                    <a:pt x="25" y="11"/>
                  </a:cubicBezTo>
                  <a:cubicBezTo>
                    <a:pt x="21" y="7"/>
                    <a:pt x="17" y="4"/>
                    <a:pt x="13" y="1"/>
                  </a:cubicBezTo>
                  <a:cubicBezTo>
                    <a:pt x="11" y="0"/>
                    <a:pt x="10" y="2"/>
                    <a:pt x="11" y="3"/>
                  </a:cubicBezTo>
                  <a:cubicBezTo>
                    <a:pt x="13" y="5"/>
                    <a:pt x="15" y="8"/>
                    <a:pt x="16" y="10"/>
                  </a:cubicBezTo>
                  <a:cubicBezTo>
                    <a:pt x="14" y="10"/>
                    <a:pt x="13" y="8"/>
                    <a:pt x="11" y="7"/>
                  </a:cubicBezTo>
                  <a:cubicBezTo>
                    <a:pt x="10" y="6"/>
                    <a:pt x="8" y="5"/>
                    <a:pt x="5" y="5"/>
                  </a:cubicBezTo>
                  <a:cubicBezTo>
                    <a:pt x="2" y="5"/>
                    <a:pt x="0" y="10"/>
                    <a:pt x="3" y="12"/>
                  </a:cubicBezTo>
                  <a:cubicBezTo>
                    <a:pt x="5" y="13"/>
                    <a:pt x="6" y="11"/>
                    <a:pt x="5" y="10"/>
                  </a:cubicBezTo>
                  <a:cubicBezTo>
                    <a:pt x="4" y="9"/>
                    <a:pt x="4" y="9"/>
                    <a:pt x="4" y="9"/>
                  </a:cubicBezTo>
                  <a:cubicBezTo>
                    <a:pt x="5" y="8"/>
                    <a:pt x="5" y="8"/>
                    <a:pt x="6" y="8"/>
                  </a:cubicBezTo>
                  <a:cubicBezTo>
                    <a:pt x="8" y="8"/>
                    <a:pt x="9" y="9"/>
                    <a:pt x="11" y="11"/>
                  </a:cubicBezTo>
                  <a:cubicBezTo>
                    <a:pt x="13" y="12"/>
                    <a:pt x="16" y="14"/>
                    <a:pt x="19" y="12"/>
                  </a:cubicBezTo>
                  <a:cubicBezTo>
                    <a:pt x="20" y="12"/>
                    <a:pt x="20" y="11"/>
                    <a:pt x="20" y="10"/>
                  </a:cubicBezTo>
                  <a:cubicBezTo>
                    <a:pt x="19" y="10"/>
                    <a:pt x="19" y="10"/>
                    <a:pt x="19" y="10"/>
                  </a:cubicBezTo>
                  <a:cubicBezTo>
                    <a:pt x="23" y="13"/>
                    <a:pt x="26" y="16"/>
                    <a:pt x="29" y="20"/>
                  </a:cubicBezTo>
                  <a:cubicBezTo>
                    <a:pt x="32" y="23"/>
                    <a:pt x="34" y="26"/>
                    <a:pt x="32" y="30"/>
                  </a:cubicBezTo>
                  <a:cubicBezTo>
                    <a:pt x="30" y="33"/>
                    <a:pt x="26" y="34"/>
                    <a:pt x="22" y="33"/>
                  </a:cubicBezTo>
                  <a:cubicBezTo>
                    <a:pt x="21" y="32"/>
                    <a:pt x="19" y="34"/>
                    <a:pt x="21" y="35"/>
                  </a:cubicBezTo>
                  <a:cubicBezTo>
                    <a:pt x="25" y="37"/>
                    <a:pt x="30" y="37"/>
                    <a:pt x="33" y="34"/>
                  </a:cubicBezTo>
                  <a:cubicBezTo>
                    <a:pt x="36" y="31"/>
                    <a:pt x="36" y="26"/>
                    <a:pt x="34" y="22"/>
                  </a:cubicBezTo>
                  <a:cubicBezTo>
                    <a:pt x="33" y="20"/>
                    <a:pt x="32" y="18"/>
                    <a:pt x="30"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ïṧlíďè"/>
            <p:cNvSpPr/>
            <p:nvPr/>
          </p:nvSpPr>
          <p:spPr bwMode="auto">
            <a:xfrm>
              <a:off x="7649731" y="2314475"/>
              <a:ext cx="3362" cy="3362"/>
            </a:xfrm>
            <a:custGeom>
              <a:avLst/>
              <a:gdLst>
                <a:gd name="T0" fmla="*/ 2 w 2"/>
                <a:gd name="T1" fmla="*/ 1 h 2"/>
                <a:gd name="T2" fmla="*/ 2 w 2"/>
                <a:gd name="T3" fmla="*/ 1 h 2"/>
                <a:gd name="T4" fmla="*/ 2 w 2"/>
                <a:gd name="T5" fmla="*/ 1 h 2"/>
                <a:gd name="T6" fmla="*/ 1 w 2"/>
                <a:gd name="T7" fmla="*/ 0 h 2"/>
                <a:gd name="T8" fmla="*/ 0 w 2"/>
                <a:gd name="T9" fmla="*/ 0 h 2"/>
                <a:gd name="T10" fmla="*/ 0 w 2"/>
                <a:gd name="T11" fmla="*/ 0 h 2"/>
                <a:gd name="T12" fmla="*/ 0 w 2"/>
                <a:gd name="T13" fmla="*/ 1 h 2"/>
                <a:gd name="T14" fmla="*/ 0 w 2"/>
                <a:gd name="T15" fmla="*/ 1 h 2"/>
                <a:gd name="T16" fmla="*/ 0 w 2"/>
                <a:gd name="T17" fmla="*/ 2 h 2"/>
                <a:gd name="T18" fmla="*/ 0 w 2"/>
                <a:gd name="T19" fmla="*/ 2 h 2"/>
                <a:gd name="T20" fmla="*/ 0 w 2"/>
                <a:gd name="T21" fmla="*/ 2 h 2"/>
                <a:gd name="T22" fmla="*/ 0 w 2"/>
                <a:gd name="T23" fmla="*/ 2 h 2"/>
                <a:gd name="T24" fmla="*/ 0 w 2"/>
                <a:gd name="T25" fmla="*/ 2 h 2"/>
                <a:gd name="T26" fmla="*/ 1 w 2"/>
                <a:gd name="T27" fmla="*/ 2 h 2"/>
                <a:gd name="T28" fmla="*/ 1 w 2"/>
                <a:gd name="T29" fmla="*/ 2 h 2"/>
                <a:gd name="T30" fmla="*/ 2 w 2"/>
                <a:gd name="T31" fmla="*/ 2 h 2"/>
                <a:gd name="T32" fmla="*/ 2 w 2"/>
                <a:gd name="T33" fmla="*/ 2 h 2"/>
                <a:gd name="T34" fmla="*/ 2 w 2"/>
                <a:gd name="T35" fmla="*/ 2 h 2"/>
                <a:gd name="T36" fmla="*/ 2 w 2"/>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 h="2">
                  <a:moveTo>
                    <a:pt x="2" y="1"/>
                  </a:moveTo>
                  <a:lnTo>
                    <a:pt x="2" y="1"/>
                  </a:lnTo>
                  <a:lnTo>
                    <a:pt x="2" y="1"/>
                  </a:lnTo>
                  <a:lnTo>
                    <a:pt x="1" y="0"/>
                  </a:lnTo>
                  <a:lnTo>
                    <a:pt x="0" y="0"/>
                  </a:lnTo>
                  <a:lnTo>
                    <a:pt x="0" y="0"/>
                  </a:lnTo>
                  <a:lnTo>
                    <a:pt x="0" y="1"/>
                  </a:lnTo>
                  <a:lnTo>
                    <a:pt x="0" y="1"/>
                  </a:lnTo>
                  <a:lnTo>
                    <a:pt x="0" y="2"/>
                  </a:lnTo>
                  <a:lnTo>
                    <a:pt x="0" y="2"/>
                  </a:lnTo>
                  <a:lnTo>
                    <a:pt x="0" y="2"/>
                  </a:lnTo>
                  <a:lnTo>
                    <a:pt x="0" y="2"/>
                  </a:lnTo>
                  <a:lnTo>
                    <a:pt x="0" y="2"/>
                  </a:lnTo>
                  <a:lnTo>
                    <a:pt x="1" y="2"/>
                  </a:lnTo>
                  <a:lnTo>
                    <a:pt x="1" y="2"/>
                  </a:lnTo>
                  <a:lnTo>
                    <a:pt x="2" y="2"/>
                  </a:lnTo>
                  <a:lnTo>
                    <a:pt x="2" y="2"/>
                  </a:lnTo>
                  <a:lnTo>
                    <a:pt x="2" y="2"/>
                  </a:ln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ïšḻíďé"/>
            <p:cNvSpPr/>
            <p:nvPr/>
          </p:nvSpPr>
          <p:spPr bwMode="auto">
            <a:xfrm>
              <a:off x="6294705" y="3437498"/>
              <a:ext cx="428700" cy="275712"/>
            </a:xfrm>
            <a:custGeom>
              <a:avLst/>
              <a:gdLst>
                <a:gd name="T0" fmla="*/ 252 w 303"/>
                <a:gd name="T1" fmla="*/ 32 h 195"/>
                <a:gd name="T2" fmla="*/ 214 w 303"/>
                <a:gd name="T3" fmla="*/ 47 h 195"/>
                <a:gd name="T4" fmla="*/ 204 w 303"/>
                <a:gd name="T5" fmla="*/ 21 h 195"/>
                <a:gd name="T6" fmla="*/ 168 w 303"/>
                <a:gd name="T7" fmla="*/ 5 h 195"/>
                <a:gd name="T8" fmla="*/ 66 w 303"/>
                <a:gd name="T9" fmla="*/ 45 h 195"/>
                <a:gd name="T10" fmla="*/ 50 w 303"/>
                <a:gd name="T11" fmla="*/ 80 h 195"/>
                <a:gd name="T12" fmla="*/ 60 w 303"/>
                <a:gd name="T13" fmla="*/ 106 h 195"/>
                <a:gd name="T14" fmla="*/ 21 w 303"/>
                <a:gd name="T15" fmla="*/ 121 h 195"/>
                <a:gd name="T16" fmla="*/ 6 w 303"/>
                <a:gd name="T17" fmla="*/ 156 h 195"/>
                <a:gd name="T18" fmla="*/ 20 w 303"/>
                <a:gd name="T19" fmla="*/ 195 h 195"/>
                <a:gd name="T20" fmla="*/ 303 w 303"/>
                <a:gd name="T21" fmla="*/ 86 h 195"/>
                <a:gd name="T22" fmla="*/ 288 w 303"/>
                <a:gd name="T23" fmla="*/ 48 h 195"/>
                <a:gd name="T24" fmla="*/ 252 w 303"/>
                <a:gd name="T25" fmla="*/ 3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3" h="195">
                  <a:moveTo>
                    <a:pt x="252" y="32"/>
                  </a:moveTo>
                  <a:cubicBezTo>
                    <a:pt x="214" y="47"/>
                    <a:pt x="214" y="47"/>
                    <a:pt x="214" y="47"/>
                  </a:cubicBezTo>
                  <a:cubicBezTo>
                    <a:pt x="204" y="21"/>
                    <a:pt x="204" y="21"/>
                    <a:pt x="204" y="21"/>
                  </a:cubicBezTo>
                  <a:cubicBezTo>
                    <a:pt x="199" y="7"/>
                    <a:pt x="183" y="0"/>
                    <a:pt x="168" y="5"/>
                  </a:cubicBezTo>
                  <a:cubicBezTo>
                    <a:pt x="66" y="45"/>
                    <a:pt x="66" y="45"/>
                    <a:pt x="66" y="45"/>
                  </a:cubicBezTo>
                  <a:cubicBezTo>
                    <a:pt x="52" y="50"/>
                    <a:pt x="45" y="66"/>
                    <a:pt x="50" y="80"/>
                  </a:cubicBezTo>
                  <a:cubicBezTo>
                    <a:pt x="60" y="106"/>
                    <a:pt x="60" y="106"/>
                    <a:pt x="60" y="106"/>
                  </a:cubicBezTo>
                  <a:cubicBezTo>
                    <a:pt x="21" y="121"/>
                    <a:pt x="21" y="121"/>
                    <a:pt x="21" y="121"/>
                  </a:cubicBezTo>
                  <a:cubicBezTo>
                    <a:pt x="7" y="126"/>
                    <a:pt x="0" y="142"/>
                    <a:pt x="6" y="156"/>
                  </a:cubicBezTo>
                  <a:cubicBezTo>
                    <a:pt x="20" y="195"/>
                    <a:pt x="20" y="195"/>
                    <a:pt x="20" y="195"/>
                  </a:cubicBezTo>
                  <a:cubicBezTo>
                    <a:pt x="303" y="86"/>
                    <a:pt x="303" y="86"/>
                    <a:pt x="303" y="86"/>
                  </a:cubicBezTo>
                  <a:cubicBezTo>
                    <a:pt x="288" y="48"/>
                    <a:pt x="288" y="48"/>
                    <a:pt x="288" y="48"/>
                  </a:cubicBezTo>
                  <a:cubicBezTo>
                    <a:pt x="282" y="34"/>
                    <a:pt x="266" y="27"/>
                    <a:pt x="252" y="32"/>
                  </a:cubicBezTo>
                </a:path>
              </a:pathLst>
            </a:custGeom>
            <a:solidFill>
              <a:srgbClr val="F8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ïś1íḋe"/>
            <p:cNvSpPr/>
            <p:nvPr/>
          </p:nvSpPr>
          <p:spPr bwMode="auto">
            <a:xfrm>
              <a:off x="6336735" y="3595529"/>
              <a:ext cx="462323" cy="329510"/>
            </a:xfrm>
            <a:custGeom>
              <a:avLst/>
              <a:gdLst>
                <a:gd name="T0" fmla="*/ 189 w 327"/>
                <a:gd name="T1" fmla="*/ 43 h 232"/>
                <a:gd name="T2" fmla="*/ 161 w 327"/>
                <a:gd name="T3" fmla="*/ 106 h 232"/>
                <a:gd name="T4" fmla="*/ 99 w 327"/>
                <a:gd name="T5" fmla="*/ 78 h 232"/>
                <a:gd name="T6" fmla="*/ 98 w 327"/>
                <a:gd name="T7" fmla="*/ 71 h 232"/>
                <a:gd name="T8" fmla="*/ 0 w 327"/>
                <a:gd name="T9" fmla="*/ 109 h 232"/>
                <a:gd name="T10" fmla="*/ 40 w 327"/>
                <a:gd name="T11" fmla="*/ 211 h 232"/>
                <a:gd name="T12" fmla="*/ 75 w 327"/>
                <a:gd name="T13" fmla="*/ 227 h 232"/>
                <a:gd name="T14" fmla="*/ 306 w 327"/>
                <a:gd name="T15" fmla="*/ 138 h 232"/>
                <a:gd name="T16" fmla="*/ 322 w 327"/>
                <a:gd name="T17" fmla="*/ 103 h 232"/>
                <a:gd name="T18" fmla="*/ 283 w 327"/>
                <a:gd name="T19" fmla="*/ 0 h 232"/>
                <a:gd name="T20" fmla="*/ 185 w 327"/>
                <a:gd name="T21" fmla="*/ 37 h 232"/>
                <a:gd name="T22" fmla="*/ 189 w 327"/>
                <a:gd name="T23" fmla="*/ 4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7" h="232">
                  <a:moveTo>
                    <a:pt x="189" y="43"/>
                  </a:moveTo>
                  <a:cubicBezTo>
                    <a:pt x="198" y="68"/>
                    <a:pt x="186" y="96"/>
                    <a:pt x="161" y="106"/>
                  </a:cubicBezTo>
                  <a:cubicBezTo>
                    <a:pt x="137" y="115"/>
                    <a:pt x="108" y="102"/>
                    <a:pt x="99" y="78"/>
                  </a:cubicBezTo>
                  <a:cubicBezTo>
                    <a:pt x="98" y="75"/>
                    <a:pt x="97" y="74"/>
                    <a:pt x="98" y="71"/>
                  </a:cubicBezTo>
                  <a:cubicBezTo>
                    <a:pt x="0" y="109"/>
                    <a:pt x="0" y="109"/>
                    <a:pt x="0" y="109"/>
                  </a:cubicBezTo>
                  <a:cubicBezTo>
                    <a:pt x="40" y="211"/>
                    <a:pt x="40" y="211"/>
                    <a:pt x="40" y="211"/>
                  </a:cubicBezTo>
                  <a:cubicBezTo>
                    <a:pt x="45" y="225"/>
                    <a:pt x="61" y="232"/>
                    <a:pt x="75" y="227"/>
                  </a:cubicBezTo>
                  <a:cubicBezTo>
                    <a:pt x="306" y="138"/>
                    <a:pt x="306" y="138"/>
                    <a:pt x="306" y="138"/>
                  </a:cubicBezTo>
                  <a:cubicBezTo>
                    <a:pt x="320" y="133"/>
                    <a:pt x="327" y="117"/>
                    <a:pt x="322" y="103"/>
                  </a:cubicBezTo>
                  <a:cubicBezTo>
                    <a:pt x="283" y="0"/>
                    <a:pt x="283" y="0"/>
                    <a:pt x="283" y="0"/>
                  </a:cubicBezTo>
                  <a:cubicBezTo>
                    <a:pt x="185" y="37"/>
                    <a:pt x="185" y="37"/>
                    <a:pt x="185" y="37"/>
                  </a:cubicBezTo>
                  <a:cubicBezTo>
                    <a:pt x="187" y="40"/>
                    <a:pt x="188" y="41"/>
                    <a:pt x="189" y="43"/>
                  </a:cubicBezTo>
                  <a:close/>
                </a:path>
              </a:pathLst>
            </a:custGeom>
            <a:solidFill>
              <a:srgbClr val="F8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iş1iḋê"/>
            <p:cNvSpPr/>
            <p:nvPr/>
          </p:nvSpPr>
          <p:spPr bwMode="auto">
            <a:xfrm>
              <a:off x="6509895" y="3662775"/>
              <a:ext cx="62204" cy="52117"/>
            </a:xfrm>
            <a:custGeom>
              <a:avLst/>
              <a:gdLst>
                <a:gd name="T0" fmla="*/ 40 w 44"/>
                <a:gd name="T1" fmla="*/ 6 h 37"/>
                <a:gd name="T2" fmla="*/ 36 w 44"/>
                <a:gd name="T3" fmla="*/ 0 h 37"/>
                <a:gd name="T4" fmla="*/ 0 w 44"/>
                <a:gd name="T5" fmla="*/ 14 h 37"/>
                <a:gd name="T6" fmla="*/ 2 w 44"/>
                <a:gd name="T7" fmla="*/ 21 h 37"/>
                <a:gd name="T8" fmla="*/ 28 w 44"/>
                <a:gd name="T9" fmla="*/ 33 h 37"/>
                <a:gd name="T10" fmla="*/ 40 w 44"/>
                <a:gd name="T11" fmla="*/ 6 h 37"/>
              </a:gdLst>
              <a:ahLst/>
              <a:cxnLst>
                <a:cxn ang="0">
                  <a:pos x="T0" y="T1"/>
                </a:cxn>
                <a:cxn ang="0">
                  <a:pos x="T2" y="T3"/>
                </a:cxn>
                <a:cxn ang="0">
                  <a:pos x="T4" y="T5"/>
                </a:cxn>
                <a:cxn ang="0">
                  <a:pos x="T6" y="T7"/>
                </a:cxn>
                <a:cxn ang="0">
                  <a:pos x="T8" y="T9"/>
                </a:cxn>
                <a:cxn ang="0">
                  <a:pos x="T10" y="T11"/>
                </a:cxn>
              </a:cxnLst>
              <a:rect l="0" t="0" r="r" b="b"/>
              <a:pathLst>
                <a:path w="44" h="37">
                  <a:moveTo>
                    <a:pt x="40" y="6"/>
                  </a:moveTo>
                  <a:cubicBezTo>
                    <a:pt x="39" y="4"/>
                    <a:pt x="39" y="2"/>
                    <a:pt x="36" y="0"/>
                  </a:cubicBezTo>
                  <a:cubicBezTo>
                    <a:pt x="0" y="14"/>
                    <a:pt x="0" y="14"/>
                    <a:pt x="0" y="14"/>
                  </a:cubicBezTo>
                  <a:cubicBezTo>
                    <a:pt x="0" y="17"/>
                    <a:pt x="1" y="18"/>
                    <a:pt x="2" y="21"/>
                  </a:cubicBezTo>
                  <a:cubicBezTo>
                    <a:pt x="6" y="31"/>
                    <a:pt x="18" y="37"/>
                    <a:pt x="28" y="33"/>
                  </a:cubicBezTo>
                  <a:cubicBezTo>
                    <a:pt x="39" y="29"/>
                    <a:pt x="44" y="17"/>
                    <a:pt x="40" y="6"/>
                  </a:cubicBezTo>
                  <a:close/>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is1ïḋè"/>
            <p:cNvSpPr/>
            <p:nvPr/>
          </p:nvSpPr>
          <p:spPr bwMode="auto">
            <a:xfrm>
              <a:off x="8947596" y="2383402"/>
              <a:ext cx="107595" cy="107595"/>
            </a:xfrm>
            <a:prstGeom prst="ellipse">
              <a:avLst/>
            </a:prstGeom>
            <a:solidFill>
              <a:srgbClr val="FF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ïŝlïḓè"/>
            <p:cNvSpPr/>
            <p:nvPr/>
          </p:nvSpPr>
          <p:spPr bwMode="auto">
            <a:xfrm>
              <a:off x="8629855" y="2400214"/>
              <a:ext cx="97508" cy="97508"/>
            </a:xfrm>
            <a:custGeom>
              <a:avLst/>
              <a:gdLst>
                <a:gd name="T0" fmla="*/ 34 w 68"/>
                <a:gd name="T1" fmla="*/ 0 h 68"/>
                <a:gd name="T2" fmla="*/ 0 w 68"/>
                <a:gd name="T3" fmla="*/ 32 h 68"/>
                <a:gd name="T4" fmla="*/ 17 w 68"/>
                <a:gd name="T5" fmla="*/ 64 h 68"/>
                <a:gd name="T6" fmla="*/ 34 w 68"/>
                <a:gd name="T7" fmla="*/ 68 h 68"/>
                <a:gd name="T8" fmla="*/ 68 w 68"/>
                <a:gd name="T9" fmla="*/ 34 h 68"/>
                <a:gd name="T10" fmla="*/ 34 w 68"/>
                <a:gd name="T11" fmla="*/ 0 h 68"/>
              </a:gdLst>
              <a:ahLst/>
              <a:cxnLst>
                <a:cxn ang="0">
                  <a:pos x="T0" y="T1"/>
                </a:cxn>
                <a:cxn ang="0">
                  <a:pos x="T2" y="T3"/>
                </a:cxn>
                <a:cxn ang="0">
                  <a:pos x="T4" y="T5"/>
                </a:cxn>
                <a:cxn ang="0">
                  <a:pos x="T6" y="T7"/>
                </a:cxn>
                <a:cxn ang="0">
                  <a:pos x="T8" y="T9"/>
                </a:cxn>
                <a:cxn ang="0">
                  <a:pos x="T10" y="T11"/>
                </a:cxn>
              </a:cxnLst>
              <a:rect l="0" t="0" r="r" b="b"/>
              <a:pathLst>
                <a:path w="68" h="68">
                  <a:moveTo>
                    <a:pt x="34" y="0"/>
                  </a:moveTo>
                  <a:cubicBezTo>
                    <a:pt x="16" y="0"/>
                    <a:pt x="1" y="14"/>
                    <a:pt x="0" y="32"/>
                  </a:cubicBezTo>
                  <a:cubicBezTo>
                    <a:pt x="4" y="43"/>
                    <a:pt x="10" y="54"/>
                    <a:pt x="17" y="64"/>
                  </a:cubicBezTo>
                  <a:cubicBezTo>
                    <a:pt x="22" y="67"/>
                    <a:pt x="28" y="68"/>
                    <a:pt x="34" y="68"/>
                  </a:cubicBezTo>
                  <a:cubicBezTo>
                    <a:pt x="53" y="68"/>
                    <a:pt x="68" y="53"/>
                    <a:pt x="68" y="34"/>
                  </a:cubicBezTo>
                  <a:cubicBezTo>
                    <a:pt x="68" y="15"/>
                    <a:pt x="53" y="0"/>
                    <a:pt x="34" y="0"/>
                  </a:cubicBezTo>
                  <a:close/>
                </a:path>
              </a:pathLst>
            </a:custGeom>
            <a:solidFill>
              <a:srgbClr val="FF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iSľiḍé"/>
            <p:cNvSpPr/>
            <p:nvPr/>
          </p:nvSpPr>
          <p:spPr bwMode="auto">
            <a:xfrm>
              <a:off x="8710551" y="1828615"/>
              <a:ext cx="260582" cy="193335"/>
            </a:xfrm>
            <a:custGeom>
              <a:avLst/>
              <a:gdLst>
                <a:gd name="T0" fmla="*/ 184 w 184"/>
                <a:gd name="T1" fmla="*/ 76 h 136"/>
                <a:gd name="T2" fmla="*/ 104 w 184"/>
                <a:gd name="T3" fmla="*/ 136 h 136"/>
                <a:gd name="T4" fmla="*/ 0 w 184"/>
                <a:gd name="T5" fmla="*/ 72 h 136"/>
                <a:gd name="T6" fmla="*/ 104 w 184"/>
                <a:gd name="T7" fmla="*/ 0 h 136"/>
                <a:gd name="T8" fmla="*/ 184 w 184"/>
                <a:gd name="T9" fmla="*/ 76 h 136"/>
              </a:gdLst>
              <a:ahLst/>
              <a:cxnLst>
                <a:cxn ang="0">
                  <a:pos x="T0" y="T1"/>
                </a:cxn>
                <a:cxn ang="0">
                  <a:pos x="T2" y="T3"/>
                </a:cxn>
                <a:cxn ang="0">
                  <a:pos x="T4" y="T5"/>
                </a:cxn>
                <a:cxn ang="0">
                  <a:pos x="T6" y="T7"/>
                </a:cxn>
                <a:cxn ang="0">
                  <a:pos x="T8" y="T9"/>
                </a:cxn>
              </a:cxnLst>
              <a:rect l="0" t="0" r="r" b="b"/>
              <a:pathLst>
                <a:path w="184" h="136">
                  <a:moveTo>
                    <a:pt x="184" y="76"/>
                  </a:moveTo>
                  <a:cubicBezTo>
                    <a:pt x="184" y="125"/>
                    <a:pt x="169" y="136"/>
                    <a:pt x="104" y="136"/>
                  </a:cubicBezTo>
                  <a:cubicBezTo>
                    <a:pt x="39" y="136"/>
                    <a:pt x="0" y="121"/>
                    <a:pt x="0" y="72"/>
                  </a:cubicBezTo>
                  <a:cubicBezTo>
                    <a:pt x="0" y="24"/>
                    <a:pt x="39" y="0"/>
                    <a:pt x="104" y="0"/>
                  </a:cubicBezTo>
                  <a:cubicBezTo>
                    <a:pt x="169" y="0"/>
                    <a:pt x="184" y="28"/>
                    <a:pt x="184" y="76"/>
                  </a:cubicBezTo>
                  <a:close/>
                </a:path>
              </a:pathLst>
            </a:custGeom>
            <a:solidFill>
              <a:srgbClr val="492B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iŝliḑé"/>
            <p:cNvSpPr/>
            <p:nvPr/>
          </p:nvSpPr>
          <p:spPr bwMode="auto">
            <a:xfrm>
              <a:off x="8895480" y="1868963"/>
              <a:ext cx="109277" cy="121044"/>
            </a:xfrm>
            <a:custGeom>
              <a:avLst/>
              <a:gdLst>
                <a:gd name="T0" fmla="*/ 0 w 77"/>
                <a:gd name="T1" fmla="*/ 0 h 86"/>
                <a:gd name="T2" fmla="*/ 1 w 77"/>
                <a:gd name="T3" fmla="*/ 0 h 86"/>
                <a:gd name="T4" fmla="*/ 50 w 77"/>
                <a:gd name="T5" fmla="*/ 86 h 86"/>
                <a:gd name="T6" fmla="*/ 48 w 77"/>
                <a:gd name="T7" fmla="*/ 23 h 86"/>
                <a:gd name="T8" fmla="*/ 18 w 77"/>
                <a:gd name="T9" fmla="*/ 7 h 86"/>
                <a:gd name="T10" fmla="*/ 0 w 77"/>
                <a:gd name="T11" fmla="*/ 0 h 86"/>
              </a:gdLst>
              <a:ahLst/>
              <a:cxnLst>
                <a:cxn ang="0">
                  <a:pos x="T0" y="T1"/>
                </a:cxn>
                <a:cxn ang="0">
                  <a:pos x="T2" y="T3"/>
                </a:cxn>
                <a:cxn ang="0">
                  <a:pos x="T4" y="T5"/>
                </a:cxn>
                <a:cxn ang="0">
                  <a:pos x="T6" y="T7"/>
                </a:cxn>
                <a:cxn ang="0">
                  <a:pos x="T8" y="T9"/>
                </a:cxn>
                <a:cxn ang="0">
                  <a:pos x="T10" y="T11"/>
                </a:cxn>
              </a:cxnLst>
              <a:rect l="0" t="0" r="r" b="b"/>
              <a:pathLst>
                <a:path w="77" h="86">
                  <a:moveTo>
                    <a:pt x="0" y="0"/>
                  </a:moveTo>
                  <a:cubicBezTo>
                    <a:pt x="0" y="0"/>
                    <a:pt x="1" y="0"/>
                    <a:pt x="1" y="0"/>
                  </a:cubicBezTo>
                  <a:cubicBezTo>
                    <a:pt x="12" y="1"/>
                    <a:pt x="77" y="45"/>
                    <a:pt x="50" y="86"/>
                  </a:cubicBezTo>
                  <a:cubicBezTo>
                    <a:pt x="67" y="62"/>
                    <a:pt x="67" y="36"/>
                    <a:pt x="48" y="23"/>
                  </a:cubicBezTo>
                  <a:cubicBezTo>
                    <a:pt x="39" y="17"/>
                    <a:pt x="29" y="11"/>
                    <a:pt x="18" y="7"/>
                  </a:cubicBezTo>
                  <a:lnTo>
                    <a:pt x="0" y="0"/>
                  </a:lnTo>
                  <a:close/>
                </a:path>
              </a:pathLst>
            </a:custGeom>
            <a:solidFill>
              <a:srgbClr val="492B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ïṣḷidè"/>
            <p:cNvSpPr/>
            <p:nvPr/>
          </p:nvSpPr>
          <p:spPr bwMode="auto">
            <a:xfrm>
              <a:off x="8574376" y="2213604"/>
              <a:ext cx="42030" cy="114320"/>
            </a:xfrm>
            <a:custGeom>
              <a:avLst/>
              <a:gdLst>
                <a:gd name="T0" fmla="*/ 30 w 30"/>
                <a:gd name="T1" fmla="*/ 0 h 81"/>
                <a:gd name="T2" fmla="*/ 29 w 30"/>
                <a:gd name="T3" fmla="*/ 1 h 81"/>
                <a:gd name="T4" fmla="*/ 29 w 30"/>
                <a:gd name="T5" fmla="*/ 81 h 81"/>
                <a:gd name="T6" fmla="*/ 10 w 30"/>
                <a:gd name="T7" fmla="*/ 36 h 81"/>
                <a:gd name="T8" fmla="*/ 22 w 30"/>
                <a:gd name="T9" fmla="*/ 12 h 81"/>
                <a:gd name="T10" fmla="*/ 30 w 30"/>
                <a:gd name="T11" fmla="*/ 0 h 81"/>
              </a:gdLst>
              <a:ahLst/>
              <a:cxnLst>
                <a:cxn ang="0">
                  <a:pos x="T0" y="T1"/>
                </a:cxn>
                <a:cxn ang="0">
                  <a:pos x="T2" y="T3"/>
                </a:cxn>
                <a:cxn ang="0">
                  <a:pos x="T4" y="T5"/>
                </a:cxn>
                <a:cxn ang="0">
                  <a:pos x="T6" y="T7"/>
                </a:cxn>
                <a:cxn ang="0">
                  <a:pos x="T8" y="T9"/>
                </a:cxn>
                <a:cxn ang="0">
                  <a:pos x="T10" y="T11"/>
                </a:cxn>
              </a:cxnLst>
              <a:rect l="0" t="0" r="r" b="b"/>
              <a:pathLst>
                <a:path w="30" h="81">
                  <a:moveTo>
                    <a:pt x="30" y="0"/>
                  </a:moveTo>
                  <a:cubicBezTo>
                    <a:pt x="29" y="1"/>
                    <a:pt x="29" y="1"/>
                    <a:pt x="29" y="1"/>
                  </a:cubicBezTo>
                  <a:cubicBezTo>
                    <a:pt x="24" y="6"/>
                    <a:pt x="0" y="63"/>
                    <a:pt x="29" y="81"/>
                  </a:cubicBezTo>
                  <a:cubicBezTo>
                    <a:pt x="11" y="72"/>
                    <a:pt x="3" y="53"/>
                    <a:pt x="10" y="36"/>
                  </a:cubicBezTo>
                  <a:cubicBezTo>
                    <a:pt x="13" y="28"/>
                    <a:pt x="17" y="20"/>
                    <a:pt x="22" y="12"/>
                  </a:cubicBezTo>
                  <a:lnTo>
                    <a:pt x="30" y="0"/>
                  </a:lnTo>
                  <a:close/>
                </a:path>
              </a:pathLst>
            </a:custGeom>
            <a:solidFill>
              <a:srgbClr val="492B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îşļídé"/>
            <p:cNvSpPr/>
            <p:nvPr/>
          </p:nvSpPr>
          <p:spPr bwMode="auto">
            <a:xfrm>
              <a:off x="8730725" y="1968153"/>
              <a:ext cx="109277" cy="58842"/>
            </a:xfrm>
            <a:custGeom>
              <a:avLst/>
              <a:gdLst>
                <a:gd name="T0" fmla="*/ 77 w 77"/>
                <a:gd name="T1" fmla="*/ 0 h 41"/>
                <a:gd name="T2" fmla="*/ 77 w 77"/>
                <a:gd name="T3" fmla="*/ 1 h 41"/>
                <a:gd name="T4" fmla="*/ 0 w 77"/>
                <a:gd name="T5" fmla="*/ 21 h 41"/>
                <a:gd name="T6" fmla="*/ 47 w 77"/>
                <a:gd name="T7" fmla="*/ 26 h 41"/>
                <a:gd name="T8" fmla="*/ 67 w 77"/>
                <a:gd name="T9" fmla="*/ 10 h 41"/>
                <a:gd name="T10" fmla="*/ 77 w 77"/>
                <a:gd name="T11" fmla="*/ 0 h 41"/>
              </a:gdLst>
              <a:ahLst/>
              <a:cxnLst>
                <a:cxn ang="0">
                  <a:pos x="T0" y="T1"/>
                </a:cxn>
                <a:cxn ang="0">
                  <a:pos x="T2" y="T3"/>
                </a:cxn>
                <a:cxn ang="0">
                  <a:pos x="T4" y="T5"/>
                </a:cxn>
                <a:cxn ang="0">
                  <a:pos x="T6" y="T7"/>
                </a:cxn>
                <a:cxn ang="0">
                  <a:pos x="T8" y="T9"/>
                </a:cxn>
                <a:cxn ang="0">
                  <a:pos x="T10" y="T11"/>
                </a:cxn>
              </a:cxnLst>
              <a:rect l="0" t="0" r="r" b="b"/>
              <a:pathLst>
                <a:path w="77" h="41">
                  <a:moveTo>
                    <a:pt x="77" y="0"/>
                  </a:moveTo>
                  <a:cubicBezTo>
                    <a:pt x="77" y="1"/>
                    <a:pt x="77" y="1"/>
                    <a:pt x="77" y="1"/>
                  </a:cubicBezTo>
                  <a:cubicBezTo>
                    <a:pt x="73" y="7"/>
                    <a:pt x="22" y="41"/>
                    <a:pt x="0" y="21"/>
                  </a:cubicBezTo>
                  <a:cubicBezTo>
                    <a:pt x="12" y="34"/>
                    <a:pt x="32" y="36"/>
                    <a:pt x="47" y="26"/>
                  </a:cubicBezTo>
                  <a:cubicBezTo>
                    <a:pt x="54" y="21"/>
                    <a:pt x="61" y="16"/>
                    <a:pt x="67" y="10"/>
                  </a:cubicBezTo>
                  <a:lnTo>
                    <a:pt x="77" y="0"/>
                  </a:lnTo>
                  <a:close/>
                </a:path>
              </a:pathLst>
            </a:custGeom>
            <a:solidFill>
              <a:srgbClr val="492B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íşḷîḍe"/>
            <p:cNvSpPr/>
            <p:nvPr/>
          </p:nvSpPr>
          <p:spPr bwMode="auto">
            <a:xfrm>
              <a:off x="8818146" y="1976558"/>
              <a:ext cx="179886" cy="116001"/>
            </a:xfrm>
            <a:custGeom>
              <a:avLst/>
              <a:gdLst>
                <a:gd name="T0" fmla="*/ 0 w 127"/>
                <a:gd name="T1" fmla="*/ 10 h 82"/>
                <a:gd name="T2" fmla="*/ 127 w 127"/>
                <a:gd name="T3" fmla="*/ 0 h 82"/>
                <a:gd name="T4" fmla="*/ 0 w 127"/>
                <a:gd name="T5" fmla="*/ 10 h 82"/>
              </a:gdLst>
              <a:ahLst/>
              <a:cxnLst>
                <a:cxn ang="0">
                  <a:pos x="T0" y="T1"/>
                </a:cxn>
                <a:cxn ang="0">
                  <a:pos x="T2" y="T3"/>
                </a:cxn>
                <a:cxn ang="0">
                  <a:pos x="T4" y="T5"/>
                </a:cxn>
              </a:cxnLst>
              <a:rect l="0" t="0" r="r" b="b"/>
              <a:pathLst>
                <a:path w="127" h="82">
                  <a:moveTo>
                    <a:pt x="0" y="10"/>
                  </a:moveTo>
                  <a:cubicBezTo>
                    <a:pt x="0" y="10"/>
                    <a:pt x="101" y="82"/>
                    <a:pt x="127" y="0"/>
                  </a:cubicBezTo>
                  <a:cubicBezTo>
                    <a:pt x="127" y="0"/>
                    <a:pt x="109" y="61"/>
                    <a:pt x="0" y="10"/>
                  </a:cubicBezTo>
                  <a:close/>
                </a:path>
              </a:pathLst>
            </a:custGeom>
            <a:solidFill>
              <a:srgbClr val="492B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íşļîḍe"/>
            <p:cNvSpPr/>
            <p:nvPr/>
          </p:nvSpPr>
          <p:spPr bwMode="auto">
            <a:xfrm>
              <a:off x="8690377" y="2622129"/>
              <a:ext cx="600179" cy="425337"/>
            </a:xfrm>
            <a:custGeom>
              <a:avLst/>
              <a:gdLst>
                <a:gd name="T0" fmla="*/ 402 w 424"/>
                <a:gd name="T1" fmla="*/ 0 h 301"/>
                <a:gd name="T2" fmla="*/ 198 w 424"/>
                <a:gd name="T3" fmla="*/ 297 h 301"/>
                <a:gd name="T4" fmla="*/ 16 w 424"/>
                <a:gd name="T5" fmla="*/ 31 h 301"/>
                <a:gd name="T6" fmla="*/ 0 w 424"/>
                <a:gd name="T7" fmla="*/ 36 h 301"/>
                <a:gd name="T8" fmla="*/ 197 w 424"/>
                <a:gd name="T9" fmla="*/ 301 h 301"/>
                <a:gd name="T10" fmla="*/ 201 w 424"/>
                <a:gd name="T11" fmla="*/ 301 h 301"/>
                <a:gd name="T12" fmla="*/ 201 w 424"/>
                <a:gd name="T13" fmla="*/ 301 h 301"/>
                <a:gd name="T14" fmla="*/ 333 w 424"/>
                <a:gd name="T15" fmla="*/ 166 h 301"/>
                <a:gd name="T16" fmla="*/ 424 w 424"/>
                <a:gd name="T17" fmla="*/ 1 h 301"/>
                <a:gd name="T18" fmla="*/ 402 w 424"/>
                <a:gd name="T1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 h="301">
                  <a:moveTo>
                    <a:pt x="402" y="0"/>
                  </a:moveTo>
                  <a:cubicBezTo>
                    <a:pt x="391" y="77"/>
                    <a:pt x="198" y="297"/>
                    <a:pt x="198" y="297"/>
                  </a:cubicBezTo>
                  <a:cubicBezTo>
                    <a:pt x="157" y="267"/>
                    <a:pt x="45" y="81"/>
                    <a:pt x="16" y="31"/>
                  </a:cubicBezTo>
                  <a:cubicBezTo>
                    <a:pt x="12" y="32"/>
                    <a:pt x="6" y="34"/>
                    <a:pt x="0" y="36"/>
                  </a:cubicBezTo>
                  <a:cubicBezTo>
                    <a:pt x="62" y="207"/>
                    <a:pt x="169" y="283"/>
                    <a:pt x="197" y="301"/>
                  </a:cubicBezTo>
                  <a:cubicBezTo>
                    <a:pt x="199" y="301"/>
                    <a:pt x="200" y="301"/>
                    <a:pt x="201" y="301"/>
                  </a:cubicBezTo>
                  <a:cubicBezTo>
                    <a:pt x="201" y="301"/>
                    <a:pt x="201" y="301"/>
                    <a:pt x="201" y="301"/>
                  </a:cubicBezTo>
                  <a:cubicBezTo>
                    <a:pt x="333" y="166"/>
                    <a:pt x="333" y="166"/>
                    <a:pt x="333" y="166"/>
                  </a:cubicBezTo>
                  <a:cubicBezTo>
                    <a:pt x="383" y="89"/>
                    <a:pt x="420" y="10"/>
                    <a:pt x="424" y="1"/>
                  </a:cubicBezTo>
                  <a:cubicBezTo>
                    <a:pt x="418" y="1"/>
                    <a:pt x="410" y="0"/>
                    <a:pt x="402" y="0"/>
                  </a:cubicBezTo>
                </a:path>
              </a:pathLst>
            </a:custGeom>
            <a:solidFill>
              <a:srgbClr val="C3D7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îşļîďé"/>
            <p:cNvSpPr/>
            <p:nvPr/>
          </p:nvSpPr>
          <p:spPr bwMode="auto">
            <a:xfrm>
              <a:off x="9065278" y="2314475"/>
              <a:ext cx="52117" cy="23536"/>
            </a:xfrm>
            <a:custGeom>
              <a:avLst/>
              <a:gdLst>
                <a:gd name="T0" fmla="*/ 15 w 37"/>
                <a:gd name="T1" fmla="*/ 0 h 17"/>
                <a:gd name="T2" fmla="*/ 2 w 37"/>
                <a:gd name="T3" fmla="*/ 1 h 17"/>
                <a:gd name="T4" fmla="*/ 3 w 37"/>
                <a:gd name="T5" fmla="*/ 5 h 17"/>
                <a:gd name="T6" fmla="*/ 3 w 37"/>
                <a:gd name="T7" fmla="*/ 5 h 17"/>
                <a:gd name="T8" fmla="*/ 15 w 37"/>
                <a:gd name="T9" fmla="*/ 4 h 17"/>
                <a:gd name="T10" fmla="*/ 21 w 37"/>
                <a:gd name="T11" fmla="*/ 4 h 17"/>
                <a:gd name="T12" fmla="*/ 21 w 37"/>
                <a:gd name="T13" fmla="*/ 2 h 17"/>
                <a:gd name="T14" fmla="*/ 23 w 37"/>
                <a:gd name="T15" fmla="*/ 1 h 17"/>
                <a:gd name="T16" fmla="*/ 24 w 37"/>
                <a:gd name="T17" fmla="*/ 2 h 17"/>
                <a:gd name="T18" fmla="*/ 28 w 37"/>
                <a:gd name="T19" fmla="*/ 8 h 17"/>
                <a:gd name="T20" fmla="*/ 29 w 37"/>
                <a:gd name="T21" fmla="*/ 9 h 17"/>
                <a:gd name="T22" fmla="*/ 29 w 37"/>
                <a:gd name="T23" fmla="*/ 9 h 17"/>
                <a:gd name="T24" fmla="*/ 29 w 37"/>
                <a:gd name="T25" fmla="*/ 9 h 17"/>
                <a:gd name="T26" fmla="*/ 29 w 37"/>
                <a:gd name="T27" fmla="*/ 10 h 17"/>
                <a:gd name="T28" fmla="*/ 32 w 37"/>
                <a:gd name="T29" fmla="*/ 13 h 17"/>
                <a:gd name="T30" fmla="*/ 33 w 37"/>
                <a:gd name="T31" fmla="*/ 15 h 17"/>
                <a:gd name="T32" fmla="*/ 33 w 37"/>
                <a:gd name="T33" fmla="*/ 16 h 17"/>
                <a:gd name="T34" fmla="*/ 35 w 37"/>
                <a:gd name="T35" fmla="*/ 17 h 17"/>
                <a:gd name="T36" fmla="*/ 37 w 37"/>
                <a:gd name="T37" fmla="*/ 15 h 17"/>
                <a:gd name="T38" fmla="*/ 33 w 37"/>
                <a:gd name="T39" fmla="*/ 7 h 17"/>
                <a:gd name="T40" fmla="*/ 24 w 37"/>
                <a:gd name="T41" fmla="*/ 1 h 17"/>
                <a:gd name="T42" fmla="*/ 15 w 37"/>
                <a:gd name="T4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7">
                  <a:moveTo>
                    <a:pt x="15" y="0"/>
                  </a:moveTo>
                  <a:cubicBezTo>
                    <a:pt x="11" y="0"/>
                    <a:pt x="6" y="0"/>
                    <a:pt x="2" y="1"/>
                  </a:cubicBezTo>
                  <a:cubicBezTo>
                    <a:pt x="0" y="2"/>
                    <a:pt x="1" y="5"/>
                    <a:pt x="3" y="5"/>
                  </a:cubicBezTo>
                  <a:cubicBezTo>
                    <a:pt x="3" y="5"/>
                    <a:pt x="3" y="5"/>
                    <a:pt x="3" y="5"/>
                  </a:cubicBezTo>
                  <a:cubicBezTo>
                    <a:pt x="7" y="4"/>
                    <a:pt x="11" y="4"/>
                    <a:pt x="15" y="4"/>
                  </a:cubicBezTo>
                  <a:cubicBezTo>
                    <a:pt x="17" y="4"/>
                    <a:pt x="19" y="4"/>
                    <a:pt x="21" y="4"/>
                  </a:cubicBezTo>
                  <a:cubicBezTo>
                    <a:pt x="21" y="4"/>
                    <a:pt x="21" y="3"/>
                    <a:pt x="21" y="2"/>
                  </a:cubicBezTo>
                  <a:cubicBezTo>
                    <a:pt x="21" y="2"/>
                    <a:pt x="22" y="1"/>
                    <a:pt x="23" y="1"/>
                  </a:cubicBezTo>
                  <a:cubicBezTo>
                    <a:pt x="23" y="1"/>
                    <a:pt x="24" y="1"/>
                    <a:pt x="24" y="2"/>
                  </a:cubicBezTo>
                  <a:cubicBezTo>
                    <a:pt x="26" y="3"/>
                    <a:pt x="27" y="6"/>
                    <a:pt x="28" y="8"/>
                  </a:cubicBezTo>
                  <a:cubicBezTo>
                    <a:pt x="29" y="9"/>
                    <a:pt x="29" y="9"/>
                    <a:pt x="29" y="9"/>
                  </a:cubicBezTo>
                  <a:cubicBezTo>
                    <a:pt x="29" y="9"/>
                    <a:pt x="29" y="9"/>
                    <a:pt x="29" y="9"/>
                  </a:cubicBezTo>
                  <a:cubicBezTo>
                    <a:pt x="29" y="9"/>
                    <a:pt x="29" y="9"/>
                    <a:pt x="29" y="9"/>
                  </a:cubicBezTo>
                  <a:cubicBezTo>
                    <a:pt x="29" y="10"/>
                    <a:pt x="29" y="10"/>
                    <a:pt x="29" y="10"/>
                  </a:cubicBezTo>
                  <a:cubicBezTo>
                    <a:pt x="30" y="11"/>
                    <a:pt x="31" y="12"/>
                    <a:pt x="32" y="13"/>
                  </a:cubicBezTo>
                  <a:cubicBezTo>
                    <a:pt x="32" y="14"/>
                    <a:pt x="32" y="14"/>
                    <a:pt x="33" y="15"/>
                  </a:cubicBezTo>
                  <a:cubicBezTo>
                    <a:pt x="33" y="15"/>
                    <a:pt x="33" y="16"/>
                    <a:pt x="33" y="16"/>
                  </a:cubicBezTo>
                  <a:cubicBezTo>
                    <a:pt x="33" y="17"/>
                    <a:pt x="34" y="17"/>
                    <a:pt x="35" y="17"/>
                  </a:cubicBezTo>
                  <a:cubicBezTo>
                    <a:pt x="36" y="17"/>
                    <a:pt x="37" y="16"/>
                    <a:pt x="37" y="15"/>
                  </a:cubicBezTo>
                  <a:cubicBezTo>
                    <a:pt x="36" y="12"/>
                    <a:pt x="34" y="10"/>
                    <a:pt x="33" y="7"/>
                  </a:cubicBezTo>
                  <a:cubicBezTo>
                    <a:pt x="31" y="4"/>
                    <a:pt x="27" y="2"/>
                    <a:pt x="24" y="1"/>
                  </a:cubicBezTo>
                  <a:cubicBezTo>
                    <a:pt x="21" y="0"/>
                    <a:pt x="18" y="0"/>
                    <a:pt x="15" y="0"/>
                  </a:cubicBezTo>
                </a:path>
              </a:pathLst>
            </a:custGeom>
            <a:solidFill>
              <a:srgbClr val="FF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îsļîdé"/>
            <p:cNvSpPr/>
            <p:nvPr/>
          </p:nvSpPr>
          <p:spPr bwMode="auto">
            <a:xfrm>
              <a:off x="9095539" y="2319518"/>
              <a:ext cx="11769" cy="38668"/>
            </a:xfrm>
            <a:custGeom>
              <a:avLst/>
              <a:gdLst>
                <a:gd name="T0" fmla="*/ 0 w 9"/>
                <a:gd name="T1" fmla="*/ 0 h 27"/>
                <a:gd name="T2" fmla="*/ 1 w 9"/>
                <a:gd name="T3" fmla="*/ 1 h 27"/>
                <a:gd name="T4" fmla="*/ 3 w 9"/>
                <a:gd name="T5" fmla="*/ 5 h 27"/>
                <a:gd name="T6" fmla="*/ 5 w 9"/>
                <a:gd name="T7" fmla="*/ 11 h 27"/>
                <a:gd name="T8" fmla="*/ 1 w 9"/>
                <a:gd name="T9" fmla="*/ 24 h 27"/>
                <a:gd name="T10" fmla="*/ 3 w 9"/>
                <a:gd name="T11" fmla="*/ 27 h 27"/>
                <a:gd name="T12" fmla="*/ 4 w 9"/>
                <a:gd name="T13" fmla="*/ 27 h 27"/>
                <a:gd name="T14" fmla="*/ 9 w 9"/>
                <a:gd name="T15" fmla="*/ 11 h 27"/>
                <a:gd name="T16" fmla="*/ 7 w 9"/>
                <a:gd name="T17" fmla="*/ 4 h 27"/>
                <a:gd name="T18" fmla="*/ 6 w 9"/>
                <a:gd name="T19" fmla="*/ 3 h 27"/>
                <a:gd name="T20" fmla="*/ 1 w 9"/>
                <a:gd name="T21" fmla="*/ 1 h 27"/>
                <a:gd name="T22" fmla="*/ 0 w 9"/>
                <a:gd name="T2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27">
                  <a:moveTo>
                    <a:pt x="0" y="0"/>
                  </a:moveTo>
                  <a:cubicBezTo>
                    <a:pt x="0" y="1"/>
                    <a:pt x="1" y="1"/>
                    <a:pt x="1" y="1"/>
                  </a:cubicBezTo>
                  <a:cubicBezTo>
                    <a:pt x="2" y="2"/>
                    <a:pt x="3" y="4"/>
                    <a:pt x="3" y="5"/>
                  </a:cubicBezTo>
                  <a:cubicBezTo>
                    <a:pt x="4" y="7"/>
                    <a:pt x="4" y="9"/>
                    <a:pt x="5" y="11"/>
                  </a:cubicBezTo>
                  <a:cubicBezTo>
                    <a:pt x="5" y="16"/>
                    <a:pt x="4" y="20"/>
                    <a:pt x="1" y="24"/>
                  </a:cubicBezTo>
                  <a:cubicBezTo>
                    <a:pt x="0" y="25"/>
                    <a:pt x="1" y="27"/>
                    <a:pt x="3" y="27"/>
                  </a:cubicBezTo>
                  <a:cubicBezTo>
                    <a:pt x="3" y="27"/>
                    <a:pt x="3" y="27"/>
                    <a:pt x="4" y="27"/>
                  </a:cubicBezTo>
                  <a:cubicBezTo>
                    <a:pt x="8" y="22"/>
                    <a:pt x="9" y="17"/>
                    <a:pt x="9" y="11"/>
                  </a:cubicBezTo>
                  <a:cubicBezTo>
                    <a:pt x="8" y="9"/>
                    <a:pt x="8" y="6"/>
                    <a:pt x="7" y="4"/>
                  </a:cubicBezTo>
                  <a:cubicBezTo>
                    <a:pt x="7" y="4"/>
                    <a:pt x="6" y="3"/>
                    <a:pt x="6" y="3"/>
                  </a:cubicBezTo>
                  <a:cubicBezTo>
                    <a:pt x="4" y="2"/>
                    <a:pt x="3" y="1"/>
                    <a:pt x="1" y="1"/>
                  </a:cubicBezTo>
                  <a:cubicBezTo>
                    <a:pt x="1" y="1"/>
                    <a:pt x="1" y="1"/>
                    <a:pt x="0" y="0"/>
                  </a:cubicBezTo>
                </a:path>
              </a:pathLst>
            </a:custGeom>
            <a:solidFill>
              <a:srgbClr val="FF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îṧļiḋê"/>
            <p:cNvSpPr/>
            <p:nvPr/>
          </p:nvSpPr>
          <p:spPr bwMode="auto">
            <a:xfrm>
              <a:off x="9095539" y="2316155"/>
              <a:ext cx="10087" cy="10087"/>
            </a:xfrm>
            <a:custGeom>
              <a:avLst/>
              <a:gdLst>
                <a:gd name="T0" fmla="*/ 2 w 7"/>
                <a:gd name="T1" fmla="*/ 0 h 7"/>
                <a:gd name="T2" fmla="*/ 0 w 7"/>
                <a:gd name="T3" fmla="*/ 1 h 7"/>
                <a:gd name="T4" fmla="*/ 0 w 7"/>
                <a:gd name="T5" fmla="*/ 3 h 7"/>
                <a:gd name="T6" fmla="*/ 1 w 7"/>
                <a:gd name="T7" fmla="*/ 4 h 7"/>
                <a:gd name="T8" fmla="*/ 6 w 7"/>
                <a:gd name="T9" fmla="*/ 6 h 7"/>
                <a:gd name="T10" fmla="*/ 7 w 7"/>
                <a:gd name="T11" fmla="*/ 7 h 7"/>
                <a:gd name="T12" fmla="*/ 3 w 7"/>
                <a:gd name="T13" fmla="*/ 1 h 7"/>
                <a:gd name="T14" fmla="*/ 2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2" y="0"/>
                  </a:moveTo>
                  <a:cubicBezTo>
                    <a:pt x="1" y="0"/>
                    <a:pt x="0" y="1"/>
                    <a:pt x="0" y="1"/>
                  </a:cubicBezTo>
                  <a:cubicBezTo>
                    <a:pt x="0" y="2"/>
                    <a:pt x="0" y="3"/>
                    <a:pt x="0" y="3"/>
                  </a:cubicBezTo>
                  <a:cubicBezTo>
                    <a:pt x="1" y="4"/>
                    <a:pt x="1" y="4"/>
                    <a:pt x="1" y="4"/>
                  </a:cubicBezTo>
                  <a:cubicBezTo>
                    <a:pt x="3" y="4"/>
                    <a:pt x="4" y="5"/>
                    <a:pt x="6" y="6"/>
                  </a:cubicBezTo>
                  <a:cubicBezTo>
                    <a:pt x="6" y="6"/>
                    <a:pt x="7" y="7"/>
                    <a:pt x="7" y="7"/>
                  </a:cubicBezTo>
                  <a:cubicBezTo>
                    <a:pt x="6" y="5"/>
                    <a:pt x="5" y="2"/>
                    <a:pt x="3" y="1"/>
                  </a:cubicBezTo>
                  <a:cubicBezTo>
                    <a:pt x="3" y="0"/>
                    <a:pt x="2" y="0"/>
                    <a:pt x="2" y="0"/>
                  </a:cubicBezTo>
                </a:path>
              </a:pathLst>
            </a:custGeom>
            <a:solidFill>
              <a:srgbClr val="FFA4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ïṧḻîďè"/>
            <p:cNvSpPr/>
            <p:nvPr/>
          </p:nvSpPr>
          <p:spPr bwMode="auto">
            <a:xfrm>
              <a:off x="8569333" y="2309431"/>
              <a:ext cx="15131" cy="35305"/>
            </a:xfrm>
            <a:custGeom>
              <a:avLst/>
              <a:gdLst>
                <a:gd name="T0" fmla="*/ 9 w 11"/>
                <a:gd name="T1" fmla="*/ 0 h 25"/>
                <a:gd name="T2" fmla="*/ 7 w 11"/>
                <a:gd name="T3" fmla="*/ 0 h 25"/>
                <a:gd name="T4" fmla="*/ 1 w 11"/>
                <a:gd name="T5" fmla="*/ 11 h 25"/>
                <a:gd name="T6" fmla="*/ 3 w 11"/>
                <a:gd name="T7" fmla="*/ 24 h 25"/>
                <a:gd name="T8" fmla="*/ 4 w 11"/>
                <a:gd name="T9" fmla="*/ 25 h 25"/>
                <a:gd name="T10" fmla="*/ 6 w 11"/>
                <a:gd name="T11" fmla="*/ 22 h 25"/>
                <a:gd name="T12" fmla="*/ 5 w 11"/>
                <a:gd name="T13" fmla="*/ 14 h 25"/>
                <a:gd name="T14" fmla="*/ 4 w 11"/>
                <a:gd name="T15" fmla="*/ 7 h 25"/>
                <a:gd name="T16" fmla="*/ 6 w 11"/>
                <a:gd name="T17" fmla="*/ 5 h 25"/>
                <a:gd name="T18" fmla="*/ 8 w 11"/>
                <a:gd name="T19" fmla="*/ 6 h 25"/>
                <a:gd name="T20" fmla="*/ 10 w 11"/>
                <a:gd name="T21" fmla="*/ 3 h 25"/>
                <a:gd name="T22" fmla="*/ 10 w 11"/>
                <a:gd name="T23" fmla="*/ 0 h 25"/>
                <a:gd name="T24" fmla="*/ 9 w 11"/>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5">
                  <a:moveTo>
                    <a:pt x="9" y="0"/>
                  </a:moveTo>
                  <a:cubicBezTo>
                    <a:pt x="8" y="0"/>
                    <a:pt x="8" y="0"/>
                    <a:pt x="7" y="0"/>
                  </a:cubicBezTo>
                  <a:cubicBezTo>
                    <a:pt x="5" y="4"/>
                    <a:pt x="2" y="7"/>
                    <a:pt x="1" y="11"/>
                  </a:cubicBezTo>
                  <a:cubicBezTo>
                    <a:pt x="0" y="16"/>
                    <a:pt x="1" y="20"/>
                    <a:pt x="3" y="24"/>
                  </a:cubicBezTo>
                  <a:cubicBezTo>
                    <a:pt x="3" y="25"/>
                    <a:pt x="4" y="25"/>
                    <a:pt x="4" y="25"/>
                  </a:cubicBezTo>
                  <a:cubicBezTo>
                    <a:pt x="5" y="25"/>
                    <a:pt x="7" y="23"/>
                    <a:pt x="6" y="22"/>
                  </a:cubicBezTo>
                  <a:cubicBezTo>
                    <a:pt x="5" y="19"/>
                    <a:pt x="4" y="17"/>
                    <a:pt x="5" y="14"/>
                  </a:cubicBezTo>
                  <a:cubicBezTo>
                    <a:pt x="4" y="12"/>
                    <a:pt x="4" y="9"/>
                    <a:pt x="4" y="7"/>
                  </a:cubicBezTo>
                  <a:cubicBezTo>
                    <a:pt x="4" y="6"/>
                    <a:pt x="5" y="5"/>
                    <a:pt x="6" y="5"/>
                  </a:cubicBezTo>
                  <a:cubicBezTo>
                    <a:pt x="7" y="5"/>
                    <a:pt x="7" y="6"/>
                    <a:pt x="8" y="6"/>
                  </a:cubicBezTo>
                  <a:cubicBezTo>
                    <a:pt x="8" y="5"/>
                    <a:pt x="9" y="4"/>
                    <a:pt x="10" y="3"/>
                  </a:cubicBezTo>
                  <a:cubicBezTo>
                    <a:pt x="11" y="2"/>
                    <a:pt x="11" y="1"/>
                    <a:pt x="10" y="0"/>
                  </a:cubicBezTo>
                  <a:cubicBezTo>
                    <a:pt x="10" y="0"/>
                    <a:pt x="9" y="0"/>
                    <a:pt x="9" y="0"/>
                  </a:cubicBezTo>
                </a:path>
              </a:pathLst>
            </a:custGeom>
            <a:solidFill>
              <a:srgbClr val="FF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ïṣliḑé"/>
            <p:cNvSpPr/>
            <p:nvPr/>
          </p:nvSpPr>
          <p:spPr bwMode="auto">
            <a:xfrm>
              <a:off x="8576058" y="2317837"/>
              <a:ext cx="15131" cy="26899"/>
            </a:xfrm>
            <a:custGeom>
              <a:avLst/>
              <a:gdLst>
                <a:gd name="T0" fmla="*/ 3 w 10"/>
                <a:gd name="T1" fmla="*/ 0 h 19"/>
                <a:gd name="T2" fmla="*/ 0 w 10"/>
                <a:gd name="T3" fmla="*/ 6 h 19"/>
                <a:gd name="T4" fmla="*/ 0 w 10"/>
                <a:gd name="T5" fmla="*/ 8 h 19"/>
                <a:gd name="T6" fmla="*/ 7 w 10"/>
                <a:gd name="T7" fmla="*/ 19 h 19"/>
                <a:gd name="T8" fmla="*/ 8 w 10"/>
                <a:gd name="T9" fmla="*/ 19 h 19"/>
                <a:gd name="T10" fmla="*/ 9 w 10"/>
                <a:gd name="T11" fmla="*/ 19 h 19"/>
                <a:gd name="T12" fmla="*/ 9 w 10"/>
                <a:gd name="T13" fmla="*/ 16 h 19"/>
                <a:gd name="T14" fmla="*/ 3 w 10"/>
                <a:gd name="T15" fmla="*/ 1 h 19"/>
                <a:gd name="T16" fmla="*/ 3 w 10"/>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9">
                  <a:moveTo>
                    <a:pt x="3" y="0"/>
                  </a:moveTo>
                  <a:cubicBezTo>
                    <a:pt x="1" y="2"/>
                    <a:pt x="0" y="4"/>
                    <a:pt x="0" y="6"/>
                  </a:cubicBezTo>
                  <a:cubicBezTo>
                    <a:pt x="0" y="7"/>
                    <a:pt x="0" y="7"/>
                    <a:pt x="0" y="8"/>
                  </a:cubicBezTo>
                  <a:cubicBezTo>
                    <a:pt x="1" y="12"/>
                    <a:pt x="3" y="16"/>
                    <a:pt x="7" y="19"/>
                  </a:cubicBezTo>
                  <a:cubicBezTo>
                    <a:pt x="7" y="19"/>
                    <a:pt x="8" y="19"/>
                    <a:pt x="8" y="19"/>
                  </a:cubicBezTo>
                  <a:cubicBezTo>
                    <a:pt x="9" y="19"/>
                    <a:pt x="9" y="19"/>
                    <a:pt x="9" y="19"/>
                  </a:cubicBezTo>
                  <a:cubicBezTo>
                    <a:pt x="10" y="18"/>
                    <a:pt x="10" y="16"/>
                    <a:pt x="9" y="16"/>
                  </a:cubicBezTo>
                  <a:cubicBezTo>
                    <a:pt x="5" y="12"/>
                    <a:pt x="2" y="7"/>
                    <a:pt x="3" y="1"/>
                  </a:cubicBezTo>
                  <a:cubicBezTo>
                    <a:pt x="3" y="1"/>
                    <a:pt x="3" y="1"/>
                    <a:pt x="3" y="0"/>
                  </a:cubicBezTo>
                </a:path>
              </a:pathLst>
            </a:custGeom>
            <a:solidFill>
              <a:srgbClr val="FF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iślîḑe"/>
            <p:cNvSpPr/>
            <p:nvPr/>
          </p:nvSpPr>
          <p:spPr bwMode="auto">
            <a:xfrm>
              <a:off x="8576058" y="2316155"/>
              <a:ext cx="5044" cy="11769"/>
            </a:xfrm>
            <a:custGeom>
              <a:avLst/>
              <a:gdLst>
                <a:gd name="T0" fmla="*/ 2 w 4"/>
                <a:gd name="T1" fmla="*/ 0 h 9"/>
                <a:gd name="T2" fmla="*/ 0 w 4"/>
                <a:gd name="T3" fmla="*/ 2 h 9"/>
                <a:gd name="T4" fmla="*/ 1 w 4"/>
                <a:gd name="T5" fmla="*/ 9 h 9"/>
                <a:gd name="T6" fmla="*/ 1 w 4"/>
                <a:gd name="T7" fmla="*/ 7 h 9"/>
                <a:gd name="T8" fmla="*/ 4 w 4"/>
                <a:gd name="T9" fmla="*/ 1 h 9"/>
                <a:gd name="T10" fmla="*/ 2 w 4"/>
                <a:gd name="T11" fmla="*/ 0 h 9"/>
              </a:gdLst>
              <a:ahLst/>
              <a:cxnLst>
                <a:cxn ang="0">
                  <a:pos x="T0" y="T1"/>
                </a:cxn>
                <a:cxn ang="0">
                  <a:pos x="T2" y="T3"/>
                </a:cxn>
                <a:cxn ang="0">
                  <a:pos x="T4" y="T5"/>
                </a:cxn>
                <a:cxn ang="0">
                  <a:pos x="T6" y="T7"/>
                </a:cxn>
                <a:cxn ang="0">
                  <a:pos x="T8" y="T9"/>
                </a:cxn>
                <a:cxn ang="0">
                  <a:pos x="T10" y="T11"/>
                </a:cxn>
              </a:cxnLst>
              <a:rect l="0" t="0" r="r" b="b"/>
              <a:pathLst>
                <a:path w="4" h="9">
                  <a:moveTo>
                    <a:pt x="2" y="0"/>
                  </a:moveTo>
                  <a:cubicBezTo>
                    <a:pt x="1" y="0"/>
                    <a:pt x="0" y="1"/>
                    <a:pt x="0" y="2"/>
                  </a:cubicBezTo>
                  <a:cubicBezTo>
                    <a:pt x="0" y="4"/>
                    <a:pt x="0" y="7"/>
                    <a:pt x="1" y="9"/>
                  </a:cubicBezTo>
                  <a:cubicBezTo>
                    <a:pt x="1" y="8"/>
                    <a:pt x="1" y="8"/>
                    <a:pt x="1" y="7"/>
                  </a:cubicBezTo>
                  <a:cubicBezTo>
                    <a:pt x="1" y="5"/>
                    <a:pt x="2" y="3"/>
                    <a:pt x="4" y="1"/>
                  </a:cubicBezTo>
                  <a:cubicBezTo>
                    <a:pt x="3" y="1"/>
                    <a:pt x="3" y="0"/>
                    <a:pt x="2" y="0"/>
                  </a:cubicBezTo>
                </a:path>
              </a:pathLst>
            </a:custGeom>
            <a:solidFill>
              <a:srgbClr val="FFA4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îş1iḑe"/>
            <p:cNvSpPr/>
            <p:nvPr/>
          </p:nvSpPr>
          <p:spPr bwMode="auto">
            <a:xfrm>
              <a:off x="9369571" y="2628853"/>
              <a:ext cx="20174" cy="18493"/>
            </a:xfrm>
            <a:custGeom>
              <a:avLst/>
              <a:gdLst>
                <a:gd name="T0" fmla="*/ 11 w 14"/>
                <a:gd name="T1" fmla="*/ 0 h 13"/>
                <a:gd name="T2" fmla="*/ 0 w 14"/>
                <a:gd name="T3" fmla="*/ 11 h 13"/>
                <a:gd name="T4" fmla="*/ 14 w 14"/>
                <a:gd name="T5" fmla="*/ 13 h 13"/>
                <a:gd name="T6" fmla="*/ 11 w 14"/>
                <a:gd name="T7" fmla="*/ 0 h 13"/>
              </a:gdLst>
              <a:ahLst/>
              <a:cxnLst>
                <a:cxn ang="0">
                  <a:pos x="T0" y="T1"/>
                </a:cxn>
                <a:cxn ang="0">
                  <a:pos x="T2" y="T3"/>
                </a:cxn>
                <a:cxn ang="0">
                  <a:pos x="T4" y="T5"/>
                </a:cxn>
                <a:cxn ang="0">
                  <a:pos x="T6" y="T7"/>
                </a:cxn>
              </a:cxnLst>
              <a:rect l="0" t="0" r="r" b="b"/>
              <a:pathLst>
                <a:path w="14" h="13">
                  <a:moveTo>
                    <a:pt x="11" y="0"/>
                  </a:moveTo>
                  <a:cubicBezTo>
                    <a:pt x="0" y="11"/>
                    <a:pt x="0" y="11"/>
                    <a:pt x="0" y="11"/>
                  </a:cubicBezTo>
                  <a:cubicBezTo>
                    <a:pt x="5" y="11"/>
                    <a:pt x="9" y="12"/>
                    <a:pt x="14" y="13"/>
                  </a:cubicBezTo>
                  <a:cubicBezTo>
                    <a:pt x="13" y="8"/>
                    <a:pt x="12" y="4"/>
                    <a:pt x="11" y="0"/>
                  </a:cubicBezTo>
                </a:path>
              </a:pathLst>
            </a:custGeom>
            <a:solidFill>
              <a:srgbClr val="94A8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iŝḻidé"/>
            <p:cNvSpPr/>
            <p:nvPr/>
          </p:nvSpPr>
          <p:spPr bwMode="auto">
            <a:xfrm>
              <a:off x="8971133" y="2643985"/>
              <a:ext cx="512758" cy="583368"/>
            </a:xfrm>
            <a:custGeom>
              <a:avLst/>
              <a:gdLst>
                <a:gd name="T0" fmla="*/ 282 w 362"/>
                <a:gd name="T1" fmla="*/ 0 h 412"/>
                <a:gd name="T2" fmla="*/ 195 w 362"/>
                <a:gd name="T3" fmla="*/ 89 h 412"/>
                <a:gd name="T4" fmla="*/ 248 w 362"/>
                <a:gd name="T5" fmla="*/ 176 h 412"/>
                <a:gd name="T6" fmla="*/ 51 w 362"/>
                <a:gd name="T7" fmla="*/ 249 h 412"/>
                <a:gd name="T8" fmla="*/ 8 w 362"/>
                <a:gd name="T9" fmla="*/ 284 h 412"/>
                <a:gd name="T10" fmla="*/ 8 w 362"/>
                <a:gd name="T11" fmla="*/ 284 h 412"/>
                <a:gd name="T12" fmla="*/ 8 w 362"/>
                <a:gd name="T13" fmla="*/ 284 h 412"/>
                <a:gd name="T14" fmla="*/ 7 w 362"/>
                <a:gd name="T15" fmla="*/ 284 h 412"/>
                <a:gd name="T16" fmla="*/ 3 w 362"/>
                <a:gd name="T17" fmla="*/ 285 h 412"/>
                <a:gd name="T18" fmla="*/ 0 w 362"/>
                <a:gd name="T19" fmla="*/ 288 h 412"/>
                <a:gd name="T20" fmla="*/ 8 w 362"/>
                <a:gd name="T21" fmla="*/ 289 h 412"/>
                <a:gd name="T22" fmla="*/ 8 w 362"/>
                <a:gd name="T23" fmla="*/ 288 h 412"/>
                <a:gd name="T24" fmla="*/ 32 w 362"/>
                <a:gd name="T25" fmla="*/ 282 h 412"/>
                <a:gd name="T26" fmla="*/ 32 w 362"/>
                <a:gd name="T27" fmla="*/ 282 h 412"/>
                <a:gd name="T28" fmla="*/ 29 w 362"/>
                <a:gd name="T29" fmla="*/ 292 h 412"/>
                <a:gd name="T30" fmla="*/ 157 w 362"/>
                <a:gd name="T31" fmla="*/ 329 h 412"/>
                <a:gd name="T32" fmla="*/ 261 w 362"/>
                <a:gd name="T33" fmla="*/ 412 h 412"/>
                <a:gd name="T34" fmla="*/ 296 w 362"/>
                <a:gd name="T35" fmla="*/ 2 h 412"/>
                <a:gd name="T36" fmla="*/ 282 w 362"/>
                <a:gd name="T37"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2" h="412">
                  <a:moveTo>
                    <a:pt x="282" y="0"/>
                  </a:moveTo>
                  <a:cubicBezTo>
                    <a:pt x="195" y="89"/>
                    <a:pt x="195" y="89"/>
                    <a:pt x="195" y="89"/>
                  </a:cubicBezTo>
                  <a:cubicBezTo>
                    <a:pt x="248" y="176"/>
                    <a:pt x="248" y="176"/>
                    <a:pt x="248" y="176"/>
                  </a:cubicBezTo>
                  <a:cubicBezTo>
                    <a:pt x="51" y="249"/>
                    <a:pt x="51" y="249"/>
                    <a:pt x="51" y="249"/>
                  </a:cubicBezTo>
                  <a:cubicBezTo>
                    <a:pt x="33" y="268"/>
                    <a:pt x="17" y="281"/>
                    <a:pt x="8" y="284"/>
                  </a:cubicBezTo>
                  <a:cubicBezTo>
                    <a:pt x="8" y="284"/>
                    <a:pt x="8" y="284"/>
                    <a:pt x="8" y="284"/>
                  </a:cubicBezTo>
                  <a:cubicBezTo>
                    <a:pt x="8" y="284"/>
                    <a:pt x="8" y="284"/>
                    <a:pt x="8" y="284"/>
                  </a:cubicBezTo>
                  <a:cubicBezTo>
                    <a:pt x="8" y="284"/>
                    <a:pt x="7" y="284"/>
                    <a:pt x="7" y="284"/>
                  </a:cubicBezTo>
                  <a:cubicBezTo>
                    <a:pt x="6" y="285"/>
                    <a:pt x="5" y="285"/>
                    <a:pt x="3" y="285"/>
                  </a:cubicBezTo>
                  <a:cubicBezTo>
                    <a:pt x="0" y="288"/>
                    <a:pt x="0" y="288"/>
                    <a:pt x="0" y="288"/>
                  </a:cubicBezTo>
                  <a:cubicBezTo>
                    <a:pt x="0" y="288"/>
                    <a:pt x="3" y="289"/>
                    <a:pt x="8" y="289"/>
                  </a:cubicBezTo>
                  <a:cubicBezTo>
                    <a:pt x="8" y="289"/>
                    <a:pt x="8" y="288"/>
                    <a:pt x="8" y="288"/>
                  </a:cubicBezTo>
                  <a:cubicBezTo>
                    <a:pt x="32" y="282"/>
                    <a:pt x="32" y="282"/>
                    <a:pt x="32" y="282"/>
                  </a:cubicBezTo>
                  <a:cubicBezTo>
                    <a:pt x="32" y="282"/>
                    <a:pt x="32" y="282"/>
                    <a:pt x="32" y="282"/>
                  </a:cubicBezTo>
                  <a:cubicBezTo>
                    <a:pt x="30" y="283"/>
                    <a:pt x="29" y="286"/>
                    <a:pt x="29" y="292"/>
                  </a:cubicBezTo>
                  <a:cubicBezTo>
                    <a:pt x="59" y="297"/>
                    <a:pt x="110" y="308"/>
                    <a:pt x="157" y="329"/>
                  </a:cubicBezTo>
                  <a:cubicBezTo>
                    <a:pt x="201" y="348"/>
                    <a:pt x="240" y="385"/>
                    <a:pt x="261" y="412"/>
                  </a:cubicBezTo>
                  <a:cubicBezTo>
                    <a:pt x="261" y="412"/>
                    <a:pt x="362" y="313"/>
                    <a:pt x="296" y="2"/>
                  </a:cubicBezTo>
                  <a:cubicBezTo>
                    <a:pt x="291" y="1"/>
                    <a:pt x="287" y="0"/>
                    <a:pt x="282" y="0"/>
                  </a:cubicBezTo>
                </a:path>
              </a:pathLst>
            </a:custGeom>
            <a:solidFill>
              <a:srgbClr val="9A36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îṡḷîďé"/>
            <p:cNvSpPr/>
            <p:nvPr/>
          </p:nvSpPr>
          <p:spPr bwMode="auto">
            <a:xfrm>
              <a:off x="9043424" y="2770072"/>
              <a:ext cx="277394" cy="226959"/>
            </a:xfrm>
            <a:custGeom>
              <a:avLst/>
              <a:gdLst>
                <a:gd name="T0" fmla="*/ 144 w 197"/>
                <a:gd name="T1" fmla="*/ 0 h 160"/>
                <a:gd name="T2" fmla="*/ 89 w 197"/>
                <a:gd name="T3" fmla="*/ 56 h 160"/>
                <a:gd name="T4" fmla="*/ 65 w 197"/>
                <a:gd name="T5" fmla="*/ 86 h 160"/>
                <a:gd name="T6" fmla="*/ 0 w 197"/>
                <a:gd name="T7" fmla="*/ 160 h 160"/>
                <a:gd name="T8" fmla="*/ 197 w 197"/>
                <a:gd name="T9" fmla="*/ 87 h 160"/>
                <a:gd name="T10" fmla="*/ 144 w 197"/>
                <a:gd name="T11" fmla="*/ 0 h 160"/>
              </a:gdLst>
              <a:ahLst/>
              <a:cxnLst>
                <a:cxn ang="0">
                  <a:pos x="T0" y="T1"/>
                </a:cxn>
                <a:cxn ang="0">
                  <a:pos x="T2" y="T3"/>
                </a:cxn>
                <a:cxn ang="0">
                  <a:pos x="T4" y="T5"/>
                </a:cxn>
                <a:cxn ang="0">
                  <a:pos x="T6" y="T7"/>
                </a:cxn>
                <a:cxn ang="0">
                  <a:pos x="T8" y="T9"/>
                </a:cxn>
                <a:cxn ang="0">
                  <a:pos x="T10" y="T11"/>
                </a:cxn>
              </a:cxnLst>
              <a:rect l="0" t="0" r="r" b="b"/>
              <a:pathLst>
                <a:path w="197" h="160">
                  <a:moveTo>
                    <a:pt x="144" y="0"/>
                  </a:moveTo>
                  <a:cubicBezTo>
                    <a:pt x="89" y="56"/>
                    <a:pt x="89" y="56"/>
                    <a:pt x="89" y="56"/>
                  </a:cubicBezTo>
                  <a:cubicBezTo>
                    <a:pt x="81" y="66"/>
                    <a:pt x="73" y="76"/>
                    <a:pt x="65" y="86"/>
                  </a:cubicBezTo>
                  <a:cubicBezTo>
                    <a:pt x="42" y="114"/>
                    <a:pt x="20" y="140"/>
                    <a:pt x="0" y="160"/>
                  </a:cubicBezTo>
                  <a:cubicBezTo>
                    <a:pt x="197" y="87"/>
                    <a:pt x="197" y="87"/>
                    <a:pt x="197" y="87"/>
                  </a:cubicBezTo>
                  <a:cubicBezTo>
                    <a:pt x="144" y="0"/>
                    <a:pt x="144" y="0"/>
                    <a:pt x="144" y="0"/>
                  </a:cubicBezTo>
                </a:path>
              </a:pathLst>
            </a:custGeom>
            <a:solidFill>
              <a:srgbClr val="9C97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íš1iḓè"/>
            <p:cNvSpPr/>
            <p:nvPr/>
          </p:nvSpPr>
          <p:spPr bwMode="auto">
            <a:xfrm>
              <a:off x="8974495" y="2849088"/>
              <a:ext cx="193335" cy="198378"/>
            </a:xfrm>
            <a:custGeom>
              <a:avLst/>
              <a:gdLst>
                <a:gd name="T0" fmla="*/ 4 w 137"/>
                <a:gd name="T1" fmla="*/ 139 h 140"/>
                <a:gd name="T2" fmla="*/ 0 w 137"/>
                <a:gd name="T3" fmla="*/ 140 h 140"/>
                <a:gd name="T4" fmla="*/ 0 w 137"/>
                <a:gd name="T5" fmla="*/ 140 h 140"/>
                <a:gd name="T6" fmla="*/ 4 w 137"/>
                <a:gd name="T7" fmla="*/ 139 h 140"/>
                <a:gd name="T8" fmla="*/ 137 w 137"/>
                <a:gd name="T9" fmla="*/ 0 h 140"/>
                <a:gd name="T10" fmla="*/ 132 w 137"/>
                <a:gd name="T11" fmla="*/ 5 h 140"/>
                <a:gd name="T12" fmla="*/ 127 w 137"/>
                <a:gd name="T13" fmla="*/ 13 h 140"/>
                <a:gd name="T14" fmla="*/ 113 w 137"/>
                <a:gd name="T15" fmla="*/ 30 h 140"/>
                <a:gd name="T16" fmla="*/ 137 w 137"/>
                <a:gd name="T17"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40">
                  <a:moveTo>
                    <a:pt x="4" y="139"/>
                  </a:moveTo>
                  <a:cubicBezTo>
                    <a:pt x="3" y="140"/>
                    <a:pt x="2" y="140"/>
                    <a:pt x="0" y="140"/>
                  </a:cubicBezTo>
                  <a:cubicBezTo>
                    <a:pt x="0" y="140"/>
                    <a:pt x="0" y="140"/>
                    <a:pt x="0" y="140"/>
                  </a:cubicBezTo>
                  <a:cubicBezTo>
                    <a:pt x="2" y="140"/>
                    <a:pt x="3" y="140"/>
                    <a:pt x="4" y="139"/>
                  </a:cubicBezTo>
                  <a:moveTo>
                    <a:pt x="137" y="0"/>
                  </a:moveTo>
                  <a:cubicBezTo>
                    <a:pt x="132" y="5"/>
                    <a:pt x="132" y="5"/>
                    <a:pt x="132" y="5"/>
                  </a:cubicBezTo>
                  <a:cubicBezTo>
                    <a:pt x="130" y="8"/>
                    <a:pt x="128" y="11"/>
                    <a:pt x="127" y="13"/>
                  </a:cubicBezTo>
                  <a:cubicBezTo>
                    <a:pt x="122" y="19"/>
                    <a:pt x="118" y="25"/>
                    <a:pt x="113" y="30"/>
                  </a:cubicBezTo>
                  <a:cubicBezTo>
                    <a:pt x="121" y="20"/>
                    <a:pt x="129" y="10"/>
                    <a:pt x="137" y="0"/>
                  </a:cubicBezTo>
                </a:path>
              </a:pathLst>
            </a:custGeom>
            <a:solidFill>
              <a:srgbClr val="9EB3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iṣľiḍê"/>
            <p:cNvSpPr/>
            <p:nvPr/>
          </p:nvSpPr>
          <p:spPr bwMode="auto">
            <a:xfrm>
              <a:off x="8981220" y="3044104"/>
              <a:ext cx="35305" cy="13449"/>
            </a:xfrm>
            <a:custGeom>
              <a:avLst/>
              <a:gdLst>
                <a:gd name="T0" fmla="*/ 24 w 24"/>
                <a:gd name="T1" fmla="*/ 0 h 10"/>
                <a:gd name="T2" fmla="*/ 0 w 24"/>
                <a:gd name="T3" fmla="*/ 6 h 10"/>
                <a:gd name="T4" fmla="*/ 0 w 24"/>
                <a:gd name="T5" fmla="*/ 7 h 10"/>
                <a:gd name="T6" fmla="*/ 21 w 24"/>
                <a:gd name="T7" fmla="*/ 10 h 10"/>
                <a:gd name="T8" fmla="*/ 24 w 24"/>
                <a:gd name="T9" fmla="*/ 0 h 10"/>
              </a:gdLst>
              <a:ahLst/>
              <a:cxnLst>
                <a:cxn ang="0">
                  <a:pos x="T0" y="T1"/>
                </a:cxn>
                <a:cxn ang="0">
                  <a:pos x="T2" y="T3"/>
                </a:cxn>
                <a:cxn ang="0">
                  <a:pos x="T4" y="T5"/>
                </a:cxn>
                <a:cxn ang="0">
                  <a:pos x="T6" y="T7"/>
                </a:cxn>
                <a:cxn ang="0">
                  <a:pos x="T8" y="T9"/>
                </a:cxn>
              </a:cxnLst>
              <a:rect l="0" t="0" r="r" b="b"/>
              <a:pathLst>
                <a:path w="24" h="10">
                  <a:moveTo>
                    <a:pt x="24" y="0"/>
                  </a:moveTo>
                  <a:cubicBezTo>
                    <a:pt x="0" y="6"/>
                    <a:pt x="0" y="6"/>
                    <a:pt x="0" y="6"/>
                  </a:cubicBezTo>
                  <a:cubicBezTo>
                    <a:pt x="0" y="6"/>
                    <a:pt x="0" y="7"/>
                    <a:pt x="0" y="7"/>
                  </a:cubicBezTo>
                  <a:cubicBezTo>
                    <a:pt x="5" y="8"/>
                    <a:pt x="12" y="9"/>
                    <a:pt x="21" y="10"/>
                  </a:cubicBezTo>
                  <a:cubicBezTo>
                    <a:pt x="21" y="4"/>
                    <a:pt x="22" y="1"/>
                    <a:pt x="24" y="0"/>
                  </a:cubicBezTo>
                </a:path>
              </a:pathLst>
            </a:custGeom>
            <a:solidFill>
              <a:srgbClr val="5122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iSlîḋè"/>
            <p:cNvSpPr/>
            <p:nvPr/>
          </p:nvSpPr>
          <p:spPr bwMode="auto">
            <a:xfrm>
              <a:off x="8979539" y="2997031"/>
              <a:ext cx="63885" cy="48755"/>
            </a:xfrm>
            <a:custGeom>
              <a:avLst/>
              <a:gdLst>
                <a:gd name="T0" fmla="*/ 1 w 44"/>
                <a:gd name="T1" fmla="*/ 35 h 35"/>
                <a:gd name="T2" fmla="*/ 0 w 44"/>
                <a:gd name="T3" fmla="*/ 35 h 35"/>
                <a:gd name="T4" fmla="*/ 1 w 44"/>
                <a:gd name="T5" fmla="*/ 35 h 35"/>
                <a:gd name="T6" fmla="*/ 44 w 44"/>
                <a:gd name="T7" fmla="*/ 0 h 35"/>
                <a:gd name="T8" fmla="*/ 44 w 44"/>
                <a:gd name="T9" fmla="*/ 0 h 35"/>
                <a:gd name="T10" fmla="*/ 1 w 44"/>
                <a:gd name="T11" fmla="*/ 35 h 35"/>
                <a:gd name="T12" fmla="*/ 44 w 44"/>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4" h="35">
                  <a:moveTo>
                    <a:pt x="1" y="35"/>
                  </a:moveTo>
                  <a:cubicBezTo>
                    <a:pt x="1" y="35"/>
                    <a:pt x="0" y="35"/>
                    <a:pt x="0" y="35"/>
                  </a:cubicBezTo>
                  <a:cubicBezTo>
                    <a:pt x="0" y="35"/>
                    <a:pt x="1" y="35"/>
                    <a:pt x="1" y="35"/>
                  </a:cubicBezTo>
                  <a:moveTo>
                    <a:pt x="44" y="0"/>
                  </a:moveTo>
                  <a:cubicBezTo>
                    <a:pt x="44" y="0"/>
                    <a:pt x="44" y="0"/>
                    <a:pt x="44" y="0"/>
                  </a:cubicBezTo>
                  <a:cubicBezTo>
                    <a:pt x="26" y="19"/>
                    <a:pt x="10" y="32"/>
                    <a:pt x="1" y="35"/>
                  </a:cubicBezTo>
                  <a:cubicBezTo>
                    <a:pt x="10" y="32"/>
                    <a:pt x="26" y="19"/>
                    <a:pt x="44" y="0"/>
                  </a:cubicBezTo>
                </a:path>
              </a:pathLst>
            </a:custGeom>
            <a:solidFill>
              <a:srgbClr val="762E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îŝ1ïḑe"/>
            <p:cNvSpPr/>
            <p:nvPr/>
          </p:nvSpPr>
          <p:spPr bwMode="auto">
            <a:xfrm>
              <a:off x="9043424" y="2892798"/>
              <a:ext cx="90783" cy="104233"/>
            </a:xfrm>
            <a:custGeom>
              <a:avLst/>
              <a:gdLst>
                <a:gd name="T0" fmla="*/ 65 w 65"/>
                <a:gd name="T1" fmla="*/ 0 h 74"/>
                <a:gd name="T2" fmla="*/ 0 w 65"/>
                <a:gd name="T3" fmla="*/ 74 h 74"/>
                <a:gd name="T4" fmla="*/ 0 w 65"/>
                <a:gd name="T5" fmla="*/ 74 h 74"/>
                <a:gd name="T6" fmla="*/ 65 w 65"/>
                <a:gd name="T7" fmla="*/ 0 h 74"/>
              </a:gdLst>
              <a:ahLst/>
              <a:cxnLst>
                <a:cxn ang="0">
                  <a:pos x="T0" y="T1"/>
                </a:cxn>
                <a:cxn ang="0">
                  <a:pos x="T2" y="T3"/>
                </a:cxn>
                <a:cxn ang="0">
                  <a:pos x="T4" y="T5"/>
                </a:cxn>
                <a:cxn ang="0">
                  <a:pos x="T6" y="T7"/>
                </a:cxn>
              </a:cxnLst>
              <a:rect l="0" t="0" r="r" b="b"/>
              <a:pathLst>
                <a:path w="65" h="74">
                  <a:moveTo>
                    <a:pt x="65" y="0"/>
                  </a:moveTo>
                  <a:cubicBezTo>
                    <a:pt x="42" y="28"/>
                    <a:pt x="20" y="54"/>
                    <a:pt x="0" y="74"/>
                  </a:cubicBezTo>
                  <a:cubicBezTo>
                    <a:pt x="0" y="74"/>
                    <a:pt x="0" y="74"/>
                    <a:pt x="0" y="74"/>
                  </a:cubicBezTo>
                  <a:cubicBezTo>
                    <a:pt x="20" y="54"/>
                    <a:pt x="42" y="28"/>
                    <a:pt x="65" y="0"/>
                  </a:cubicBezTo>
                </a:path>
              </a:pathLst>
            </a:custGeom>
            <a:solidFill>
              <a:srgbClr val="777F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íŝļîḍe"/>
            <p:cNvSpPr/>
            <p:nvPr/>
          </p:nvSpPr>
          <p:spPr bwMode="auto">
            <a:xfrm>
              <a:off x="8974495" y="2857493"/>
              <a:ext cx="186611" cy="189973"/>
            </a:xfrm>
            <a:custGeom>
              <a:avLst/>
              <a:gdLst>
                <a:gd name="T0" fmla="*/ 132 w 132"/>
                <a:gd name="T1" fmla="*/ 0 h 135"/>
                <a:gd name="T2" fmla="*/ 0 w 132"/>
                <a:gd name="T3" fmla="*/ 135 h 135"/>
                <a:gd name="T4" fmla="*/ 4 w 132"/>
                <a:gd name="T5" fmla="*/ 134 h 135"/>
                <a:gd name="T6" fmla="*/ 5 w 132"/>
                <a:gd name="T7" fmla="*/ 134 h 135"/>
                <a:gd name="T8" fmla="*/ 5 w 132"/>
                <a:gd name="T9" fmla="*/ 134 h 135"/>
                <a:gd name="T10" fmla="*/ 5 w 132"/>
                <a:gd name="T11" fmla="*/ 134 h 135"/>
                <a:gd name="T12" fmla="*/ 48 w 132"/>
                <a:gd name="T13" fmla="*/ 99 h 135"/>
                <a:gd name="T14" fmla="*/ 113 w 132"/>
                <a:gd name="T15" fmla="*/ 25 h 135"/>
                <a:gd name="T16" fmla="*/ 127 w 132"/>
                <a:gd name="T17" fmla="*/ 8 h 135"/>
                <a:gd name="T18" fmla="*/ 132 w 132"/>
                <a:gd name="T1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5">
                  <a:moveTo>
                    <a:pt x="132" y="0"/>
                  </a:moveTo>
                  <a:cubicBezTo>
                    <a:pt x="0" y="135"/>
                    <a:pt x="0" y="135"/>
                    <a:pt x="0" y="135"/>
                  </a:cubicBezTo>
                  <a:cubicBezTo>
                    <a:pt x="2" y="135"/>
                    <a:pt x="3" y="135"/>
                    <a:pt x="4" y="134"/>
                  </a:cubicBezTo>
                  <a:cubicBezTo>
                    <a:pt x="4" y="134"/>
                    <a:pt x="5" y="134"/>
                    <a:pt x="5" y="134"/>
                  </a:cubicBezTo>
                  <a:cubicBezTo>
                    <a:pt x="5" y="134"/>
                    <a:pt x="5" y="134"/>
                    <a:pt x="5" y="134"/>
                  </a:cubicBezTo>
                  <a:cubicBezTo>
                    <a:pt x="5" y="134"/>
                    <a:pt x="5" y="134"/>
                    <a:pt x="5" y="134"/>
                  </a:cubicBezTo>
                  <a:cubicBezTo>
                    <a:pt x="14" y="131"/>
                    <a:pt x="30" y="118"/>
                    <a:pt x="48" y="99"/>
                  </a:cubicBezTo>
                  <a:cubicBezTo>
                    <a:pt x="68" y="79"/>
                    <a:pt x="90" y="53"/>
                    <a:pt x="113" y="25"/>
                  </a:cubicBezTo>
                  <a:cubicBezTo>
                    <a:pt x="118" y="20"/>
                    <a:pt x="122" y="14"/>
                    <a:pt x="127" y="8"/>
                  </a:cubicBezTo>
                  <a:cubicBezTo>
                    <a:pt x="128" y="6"/>
                    <a:pt x="130" y="3"/>
                    <a:pt x="132" y="0"/>
                  </a:cubicBezTo>
                </a:path>
              </a:pathLst>
            </a:custGeom>
            <a:solidFill>
              <a:srgbClr val="7997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ïṡľïḋé"/>
            <p:cNvSpPr/>
            <p:nvPr/>
          </p:nvSpPr>
          <p:spPr bwMode="auto">
            <a:xfrm>
              <a:off x="8436520" y="2736449"/>
              <a:ext cx="527888" cy="507714"/>
            </a:xfrm>
            <a:custGeom>
              <a:avLst/>
              <a:gdLst>
                <a:gd name="T0" fmla="*/ 67 w 373"/>
                <a:gd name="T1" fmla="*/ 0 h 359"/>
                <a:gd name="T2" fmla="*/ 131 w 373"/>
                <a:gd name="T3" fmla="*/ 359 h 359"/>
                <a:gd name="T4" fmla="*/ 238 w 373"/>
                <a:gd name="T5" fmla="*/ 262 h 359"/>
                <a:gd name="T6" fmla="*/ 373 w 373"/>
                <a:gd name="T7" fmla="*/ 223 h 359"/>
                <a:gd name="T8" fmla="*/ 362 w 373"/>
                <a:gd name="T9" fmla="*/ 215 h 359"/>
                <a:gd name="T10" fmla="*/ 299 w 373"/>
                <a:gd name="T11" fmla="*/ 170 h 359"/>
                <a:gd name="T12" fmla="*/ 85 w 373"/>
                <a:gd name="T13" fmla="*/ 79 h 359"/>
                <a:gd name="T14" fmla="*/ 146 w 373"/>
                <a:gd name="T15" fmla="*/ 57 h 359"/>
                <a:gd name="T16" fmla="*/ 67 w 373"/>
                <a:gd name="T17"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3" h="359">
                  <a:moveTo>
                    <a:pt x="67" y="0"/>
                  </a:moveTo>
                  <a:cubicBezTo>
                    <a:pt x="0" y="302"/>
                    <a:pt x="131" y="359"/>
                    <a:pt x="131" y="359"/>
                  </a:cubicBezTo>
                  <a:cubicBezTo>
                    <a:pt x="153" y="327"/>
                    <a:pt x="195" y="284"/>
                    <a:pt x="238" y="262"/>
                  </a:cubicBezTo>
                  <a:cubicBezTo>
                    <a:pt x="305" y="228"/>
                    <a:pt x="373" y="223"/>
                    <a:pt x="373" y="223"/>
                  </a:cubicBezTo>
                  <a:cubicBezTo>
                    <a:pt x="362" y="215"/>
                    <a:pt x="362" y="215"/>
                    <a:pt x="362" y="215"/>
                  </a:cubicBezTo>
                  <a:cubicBezTo>
                    <a:pt x="345" y="207"/>
                    <a:pt x="323" y="191"/>
                    <a:pt x="299" y="170"/>
                  </a:cubicBezTo>
                  <a:cubicBezTo>
                    <a:pt x="85" y="79"/>
                    <a:pt x="85" y="79"/>
                    <a:pt x="85" y="79"/>
                  </a:cubicBezTo>
                  <a:cubicBezTo>
                    <a:pt x="85" y="79"/>
                    <a:pt x="114" y="72"/>
                    <a:pt x="146" y="57"/>
                  </a:cubicBezTo>
                  <a:cubicBezTo>
                    <a:pt x="67" y="0"/>
                    <a:pt x="67" y="0"/>
                    <a:pt x="67" y="0"/>
                  </a:cubicBezTo>
                </a:path>
              </a:pathLst>
            </a:custGeom>
            <a:solidFill>
              <a:srgbClr val="9A36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iŝlïďe"/>
            <p:cNvSpPr/>
            <p:nvPr/>
          </p:nvSpPr>
          <p:spPr bwMode="auto">
            <a:xfrm>
              <a:off x="8557564" y="2817145"/>
              <a:ext cx="302611" cy="159712"/>
            </a:xfrm>
            <a:custGeom>
              <a:avLst/>
              <a:gdLst>
                <a:gd name="T0" fmla="*/ 61 w 214"/>
                <a:gd name="T1" fmla="*/ 0 h 113"/>
                <a:gd name="T2" fmla="*/ 0 w 214"/>
                <a:gd name="T3" fmla="*/ 22 h 113"/>
                <a:gd name="T4" fmla="*/ 214 w 214"/>
                <a:gd name="T5" fmla="*/ 113 h 113"/>
                <a:gd name="T6" fmla="*/ 207 w 214"/>
                <a:gd name="T7" fmla="*/ 107 h 113"/>
                <a:gd name="T8" fmla="*/ 61 w 214"/>
                <a:gd name="T9" fmla="*/ 0 h 113"/>
              </a:gdLst>
              <a:ahLst/>
              <a:cxnLst>
                <a:cxn ang="0">
                  <a:pos x="T0" y="T1"/>
                </a:cxn>
                <a:cxn ang="0">
                  <a:pos x="T2" y="T3"/>
                </a:cxn>
                <a:cxn ang="0">
                  <a:pos x="T4" y="T5"/>
                </a:cxn>
                <a:cxn ang="0">
                  <a:pos x="T6" y="T7"/>
                </a:cxn>
                <a:cxn ang="0">
                  <a:pos x="T8" y="T9"/>
                </a:cxn>
              </a:cxnLst>
              <a:rect l="0" t="0" r="r" b="b"/>
              <a:pathLst>
                <a:path w="214" h="113">
                  <a:moveTo>
                    <a:pt x="61" y="0"/>
                  </a:moveTo>
                  <a:cubicBezTo>
                    <a:pt x="29" y="15"/>
                    <a:pt x="0" y="22"/>
                    <a:pt x="0" y="22"/>
                  </a:cubicBezTo>
                  <a:cubicBezTo>
                    <a:pt x="214" y="113"/>
                    <a:pt x="214" y="113"/>
                    <a:pt x="214" y="113"/>
                  </a:cubicBezTo>
                  <a:cubicBezTo>
                    <a:pt x="212" y="111"/>
                    <a:pt x="209" y="109"/>
                    <a:pt x="207" y="107"/>
                  </a:cubicBezTo>
                  <a:cubicBezTo>
                    <a:pt x="61" y="0"/>
                    <a:pt x="61" y="0"/>
                    <a:pt x="61" y="0"/>
                  </a:cubicBezTo>
                </a:path>
              </a:pathLst>
            </a:custGeom>
            <a:solidFill>
              <a:srgbClr val="9C97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îSliďê"/>
            <p:cNvSpPr/>
            <p:nvPr/>
          </p:nvSpPr>
          <p:spPr bwMode="auto">
            <a:xfrm>
              <a:off x="8850088" y="2968450"/>
              <a:ext cx="99190" cy="72291"/>
            </a:xfrm>
            <a:custGeom>
              <a:avLst/>
              <a:gdLst>
                <a:gd name="T0" fmla="*/ 0 w 70"/>
                <a:gd name="T1" fmla="*/ 0 h 51"/>
                <a:gd name="T2" fmla="*/ 7 w 70"/>
                <a:gd name="T3" fmla="*/ 6 h 51"/>
                <a:gd name="T4" fmla="*/ 70 w 70"/>
                <a:gd name="T5" fmla="*/ 51 h 51"/>
                <a:gd name="T6" fmla="*/ 0 w 70"/>
                <a:gd name="T7" fmla="*/ 0 h 51"/>
              </a:gdLst>
              <a:ahLst/>
              <a:cxnLst>
                <a:cxn ang="0">
                  <a:pos x="T0" y="T1"/>
                </a:cxn>
                <a:cxn ang="0">
                  <a:pos x="T2" y="T3"/>
                </a:cxn>
                <a:cxn ang="0">
                  <a:pos x="T4" y="T5"/>
                </a:cxn>
                <a:cxn ang="0">
                  <a:pos x="T6" y="T7"/>
                </a:cxn>
              </a:cxnLst>
              <a:rect l="0" t="0" r="r" b="b"/>
              <a:pathLst>
                <a:path w="70" h="51">
                  <a:moveTo>
                    <a:pt x="0" y="0"/>
                  </a:moveTo>
                  <a:cubicBezTo>
                    <a:pt x="2" y="2"/>
                    <a:pt x="5" y="4"/>
                    <a:pt x="7" y="6"/>
                  </a:cubicBezTo>
                  <a:cubicBezTo>
                    <a:pt x="31" y="27"/>
                    <a:pt x="53" y="43"/>
                    <a:pt x="70" y="51"/>
                  </a:cubicBezTo>
                  <a:cubicBezTo>
                    <a:pt x="0" y="0"/>
                    <a:pt x="0" y="0"/>
                    <a:pt x="0" y="0"/>
                  </a:cubicBezTo>
                </a:path>
              </a:pathLst>
            </a:custGeom>
            <a:solidFill>
              <a:srgbClr val="9EB3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íS1íďe"/>
            <p:cNvSpPr/>
            <p:nvPr/>
          </p:nvSpPr>
          <p:spPr bwMode="auto">
            <a:xfrm>
              <a:off x="8964408" y="2622129"/>
              <a:ext cx="475772" cy="571599"/>
            </a:xfrm>
            <a:custGeom>
              <a:avLst/>
              <a:gdLst>
                <a:gd name="T0" fmla="*/ 216 w 336"/>
                <a:gd name="T1" fmla="*/ 0 h 404"/>
                <a:gd name="T2" fmla="*/ 296 w 336"/>
                <a:gd name="T3" fmla="*/ 8 h 404"/>
                <a:gd name="T4" fmla="*/ 268 w 336"/>
                <a:gd name="T5" fmla="*/ 404 h 404"/>
                <a:gd name="T6" fmla="*/ 0 w 336"/>
                <a:gd name="T7" fmla="*/ 304 h 404"/>
                <a:gd name="T8" fmla="*/ 216 w 336"/>
                <a:gd name="T9" fmla="*/ 0 h 404"/>
              </a:gdLst>
              <a:ahLst/>
              <a:cxnLst>
                <a:cxn ang="0">
                  <a:pos x="T0" y="T1"/>
                </a:cxn>
                <a:cxn ang="0">
                  <a:pos x="T2" y="T3"/>
                </a:cxn>
                <a:cxn ang="0">
                  <a:pos x="T4" y="T5"/>
                </a:cxn>
                <a:cxn ang="0">
                  <a:pos x="T6" y="T7"/>
                </a:cxn>
                <a:cxn ang="0">
                  <a:pos x="T8" y="T9"/>
                </a:cxn>
              </a:cxnLst>
              <a:rect l="0" t="0" r="r" b="b"/>
              <a:pathLst>
                <a:path w="336" h="404">
                  <a:moveTo>
                    <a:pt x="216" y="0"/>
                  </a:moveTo>
                  <a:cubicBezTo>
                    <a:pt x="216" y="0"/>
                    <a:pt x="292" y="0"/>
                    <a:pt x="296" y="8"/>
                  </a:cubicBezTo>
                  <a:cubicBezTo>
                    <a:pt x="300" y="16"/>
                    <a:pt x="336" y="284"/>
                    <a:pt x="268" y="404"/>
                  </a:cubicBezTo>
                  <a:cubicBezTo>
                    <a:pt x="268" y="404"/>
                    <a:pt x="177" y="286"/>
                    <a:pt x="0" y="304"/>
                  </a:cubicBezTo>
                  <a:cubicBezTo>
                    <a:pt x="0" y="304"/>
                    <a:pt x="204" y="104"/>
                    <a:pt x="216" y="0"/>
                  </a:cubicBezTo>
                  <a:close/>
                </a:path>
              </a:pathLst>
            </a:custGeom>
            <a:solidFill>
              <a:srgbClr val="F8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íṥlïḑe"/>
            <p:cNvSpPr/>
            <p:nvPr/>
          </p:nvSpPr>
          <p:spPr bwMode="auto">
            <a:xfrm>
              <a:off x="8470143" y="2667521"/>
              <a:ext cx="500990" cy="554787"/>
            </a:xfrm>
            <a:custGeom>
              <a:avLst/>
              <a:gdLst>
                <a:gd name="T0" fmla="*/ 169 w 353"/>
                <a:gd name="T1" fmla="*/ 0 h 392"/>
                <a:gd name="T2" fmla="*/ 41 w 353"/>
                <a:gd name="T3" fmla="*/ 44 h 392"/>
                <a:gd name="T4" fmla="*/ 105 w 353"/>
                <a:gd name="T5" fmla="*/ 392 h 392"/>
                <a:gd name="T6" fmla="*/ 353 w 353"/>
                <a:gd name="T7" fmla="*/ 272 h 392"/>
                <a:gd name="T8" fmla="*/ 169 w 353"/>
                <a:gd name="T9" fmla="*/ 0 h 392"/>
              </a:gdLst>
              <a:ahLst/>
              <a:cxnLst>
                <a:cxn ang="0">
                  <a:pos x="T0" y="T1"/>
                </a:cxn>
                <a:cxn ang="0">
                  <a:pos x="T2" y="T3"/>
                </a:cxn>
                <a:cxn ang="0">
                  <a:pos x="T4" y="T5"/>
                </a:cxn>
                <a:cxn ang="0">
                  <a:pos x="T6" y="T7"/>
                </a:cxn>
                <a:cxn ang="0">
                  <a:pos x="T8" y="T9"/>
                </a:cxn>
              </a:cxnLst>
              <a:rect l="0" t="0" r="r" b="b"/>
              <a:pathLst>
                <a:path w="353" h="392">
                  <a:moveTo>
                    <a:pt x="169" y="0"/>
                  </a:moveTo>
                  <a:cubicBezTo>
                    <a:pt x="169" y="0"/>
                    <a:pt x="44" y="36"/>
                    <a:pt x="41" y="44"/>
                  </a:cubicBezTo>
                  <a:cubicBezTo>
                    <a:pt x="37" y="52"/>
                    <a:pt x="0" y="290"/>
                    <a:pt x="105" y="392"/>
                  </a:cubicBezTo>
                  <a:cubicBezTo>
                    <a:pt x="105" y="392"/>
                    <a:pt x="175" y="265"/>
                    <a:pt x="353" y="272"/>
                  </a:cubicBezTo>
                  <a:cubicBezTo>
                    <a:pt x="353" y="272"/>
                    <a:pt x="187" y="103"/>
                    <a:pt x="169" y="0"/>
                  </a:cubicBezTo>
                  <a:close/>
                </a:path>
              </a:pathLst>
            </a:custGeom>
            <a:solidFill>
              <a:srgbClr val="F8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îṣlíḋe"/>
            <p:cNvSpPr/>
            <p:nvPr/>
          </p:nvSpPr>
          <p:spPr bwMode="auto">
            <a:xfrm>
              <a:off x="8952640" y="3044104"/>
              <a:ext cx="169799" cy="2942053"/>
            </a:xfrm>
            <a:custGeom>
              <a:avLst/>
              <a:gdLst>
                <a:gd name="T0" fmla="*/ 12 w 119"/>
                <a:gd name="T1" fmla="*/ 6 h 2078"/>
                <a:gd name="T2" fmla="*/ 52 w 119"/>
                <a:gd name="T3" fmla="*/ 2078 h 2078"/>
                <a:gd name="T4" fmla="*/ 119 w 119"/>
                <a:gd name="T5" fmla="*/ 2058 h 2078"/>
                <a:gd name="T6" fmla="*/ 48 w 119"/>
                <a:gd name="T7" fmla="*/ 1154 h 2078"/>
                <a:gd name="T8" fmla="*/ 35 w 119"/>
                <a:gd name="T9" fmla="*/ 0 h 2078"/>
                <a:gd name="T10" fmla="*/ 12 w 119"/>
                <a:gd name="T11" fmla="*/ 6 h 2078"/>
              </a:gdLst>
              <a:ahLst/>
              <a:cxnLst>
                <a:cxn ang="0">
                  <a:pos x="T0" y="T1"/>
                </a:cxn>
                <a:cxn ang="0">
                  <a:pos x="T2" y="T3"/>
                </a:cxn>
                <a:cxn ang="0">
                  <a:pos x="T4" y="T5"/>
                </a:cxn>
                <a:cxn ang="0">
                  <a:pos x="T6" y="T7"/>
                </a:cxn>
                <a:cxn ang="0">
                  <a:pos x="T8" y="T9"/>
                </a:cxn>
                <a:cxn ang="0">
                  <a:pos x="T10" y="T11"/>
                </a:cxn>
              </a:cxnLst>
              <a:rect l="0" t="0" r="r" b="b"/>
              <a:pathLst>
                <a:path w="119" h="2078">
                  <a:moveTo>
                    <a:pt x="12" y="6"/>
                  </a:moveTo>
                  <a:cubicBezTo>
                    <a:pt x="12" y="6"/>
                    <a:pt x="0" y="1598"/>
                    <a:pt x="52" y="2078"/>
                  </a:cubicBezTo>
                  <a:cubicBezTo>
                    <a:pt x="119" y="2058"/>
                    <a:pt x="119" y="2058"/>
                    <a:pt x="119" y="2058"/>
                  </a:cubicBezTo>
                  <a:cubicBezTo>
                    <a:pt x="119" y="2058"/>
                    <a:pt x="63" y="1643"/>
                    <a:pt x="48" y="1154"/>
                  </a:cubicBezTo>
                  <a:cubicBezTo>
                    <a:pt x="31" y="620"/>
                    <a:pt x="19" y="16"/>
                    <a:pt x="35" y="0"/>
                  </a:cubicBezTo>
                  <a:lnTo>
                    <a:pt x="12" y="6"/>
                  </a:lnTo>
                  <a:close/>
                </a:path>
              </a:pathLst>
            </a:custGeom>
            <a:solidFill>
              <a:srgbClr val="B507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íṩḻîḑé"/>
            <p:cNvSpPr/>
            <p:nvPr/>
          </p:nvSpPr>
          <p:spPr bwMode="auto">
            <a:xfrm>
              <a:off x="6751984" y="5389340"/>
              <a:ext cx="978443" cy="460641"/>
            </a:xfrm>
            <a:custGeom>
              <a:avLst/>
              <a:gdLst>
                <a:gd name="T0" fmla="*/ 2 w 691"/>
                <a:gd name="T1" fmla="*/ 4 h 326"/>
                <a:gd name="T2" fmla="*/ 141 w 691"/>
                <a:gd name="T3" fmla="*/ 48 h 326"/>
                <a:gd name="T4" fmla="*/ 259 w 691"/>
                <a:gd name="T5" fmla="*/ 145 h 326"/>
                <a:gd name="T6" fmla="*/ 380 w 691"/>
                <a:gd name="T7" fmla="*/ 239 h 326"/>
                <a:gd name="T8" fmla="*/ 519 w 691"/>
                <a:gd name="T9" fmla="*/ 294 h 326"/>
                <a:gd name="T10" fmla="*/ 668 w 691"/>
                <a:gd name="T11" fmla="*/ 323 h 326"/>
                <a:gd name="T12" fmla="*/ 687 w 691"/>
                <a:gd name="T13" fmla="*/ 326 h 326"/>
                <a:gd name="T14" fmla="*/ 688 w 691"/>
                <a:gd name="T15" fmla="*/ 322 h 326"/>
                <a:gd name="T16" fmla="*/ 538 w 691"/>
                <a:gd name="T17" fmla="*/ 295 h 326"/>
                <a:gd name="T18" fmla="*/ 395 w 691"/>
                <a:gd name="T19" fmla="*/ 243 h 326"/>
                <a:gd name="T20" fmla="*/ 272 w 691"/>
                <a:gd name="T21" fmla="*/ 151 h 326"/>
                <a:gd name="T22" fmla="*/ 155 w 691"/>
                <a:gd name="T23" fmla="*/ 52 h 326"/>
                <a:gd name="T24" fmla="*/ 21 w 691"/>
                <a:gd name="T25" fmla="*/ 0 h 326"/>
                <a:gd name="T26" fmla="*/ 2 w 691"/>
                <a:gd name="T27" fmla="*/ 0 h 326"/>
                <a:gd name="T28" fmla="*/ 2 w 691"/>
                <a:gd name="T29" fmla="*/ 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1" h="326">
                  <a:moveTo>
                    <a:pt x="2" y="4"/>
                  </a:moveTo>
                  <a:cubicBezTo>
                    <a:pt x="52" y="3"/>
                    <a:pt x="100" y="22"/>
                    <a:pt x="141" y="48"/>
                  </a:cubicBezTo>
                  <a:cubicBezTo>
                    <a:pt x="185" y="75"/>
                    <a:pt x="222" y="110"/>
                    <a:pt x="259" y="145"/>
                  </a:cubicBezTo>
                  <a:cubicBezTo>
                    <a:pt x="297" y="180"/>
                    <a:pt x="335" y="214"/>
                    <a:pt x="380" y="239"/>
                  </a:cubicBezTo>
                  <a:cubicBezTo>
                    <a:pt x="423" y="264"/>
                    <a:pt x="471" y="281"/>
                    <a:pt x="519" y="294"/>
                  </a:cubicBezTo>
                  <a:cubicBezTo>
                    <a:pt x="568" y="307"/>
                    <a:pt x="618" y="315"/>
                    <a:pt x="668" y="323"/>
                  </a:cubicBezTo>
                  <a:cubicBezTo>
                    <a:pt x="674" y="324"/>
                    <a:pt x="681" y="325"/>
                    <a:pt x="687" y="326"/>
                  </a:cubicBezTo>
                  <a:cubicBezTo>
                    <a:pt x="689" y="326"/>
                    <a:pt x="691" y="322"/>
                    <a:pt x="688" y="322"/>
                  </a:cubicBezTo>
                  <a:cubicBezTo>
                    <a:pt x="638" y="314"/>
                    <a:pt x="587" y="306"/>
                    <a:pt x="538" y="295"/>
                  </a:cubicBezTo>
                  <a:cubicBezTo>
                    <a:pt x="489" y="283"/>
                    <a:pt x="440" y="267"/>
                    <a:pt x="395" y="243"/>
                  </a:cubicBezTo>
                  <a:cubicBezTo>
                    <a:pt x="349" y="219"/>
                    <a:pt x="310" y="186"/>
                    <a:pt x="272" y="151"/>
                  </a:cubicBezTo>
                  <a:cubicBezTo>
                    <a:pt x="234" y="117"/>
                    <a:pt x="198" y="81"/>
                    <a:pt x="155" y="52"/>
                  </a:cubicBezTo>
                  <a:cubicBezTo>
                    <a:pt x="115" y="25"/>
                    <a:pt x="69" y="4"/>
                    <a:pt x="21" y="0"/>
                  </a:cubicBezTo>
                  <a:cubicBezTo>
                    <a:pt x="15" y="0"/>
                    <a:pt x="8" y="0"/>
                    <a:pt x="2" y="0"/>
                  </a:cubicBezTo>
                  <a:cubicBezTo>
                    <a:pt x="0" y="0"/>
                    <a:pt x="0" y="4"/>
                    <a:pt x="2" y="4"/>
                  </a:cubicBezTo>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işḻiḋé"/>
            <p:cNvSpPr/>
            <p:nvPr/>
          </p:nvSpPr>
          <p:spPr bwMode="auto">
            <a:xfrm>
              <a:off x="7009204" y="5453224"/>
              <a:ext cx="10087" cy="26899"/>
            </a:xfrm>
            <a:custGeom>
              <a:avLst/>
              <a:gdLst>
                <a:gd name="T0" fmla="*/ 4 w 7"/>
                <a:gd name="T1" fmla="*/ 0 h 19"/>
                <a:gd name="T2" fmla="*/ 0 w 7"/>
                <a:gd name="T3" fmla="*/ 1 h 19"/>
                <a:gd name="T4" fmla="*/ 3 w 7"/>
                <a:gd name="T5" fmla="*/ 17 h 19"/>
                <a:gd name="T6" fmla="*/ 5 w 7"/>
                <a:gd name="T7" fmla="*/ 19 h 19"/>
                <a:gd name="T8" fmla="*/ 7 w 7"/>
                <a:gd name="T9" fmla="*/ 17 h 19"/>
                <a:gd name="T10" fmla="*/ 4 w 7"/>
                <a:gd name="T11" fmla="*/ 0 h 19"/>
              </a:gdLst>
              <a:ahLst/>
              <a:cxnLst>
                <a:cxn ang="0">
                  <a:pos x="T0" y="T1"/>
                </a:cxn>
                <a:cxn ang="0">
                  <a:pos x="T2" y="T3"/>
                </a:cxn>
                <a:cxn ang="0">
                  <a:pos x="T4" y="T5"/>
                </a:cxn>
                <a:cxn ang="0">
                  <a:pos x="T6" y="T7"/>
                </a:cxn>
                <a:cxn ang="0">
                  <a:pos x="T8" y="T9"/>
                </a:cxn>
                <a:cxn ang="0">
                  <a:pos x="T10" y="T11"/>
                </a:cxn>
              </a:cxnLst>
              <a:rect l="0" t="0" r="r" b="b"/>
              <a:pathLst>
                <a:path w="7" h="19">
                  <a:moveTo>
                    <a:pt x="4" y="0"/>
                  </a:moveTo>
                  <a:cubicBezTo>
                    <a:pt x="0" y="1"/>
                    <a:pt x="0" y="1"/>
                    <a:pt x="0" y="1"/>
                  </a:cubicBezTo>
                  <a:cubicBezTo>
                    <a:pt x="1" y="6"/>
                    <a:pt x="2" y="12"/>
                    <a:pt x="3" y="17"/>
                  </a:cubicBezTo>
                  <a:cubicBezTo>
                    <a:pt x="3" y="19"/>
                    <a:pt x="4" y="19"/>
                    <a:pt x="5" y="19"/>
                  </a:cubicBezTo>
                  <a:cubicBezTo>
                    <a:pt x="6" y="19"/>
                    <a:pt x="7" y="19"/>
                    <a:pt x="7" y="17"/>
                  </a:cubicBezTo>
                  <a:cubicBezTo>
                    <a:pt x="6" y="12"/>
                    <a:pt x="5" y="6"/>
                    <a:pt x="4" y="0"/>
                  </a:cubicBezTo>
                </a:path>
              </a:pathLst>
            </a:custGeom>
            <a:solidFill>
              <a:srgbClr val="5875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ïśḷîḋè"/>
            <p:cNvSpPr/>
            <p:nvPr/>
          </p:nvSpPr>
          <p:spPr bwMode="auto">
            <a:xfrm>
              <a:off x="6787289" y="5562501"/>
              <a:ext cx="250495" cy="15131"/>
            </a:xfrm>
            <a:custGeom>
              <a:avLst/>
              <a:gdLst>
                <a:gd name="T0" fmla="*/ 2 w 177"/>
                <a:gd name="T1" fmla="*/ 4 h 11"/>
                <a:gd name="T2" fmla="*/ 136 w 177"/>
                <a:gd name="T3" fmla="*/ 11 h 11"/>
                <a:gd name="T4" fmla="*/ 174 w 177"/>
                <a:gd name="T5" fmla="*/ 11 h 11"/>
                <a:gd name="T6" fmla="*/ 174 w 177"/>
                <a:gd name="T7" fmla="*/ 7 h 11"/>
                <a:gd name="T8" fmla="*/ 40 w 177"/>
                <a:gd name="T9" fmla="*/ 4 h 11"/>
                <a:gd name="T10" fmla="*/ 2 w 177"/>
                <a:gd name="T11" fmla="*/ 0 h 11"/>
                <a:gd name="T12" fmla="*/ 2 w 177"/>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177" h="11">
                  <a:moveTo>
                    <a:pt x="2" y="4"/>
                  </a:moveTo>
                  <a:cubicBezTo>
                    <a:pt x="47" y="9"/>
                    <a:pt x="91" y="11"/>
                    <a:pt x="136" y="11"/>
                  </a:cubicBezTo>
                  <a:cubicBezTo>
                    <a:pt x="149" y="11"/>
                    <a:pt x="162" y="11"/>
                    <a:pt x="174" y="11"/>
                  </a:cubicBezTo>
                  <a:cubicBezTo>
                    <a:pt x="177" y="11"/>
                    <a:pt x="177" y="7"/>
                    <a:pt x="174" y="7"/>
                  </a:cubicBezTo>
                  <a:cubicBezTo>
                    <a:pt x="129" y="8"/>
                    <a:pt x="85" y="7"/>
                    <a:pt x="40" y="4"/>
                  </a:cubicBezTo>
                  <a:cubicBezTo>
                    <a:pt x="27" y="3"/>
                    <a:pt x="15" y="2"/>
                    <a:pt x="2" y="0"/>
                  </a:cubicBezTo>
                  <a:cubicBezTo>
                    <a:pt x="0" y="0"/>
                    <a:pt x="0" y="4"/>
                    <a:pt x="2" y="4"/>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iṩľíḍé"/>
            <p:cNvSpPr/>
            <p:nvPr/>
          </p:nvSpPr>
          <p:spPr bwMode="auto">
            <a:xfrm>
              <a:off x="7199176" y="5525515"/>
              <a:ext cx="48755" cy="107595"/>
            </a:xfrm>
            <a:custGeom>
              <a:avLst/>
              <a:gdLst>
                <a:gd name="T0" fmla="*/ 1 w 35"/>
                <a:gd name="T1" fmla="*/ 3 h 75"/>
                <a:gd name="T2" fmla="*/ 30 w 35"/>
                <a:gd name="T3" fmla="*/ 73 h 75"/>
                <a:gd name="T4" fmla="*/ 34 w 35"/>
                <a:gd name="T5" fmla="*/ 72 h 75"/>
                <a:gd name="T6" fmla="*/ 5 w 35"/>
                <a:gd name="T7" fmla="*/ 2 h 75"/>
                <a:gd name="T8" fmla="*/ 1 w 35"/>
                <a:gd name="T9" fmla="*/ 3 h 75"/>
              </a:gdLst>
              <a:ahLst/>
              <a:cxnLst>
                <a:cxn ang="0">
                  <a:pos x="T0" y="T1"/>
                </a:cxn>
                <a:cxn ang="0">
                  <a:pos x="T2" y="T3"/>
                </a:cxn>
                <a:cxn ang="0">
                  <a:pos x="T4" y="T5"/>
                </a:cxn>
                <a:cxn ang="0">
                  <a:pos x="T6" y="T7"/>
                </a:cxn>
                <a:cxn ang="0">
                  <a:pos x="T8" y="T9"/>
                </a:cxn>
              </a:cxnLst>
              <a:rect l="0" t="0" r="r" b="b"/>
              <a:pathLst>
                <a:path w="35" h="75">
                  <a:moveTo>
                    <a:pt x="1" y="3"/>
                  </a:moveTo>
                  <a:cubicBezTo>
                    <a:pt x="11" y="26"/>
                    <a:pt x="21" y="50"/>
                    <a:pt x="30" y="73"/>
                  </a:cubicBezTo>
                  <a:cubicBezTo>
                    <a:pt x="31" y="75"/>
                    <a:pt x="35" y="74"/>
                    <a:pt x="34" y="72"/>
                  </a:cubicBezTo>
                  <a:cubicBezTo>
                    <a:pt x="24" y="48"/>
                    <a:pt x="15" y="25"/>
                    <a:pt x="5" y="2"/>
                  </a:cubicBezTo>
                  <a:cubicBezTo>
                    <a:pt x="4" y="0"/>
                    <a:pt x="0" y="1"/>
                    <a:pt x="1" y="3"/>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ís1ide"/>
            <p:cNvSpPr/>
            <p:nvPr/>
          </p:nvSpPr>
          <p:spPr bwMode="auto">
            <a:xfrm>
              <a:off x="7056277" y="5707082"/>
              <a:ext cx="230321" cy="18493"/>
            </a:xfrm>
            <a:custGeom>
              <a:avLst/>
              <a:gdLst>
                <a:gd name="T0" fmla="*/ 3 w 163"/>
                <a:gd name="T1" fmla="*/ 6 h 13"/>
                <a:gd name="T2" fmla="*/ 126 w 163"/>
                <a:gd name="T3" fmla="*/ 9 h 13"/>
                <a:gd name="T4" fmla="*/ 160 w 163"/>
                <a:gd name="T5" fmla="*/ 5 h 13"/>
                <a:gd name="T6" fmla="*/ 159 w 163"/>
                <a:gd name="T7" fmla="*/ 1 h 13"/>
                <a:gd name="T8" fmla="*/ 38 w 163"/>
                <a:gd name="T9" fmla="*/ 6 h 13"/>
                <a:gd name="T10" fmla="*/ 4 w 163"/>
                <a:gd name="T11" fmla="*/ 2 h 13"/>
                <a:gd name="T12" fmla="*/ 3 w 163"/>
                <a:gd name="T13" fmla="*/ 6 h 13"/>
              </a:gdLst>
              <a:ahLst/>
              <a:cxnLst>
                <a:cxn ang="0">
                  <a:pos x="T0" y="T1"/>
                </a:cxn>
                <a:cxn ang="0">
                  <a:pos x="T2" y="T3"/>
                </a:cxn>
                <a:cxn ang="0">
                  <a:pos x="T4" y="T5"/>
                </a:cxn>
                <a:cxn ang="0">
                  <a:pos x="T6" y="T7"/>
                </a:cxn>
                <a:cxn ang="0">
                  <a:pos x="T8" y="T9"/>
                </a:cxn>
                <a:cxn ang="0">
                  <a:pos x="T10" y="T11"/>
                </a:cxn>
                <a:cxn ang="0">
                  <a:pos x="T12" y="T13"/>
                </a:cxn>
              </a:cxnLst>
              <a:rect l="0" t="0" r="r" b="b"/>
              <a:pathLst>
                <a:path w="163" h="13">
                  <a:moveTo>
                    <a:pt x="3" y="6"/>
                  </a:moveTo>
                  <a:cubicBezTo>
                    <a:pt x="44" y="12"/>
                    <a:pt x="85" y="13"/>
                    <a:pt x="126" y="9"/>
                  </a:cubicBezTo>
                  <a:cubicBezTo>
                    <a:pt x="138" y="8"/>
                    <a:pt x="149" y="6"/>
                    <a:pt x="160" y="5"/>
                  </a:cubicBezTo>
                  <a:cubicBezTo>
                    <a:pt x="163" y="4"/>
                    <a:pt x="162" y="0"/>
                    <a:pt x="159" y="1"/>
                  </a:cubicBezTo>
                  <a:cubicBezTo>
                    <a:pt x="119" y="7"/>
                    <a:pt x="79" y="9"/>
                    <a:pt x="38" y="6"/>
                  </a:cubicBezTo>
                  <a:cubicBezTo>
                    <a:pt x="27" y="5"/>
                    <a:pt x="15" y="4"/>
                    <a:pt x="4" y="2"/>
                  </a:cubicBezTo>
                  <a:cubicBezTo>
                    <a:pt x="1" y="2"/>
                    <a:pt x="0" y="6"/>
                    <a:pt x="3" y="6"/>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ïśḻiďè"/>
            <p:cNvSpPr/>
            <p:nvPr/>
          </p:nvSpPr>
          <p:spPr bwMode="auto">
            <a:xfrm>
              <a:off x="7474889" y="5686908"/>
              <a:ext cx="38668" cy="109277"/>
            </a:xfrm>
            <a:custGeom>
              <a:avLst/>
              <a:gdLst>
                <a:gd name="T0" fmla="*/ 1 w 27"/>
                <a:gd name="T1" fmla="*/ 4 h 77"/>
                <a:gd name="T2" fmla="*/ 22 w 27"/>
                <a:gd name="T3" fmla="*/ 75 h 77"/>
                <a:gd name="T4" fmla="*/ 26 w 27"/>
                <a:gd name="T5" fmla="*/ 74 h 77"/>
                <a:gd name="T6" fmla="*/ 5 w 27"/>
                <a:gd name="T7" fmla="*/ 3 h 77"/>
                <a:gd name="T8" fmla="*/ 1 w 27"/>
                <a:gd name="T9" fmla="*/ 4 h 77"/>
              </a:gdLst>
              <a:ahLst/>
              <a:cxnLst>
                <a:cxn ang="0">
                  <a:pos x="T0" y="T1"/>
                </a:cxn>
                <a:cxn ang="0">
                  <a:pos x="T2" y="T3"/>
                </a:cxn>
                <a:cxn ang="0">
                  <a:pos x="T4" y="T5"/>
                </a:cxn>
                <a:cxn ang="0">
                  <a:pos x="T6" y="T7"/>
                </a:cxn>
                <a:cxn ang="0">
                  <a:pos x="T8" y="T9"/>
                </a:cxn>
              </a:cxnLst>
              <a:rect l="0" t="0" r="r" b="b"/>
              <a:pathLst>
                <a:path w="27" h="77">
                  <a:moveTo>
                    <a:pt x="1" y="4"/>
                  </a:moveTo>
                  <a:cubicBezTo>
                    <a:pt x="10" y="27"/>
                    <a:pt x="17" y="51"/>
                    <a:pt x="22" y="75"/>
                  </a:cubicBezTo>
                  <a:cubicBezTo>
                    <a:pt x="23" y="77"/>
                    <a:pt x="27" y="76"/>
                    <a:pt x="26" y="74"/>
                  </a:cubicBezTo>
                  <a:cubicBezTo>
                    <a:pt x="21" y="49"/>
                    <a:pt x="14" y="26"/>
                    <a:pt x="5" y="3"/>
                  </a:cubicBezTo>
                  <a:cubicBezTo>
                    <a:pt x="4" y="0"/>
                    <a:pt x="0" y="1"/>
                    <a:pt x="1" y="4"/>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iṧļíḋe"/>
            <p:cNvSpPr/>
            <p:nvPr/>
          </p:nvSpPr>
          <p:spPr bwMode="auto">
            <a:xfrm>
              <a:off x="7168915" y="4774030"/>
              <a:ext cx="746441" cy="769977"/>
            </a:xfrm>
            <a:custGeom>
              <a:avLst/>
              <a:gdLst>
                <a:gd name="T0" fmla="*/ 9 w 527"/>
                <a:gd name="T1" fmla="*/ 10 h 543"/>
                <a:gd name="T2" fmla="*/ 11 w 527"/>
                <a:gd name="T3" fmla="*/ 7 h 543"/>
                <a:gd name="T4" fmla="*/ 8 w 527"/>
                <a:gd name="T5" fmla="*/ 4 h 543"/>
                <a:gd name="T6" fmla="*/ 4 w 527"/>
                <a:gd name="T7" fmla="*/ 1 h 543"/>
                <a:gd name="T8" fmla="*/ 3 w 527"/>
                <a:gd name="T9" fmla="*/ 1 h 543"/>
                <a:gd name="T10" fmla="*/ 1 w 527"/>
                <a:gd name="T11" fmla="*/ 4 h 543"/>
                <a:gd name="T12" fmla="*/ 6 w 527"/>
                <a:gd name="T13" fmla="*/ 9 h 543"/>
                <a:gd name="T14" fmla="*/ 22 w 527"/>
                <a:gd name="T15" fmla="*/ 21 h 543"/>
                <a:gd name="T16" fmla="*/ 97 w 527"/>
                <a:gd name="T17" fmla="*/ 78 h 543"/>
                <a:gd name="T18" fmla="*/ 179 w 527"/>
                <a:gd name="T19" fmla="*/ 153 h 543"/>
                <a:gd name="T20" fmla="*/ 208 w 527"/>
                <a:gd name="T21" fmla="*/ 199 h 543"/>
                <a:gd name="T22" fmla="*/ 228 w 527"/>
                <a:gd name="T23" fmla="*/ 257 h 543"/>
                <a:gd name="T24" fmla="*/ 244 w 527"/>
                <a:gd name="T25" fmla="*/ 316 h 543"/>
                <a:gd name="T26" fmla="*/ 264 w 527"/>
                <a:gd name="T27" fmla="*/ 363 h 543"/>
                <a:gd name="T28" fmla="*/ 326 w 527"/>
                <a:gd name="T29" fmla="*/ 437 h 543"/>
                <a:gd name="T30" fmla="*/ 408 w 527"/>
                <a:gd name="T31" fmla="*/ 494 h 543"/>
                <a:gd name="T32" fmla="*/ 500 w 527"/>
                <a:gd name="T33" fmla="*/ 534 h 543"/>
                <a:gd name="T34" fmla="*/ 523 w 527"/>
                <a:gd name="T35" fmla="*/ 542 h 543"/>
                <a:gd name="T36" fmla="*/ 524 w 527"/>
                <a:gd name="T37" fmla="*/ 538 h 543"/>
                <a:gd name="T38" fmla="*/ 448 w 527"/>
                <a:gd name="T39" fmla="*/ 509 h 543"/>
                <a:gd name="T40" fmla="*/ 375 w 527"/>
                <a:gd name="T41" fmla="*/ 470 h 543"/>
                <a:gd name="T42" fmla="*/ 313 w 527"/>
                <a:gd name="T43" fmla="*/ 420 h 543"/>
                <a:gd name="T44" fmla="*/ 265 w 527"/>
                <a:gd name="T45" fmla="*/ 356 h 543"/>
                <a:gd name="T46" fmla="*/ 235 w 527"/>
                <a:gd name="T47" fmla="*/ 270 h 543"/>
                <a:gd name="T48" fmla="*/ 203 w 527"/>
                <a:gd name="T49" fmla="*/ 180 h 543"/>
                <a:gd name="T50" fmla="*/ 145 w 527"/>
                <a:gd name="T51" fmla="*/ 112 h 543"/>
                <a:gd name="T52" fmla="*/ 73 w 527"/>
                <a:gd name="T53" fmla="*/ 54 h 543"/>
                <a:gd name="T54" fmla="*/ 21 w 527"/>
                <a:gd name="T55" fmla="*/ 15 h 543"/>
                <a:gd name="T56" fmla="*/ 4 w 527"/>
                <a:gd name="T57" fmla="*/ 2 h 543"/>
                <a:gd name="T58" fmla="*/ 4 w 527"/>
                <a:gd name="T59" fmla="*/ 3 h 543"/>
                <a:gd name="T60" fmla="*/ 3 w 527"/>
                <a:gd name="T61" fmla="*/ 4 h 543"/>
                <a:gd name="T62" fmla="*/ 2 w 527"/>
                <a:gd name="T63" fmla="*/ 4 h 543"/>
                <a:gd name="T64" fmla="*/ 1 w 527"/>
                <a:gd name="T65" fmla="*/ 4 h 543"/>
                <a:gd name="T66" fmla="*/ 2 w 527"/>
                <a:gd name="T67" fmla="*/ 5 h 543"/>
                <a:gd name="T68" fmla="*/ 4 w 527"/>
                <a:gd name="T69" fmla="*/ 6 h 543"/>
                <a:gd name="T70" fmla="*/ 8 w 527"/>
                <a:gd name="T71" fmla="*/ 9 h 543"/>
                <a:gd name="T72" fmla="*/ 8 w 527"/>
                <a:gd name="T73" fmla="*/ 9 h 543"/>
                <a:gd name="T74" fmla="*/ 8 w 527"/>
                <a:gd name="T75" fmla="*/ 9 h 543"/>
                <a:gd name="T76" fmla="*/ 9 w 527"/>
                <a:gd name="T77" fmla="*/ 10 h 543"/>
                <a:gd name="T78" fmla="*/ 9 w 527"/>
                <a:gd name="T79" fmla="*/ 10 h 543"/>
                <a:gd name="T80" fmla="*/ 9 w 527"/>
                <a:gd name="T81" fmla="*/ 9 h 543"/>
                <a:gd name="T82" fmla="*/ 8 w 527"/>
                <a:gd name="T83" fmla="*/ 8 h 543"/>
                <a:gd name="T84" fmla="*/ 9 w 527"/>
                <a:gd name="T85" fmla="*/ 7 h 543"/>
                <a:gd name="T86" fmla="*/ 11 w 527"/>
                <a:gd name="T87" fmla="*/ 7 h 543"/>
                <a:gd name="T88" fmla="*/ 11 w 527"/>
                <a:gd name="T89" fmla="*/ 6 h 543"/>
                <a:gd name="T90" fmla="*/ 9 w 527"/>
                <a:gd name="T91" fmla="*/ 1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7" h="543">
                  <a:moveTo>
                    <a:pt x="9" y="10"/>
                  </a:moveTo>
                  <a:cubicBezTo>
                    <a:pt x="11" y="12"/>
                    <a:pt x="13" y="9"/>
                    <a:pt x="11" y="7"/>
                  </a:cubicBezTo>
                  <a:cubicBezTo>
                    <a:pt x="10" y="6"/>
                    <a:pt x="9" y="5"/>
                    <a:pt x="8" y="4"/>
                  </a:cubicBezTo>
                  <a:cubicBezTo>
                    <a:pt x="6" y="3"/>
                    <a:pt x="5" y="2"/>
                    <a:pt x="4" y="1"/>
                  </a:cubicBezTo>
                  <a:cubicBezTo>
                    <a:pt x="4" y="1"/>
                    <a:pt x="3" y="1"/>
                    <a:pt x="3" y="1"/>
                  </a:cubicBezTo>
                  <a:cubicBezTo>
                    <a:pt x="0" y="0"/>
                    <a:pt x="0" y="3"/>
                    <a:pt x="1" y="4"/>
                  </a:cubicBezTo>
                  <a:cubicBezTo>
                    <a:pt x="2" y="6"/>
                    <a:pt x="5" y="7"/>
                    <a:pt x="6" y="9"/>
                  </a:cubicBezTo>
                  <a:cubicBezTo>
                    <a:pt x="12" y="13"/>
                    <a:pt x="17" y="17"/>
                    <a:pt x="22" y="21"/>
                  </a:cubicBezTo>
                  <a:cubicBezTo>
                    <a:pt x="47" y="40"/>
                    <a:pt x="72" y="59"/>
                    <a:pt x="97" y="78"/>
                  </a:cubicBezTo>
                  <a:cubicBezTo>
                    <a:pt x="126" y="100"/>
                    <a:pt x="155" y="124"/>
                    <a:pt x="179" y="153"/>
                  </a:cubicBezTo>
                  <a:cubicBezTo>
                    <a:pt x="190" y="167"/>
                    <a:pt x="201" y="182"/>
                    <a:pt x="208" y="199"/>
                  </a:cubicBezTo>
                  <a:cubicBezTo>
                    <a:pt x="217" y="218"/>
                    <a:pt x="223" y="237"/>
                    <a:pt x="228" y="257"/>
                  </a:cubicBezTo>
                  <a:cubicBezTo>
                    <a:pt x="233" y="277"/>
                    <a:pt x="237" y="297"/>
                    <a:pt x="244" y="316"/>
                  </a:cubicBezTo>
                  <a:cubicBezTo>
                    <a:pt x="249" y="332"/>
                    <a:pt x="256" y="348"/>
                    <a:pt x="264" y="363"/>
                  </a:cubicBezTo>
                  <a:cubicBezTo>
                    <a:pt x="280" y="391"/>
                    <a:pt x="302" y="416"/>
                    <a:pt x="326" y="437"/>
                  </a:cubicBezTo>
                  <a:cubicBezTo>
                    <a:pt x="351" y="459"/>
                    <a:pt x="378" y="478"/>
                    <a:pt x="408" y="494"/>
                  </a:cubicBezTo>
                  <a:cubicBezTo>
                    <a:pt x="437" y="510"/>
                    <a:pt x="468" y="523"/>
                    <a:pt x="500" y="534"/>
                  </a:cubicBezTo>
                  <a:cubicBezTo>
                    <a:pt x="508" y="537"/>
                    <a:pt x="516" y="540"/>
                    <a:pt x="523" y="542"/>
                  </a:cubicBezTo>
                  <a:cubicBezTo>
                    <a:pt x="526" y="543"/>
                    <a:pt x="527" y="539"/>
                    <a:pt x="524" y="538"/>
                  </a:cubicBezTo>
                  <a:cubicBezTo>
                    <a:pt x="498" y="530"/>
                    <a:pt x="473" y="520"/>
                    <a:pt x="448" y="509"/>
                  </a:cubicBezTo>
                  <a:cubicBezTo>
                    <a:pt x="423" y="498"/>
                    <a:pt x="398" y="485"/>
                    <a:pt x="375" y="470"/>
                  </a:cubicBezTo>
                  <a:cubicBezTo>
                    <a:pt x="353" y="455"/>
                    <a:pt x="332" y="439"/>
                    <a:pt x="313" y="420"/>
                  </a:cubicBezTo>
                  <a:cubicBezTo>
                    <a:pt x="294" y="401"/>
                    <a:pt x="278" y="380"/>
                    <a:pt x="265" y="356"/>
                  </a:cubicBezTo>
                  <a:cubicBezTo>
                    <a:pt x="251" y="329"/>
                    <a:pt x="242" y="300"/>
                    <a:pt x="235" y="270"/>
                  </a:cubicBezTo>
                  <a:cubicBezTo>
                    <a:pt x="227" y="239"/>
                    <a:pt x="219" y="208"/>
                    <a:pt x="203" y="180"/>
                  </a:cubicBezTo>
                  <a:cubicBezTo>
                    <a:pt x="188" y="154"/>
                    <a:pt x="167" y="132"/>
                    <a:pt x="145" y="112"/>
                  </a:cubicBezTo>
                  <a:cubicBezTo>
                    <a:pt x="122" y="91"/>
                    <a:pt x="97" y="73"/>
                    <a:pt x="73" y="54"/>
                  </a:cubicBezTo>
                  <a:cubicBezTo>
                    <a:pt x="55" y="41"/>
                    <a:pt x="38" y="28"/>
                    <a:pt x="21" y="15"/>
                  </a:cubicBezTo>
                  <a:cubicBezTo>
                    <a:pt x="15" y="10"/>
                    <a:pt x="10" y="6"/>
                    <a:pt x="4" y="2"/>
                  </a:cubicBezTo>
                  <a:cubicBezTo>
                    <a:pt x="3" y="1"/>
                    <a:pt x="5" y="2"/>
                    <a:pt x="4" y="3"/>
                  </a:cubicBezTo>
                  <a:cubicBezTo>
                    <a:pt x="4" y="3"/>
                    <a:pt x="3" y="4"/>
                    <a:pt x="3" y="4"/>
                  </a:cubicBezTo>
                  <a:cubicBezTo>
                    <a:pt x="3" y="5"/>
                    <a:pt x="2" y="4"/>
                    <a:pt x="2" y="4"/>
                  </a:cubicBezTo>
                  <a:cubicBezTo>
                    <a:pt x="1" y="4"/>
                    <a:pt x="1" y="4"/>
                    <a:pt x="1" y="4"/>
                  </a:cubicBezTo>
                  <a:cubicBezTo>
                    <a:pt x="2" y="5"/>
                    <a:pt x="2" y="5"/>
                    <a:pt x="2" y="5"/>
                  </a:cubicBezTo>
                  <a:cubicBezTo>
                    <a:pt x="3" y="5"/>
                    <a:pt x="3" y="6"/>
                    <a:pt x="4" y="6"/>
                  </a:cubicBezTo>
                  <a:cubicBezTo>
                    <a:pt x="5" y="7"/>
                    <a:pt x="7" y="8"/>
                    <a:pt x="8" y="9"/>
                  </a:cubicBezTo>
                  <a:cubicBezTo>
                    <a:pt x="8" y="10"/>
                    <a:pt x="8" y="9"/>
                    <a:pt x="8" y="9"/>
                  </a:cubicBezTo>
                  <a:cubicBezTo>
                    <a:pt x="8" y="9"/>
                    <a:pt x="8" y="9"/>
                    <a:pt x="8" y="9"/>
                  </a:cubicBezTo>
                  <a:cubicBezTo>
                    <a:pt x="9" y="10"/>
                    <a:pt x="9" y="10"/>
                    <a:pt x="9" y="10"/>
                  </a:cubicBezTo>
                  <a:cubicBezTo>
                    <a:pt x="9" y="10"/>
                    <a:pt x="9" y="10"/>
                    <a:pt x="9" y="10"/>
                  </a:cubicBezTo>
                  <a:cubicBezTo>
                    <a:pt x="9" y="10"/>
                    <a:pt x="9" y="10"/>
                    <a:pt x="9" y="9"/>
                  </a:cubicBezTo>
                  <a:cubicBezTo>
                    <a:pt x="8" y="9"/>
                    <a:pt x="8" y="8"/>
                    <a:pt x="8" y="8"/>
                  </a:cubicBezTo>
                  <a:cubicBezTo>
                    <a:pt x="9" y="8"/>
                    <a:pt x="9" y="8"/>
                    <a:pt x="9" y="7"/>
                  </a:cubicBezTo>
                  <a:cubicBezTo>
                    <a:pt x="9" y="6"/>
                    <a:pt x="10" y="7"/>
                    <a:pt x="11" y="7"/>
                  </a:cubicBezTo>
                  <a:cubicBezTo>
                    <a:pt x="11" y="7"/>
                    <a:pt x="11" y="7"/>
                    <a:pt x="11" y="6"/>
                  </a:cubicBezTo>
                  <a:cubicBezTo>
                    <a:pt x="9" y="5"/>
                    <a:pt x="7" y="8"/>
                    <a:pt x="9" y="10"/>
                  </a:cubicBezTo>
                </a:path>
              </a:pathLst>
            </a:custGeom>
            <a:solidFill>
              <a:srgbClr val="78B9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íślïďè"/>
            <p:cNvSpPr/>
            <p:nvPr/>
          </p:nvSpPr>
          <p:spPr bwMode="auto">
            <a:xfrm>
              <a:off x="7039465" y="4829510"/>
              <a:ext cx="285799" cy="48755"/>
            </a:xfrm>
            <a:custGeom>
              <a:avLst/>
              <a:gdLst>
                <a:gd name="T0" fmla="*/ 2 w 202"/>
                <a:gd name="T1" fmla="*/ 5 h 34"/>
                <a:gd name="T2" fmla="*/ 156 w 202"/>
                <a:gd name="T3" fmla="*/ 33 h 34"/>
                <a:gd name="T4" fmla="*/ 200 w 202"/>
                <a:gd name="T5" fmla="*/ 34 h 34"/>
                <a:gd name="T6" fmla="*/ 200 w 202"/>
                <a:gd name="T7" fmla="*/ 30 h 34"/>
                <a:gd name="T8" fmla="*/ 46 w 202"/>
                <a:gd name="T9" fmla="*/ 12 h 34"/>
                <a:gd name="T10" fmla="*/ 3 w 202"/>
                <a:gd name="T11" fmla="*/ 1 h 34"/>
                <a:gd name="T12" fmla="*/ 2 w 202"/>
                <a:gd name="T13" fmla="*/ 5 h 34"/>
              </a:gdLst>
              <a:ahLst/>
              <a:cxnLst>
                <a:cxn ang="0">
                  <a:pos x="T0" y="T1"/>
                </a:cxn>
                <a:cxn ang="0">
                  <a:pos x="T2" y="T3"/>
                </a:cxn>
                <a:cxn ang="0">
                  <a:pos x="T4" y="T5"/>
                </a:cxn>
                <a:cxn ang="0">
                  <a:pos x="T6" y="T7"/>
                </a:cxn>
                <a:cxn ang="0">
                  <a:pos x="T8" y="T9"/>
                </a:cxn>
                <a:cxn ang="0">
                  <a:pos x="T10" y="T11"/>
                </a:cxn>
                <a:cxn ang="0">
                  <a:pos x="T12" y="T13"/>
                </a:cxn>
              </a:cxnLst>
              <a:rect l="0" t="0" r="r" b="b"/>
              <a:pathLst>
                <a:path w="202" h="34">
                  <a:moveTo>
                    <a:pt x="2" y="5"/>
                  </a:moveTo>
                  <a:cubicBezTo>
                    <a:pt x="52" y="20"/>
                    <a:pt x="104" y="30"/>
                    <a:pt x="156" y="33"/>
                  </a:cubicBezTo>
                  <a:cubicBezTo>
                    <a:pt x="170" y="34"/>
                    <a:pt x="185" y="34"/>
                    <a:pt x="200" y="34"/>
                  </a:cubicBezTo>
                  <a:cubicBezTo>
                    <a:pt x="202" y="34"/>
                    <a:pt x="202" y="30"/>
                    <a:pt x="200" y="30"/>
                  </a:cubicBezTo>
                  <a:cubicBezTo>
                    <a:pt x="148" y="30"/>
                    <a:pt x="96" y="24"/>
                    <a:pt x="46" y="12"/>
                  </a:cubicBezTo>
                  <a:cubicBezTo>
                    <a:pt x="31" y="9"/>
                    <a:pt x="17" y="5"/>
                    <a:pt x="3" y="1"/>
                  </a:cubicBezTo>
                  <a:cubicBezTo>
                    <a:pt x="1" y="0"/>
                    <a:pt x="0" y="4"/>
                    <a:pt x="2" y="5"/>
                  </a:cubicBezTo>
                </a:path>
              </a:pathLst>
            </a:custGeom>
            <a:solidFill>
              <a:srgbClr val="78B9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íSľïdé"/>
            <p:cNvSpPr/>
            <p:nvPr/>
          </p:nvSpPr>
          <p:spPr bwMode="auto">
            <a:xfrm>
              <a:off x="7542136" y="5069917"/>
              <a:ext cx="23536" cy="176524"/>
            </a:xfrm>
            <a:custGeom>
              <a:avLst/>
              <a:gdLst>
                <a:gd name="T0" fmla="*/ 12 w 16"/>
                <a:gd name="T1" fmla="*/ 2 h 124"/>
                <a:gd name="T2" fmla="*/ 0 w 16"/>
                <a:gd name="T3" fmla="*/ 121 h 124"/>
                <a:gd name="T4" fmla="*/ 4 w 16"/>
                <a:gd name="T5" fmla="*/ 122 h 124"/>
                <a:gd name="T6" fmla="*/ 16 w 16"/>
                <a:gd name="T7" fmla="*/ 2 h 124"/>
                <a:gd name="T8" fmla="*/ 12 w 16"/>
                <a:gd name="T9" fmla="*/ 2 h 124"/>
              </a:gdLst>
              <a:ahLst/>
              <a:cxnLst>
                <a:cxn ang="0">
                  <a:pos x="T0" y="T1"/>
                </a:cxn>
                <a:cxn ang="0">
                  <a:pos x="T2" y="T3"/>
                </a:cxn>
                <a:cxn ang="0">
                  <a:pos x="T4" y="T5"/>
                </a:cxn>
                <a:cxn ang="0">
                  <a:pos x="T6" y="T7"/>
                </a:cxn>
                <a:cxn ang="0">
                  <a:pos x="T8" y="T9"/>
                </a:cxn>
              </a:cxnLst>
              <a:rect l="0" t="0" r="r" b="b"/>
              <a:pathLst>
                <a:path w="16" h="124">
                  <a:moveTo>
                    <a:pt x="12" y="2"/>
                  </a:moveTo>
                  <a:cubicBezTo>
                    <a:pt x="11" y="42"/>
                    <a:pt x="7" y="82"/>
                    <a:pt x="0" y="121"/>
                  </a:cubicBezTo>
                  <a:cubicBezTo>
                    <a:pt x="0" y="123"/>
                    <a:pt x="4" y="124"/>
                    <a:pt x="4" y="122"/>
                  </a:cubicBezTo>
                  <a:cubicBezTo>
                    <a:pt x="11" y="82"/>
                    <a:pt x="15" y="42"/>
                    <a:pt x="16" y="2"/>
                  </a:cubicBezTo>
                  <a:cubicBezTo>
                    <a:pt x="16" y="0"/>
                    <a:pt x="12" y="0"/>
                    <a:pt x="12" y="2"/>
                  </a:cubicBezTo>
                </a:path>
              </a:pathLst>
            </a:custGeom>
            <a:solidFill>
              <a:srgbClr val="2458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ïs1iḋè"/>
            <p:cNvSpPr/>
            <p:nvPr/>
          </p:nvSpPr>
          <p:spPr bwMode="auto">
            <a:xfrm>
              <a:off x="7424453" y="5426326"/>
              <a:ext cx="307655" cy="50435"/>
            </a:xfrm>
            <a:custGeom>
              <a:avLst/>
              <a:gdLst>
                <a:gd name="T0" fmla="*/ 2 w 218"/>
                <a:gd name="T1" fmla="*/ 4 h 36"/>
                <a:gd name="T2" fmla="*/ 168 w 218"/>
                <a:gd name="T3" fmla="*/ 31 h 36"/>
                <a:gd name="T4" fmla="*/ 216 w 218"/>
                <a:gd name="T5" fmla="*/ 36 h 36"/>
                <a:gd name="T6" fmla="*/ 216 w 218"/>
                <a:gd name="T7" fmla="*/ 32 h 36"/>
                <a:gd name="T8" fmla="*/ 49 w 218"/>
                <a:gd name="T9" fmla="*/ 9 h 36"/>
                <a:gd name="T10" fmla="*/ 3 w 218"/>
                <a:gd name="T11" fmla="*/ 0 h 36"/>
                <a:gd name="T12" fmla="*/ 2 w 218"/>
                <a:gd name="T13" fmla="*/ 4 h 36"/>
              </a:gdLst>
              <a:ahLst/>
              <a:cxnLst>
                <a:cxn ang="0">
                  <a:pos x="T0" y="T1"/>
                </a:cxn>
                <a:cxn ang="0">
                  <a:pos x="T2" y="T3"/>
                </a:cxn>
                <a:cxn ang="0">
                  <a:pos x="T4" y="T5"/>
                </a:cxn>
                <a:cxn ang="0">
                  <a:pos x="T6" y="T7"/>
                </a:cxn>
                <a:cxn ang="0">
                  <a:pos x="T8" y="T9"/>
                </a:cxn>
                <a:cxn ang="0">
                  <a:pos x="T10" y="T11"/>
                </a:cxn>
                <a:cxn ang="0">
                  <a:pos x="T12" y="T13"/>
                </a:cxn>
              </a:cxnLst>
              <a:rect l="0" t="0" r="r" b="b"/>
              <a:pathLst>
                <a:path w="218" h="36">
                  <a:moveTo>
                    <a:pt x="2" y="4"/>
                  </a:moveTo>
                  <a:cubicBezTo>
                    <a:pt x="57" y="16"/>
                    <a:pt x="112" y="25"/>
                    <a:pt x="168" y="31"/>
                  </a:cubicBezTo>
                  <a:cubicBezTo>
                    <a:pt x="184" y="33"/>
                    <a:pt x="200" y="34"/>
                    <a:pt x="216" y="36"/>
                  </a:cubicBezTo>
                  <a:cubicBezTo>
                    <a:pt x="218" y="36"/>
                    <a:pt x="218" y="32"/>
                    <a:pt x="216" y="32"/>
                  </a:cubicBezTo>
                  <a:cubicBezTo>
                    <a:pt x="160" y="27"/>
                    <a:pt x="104" y="19"/>
                    <a:pt x="49" y="9"/>
                  </a:cubicBezTo>
                  <a:cubicBezTo>
                    <a:pt x="34" y="6"/>
                    <a:pt x="19" y="3"/>
                    <a:pt x="3" y="0"/>
                  </a:cubicBezTo>
                  <a:cubicBezTo>
                    <a:pt x="1" y="0"/>
                    <a:pt x="0" y="3"/>
                    <a:pt x="2" y="4"/>
                  </a:cubicBezTo>
                </a:path>
              </a:pathLst>
            </a:custGeom>
            <a:solidFill>
              <a:srgbClr val="78B9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îsḷîḋe"/>
            <p:cNvSpPr/>
            <p:nvPr/>
          </p:nvSpPr>
          <p:spPr bwMode="auto">
            <a:xfrm>
              <a:off x="10322796" y="4562203"/>
              <a:ext cx="917920" cy="904471"/>
            </a:xfrm>
            <a:custGeom>
              <a:avLst/>
              <a:gdLst>
                <a:gd name="T0" fmla="*/ 3 w 648"/>
                <a:gd name="T1" fmla="*/ 632 h 639"/>
                <a:gd name="T2" fmla="*/ 155 w 648"/>
                <a:gd name="T3" fmla="*/ 555 h 639"/>
                <a:gd name="T4" fmla="*/ 195 w 648"/>
                <a:gd name="T5" fmla="*/ 371 h 639"/>
                <a:gd name="T6" fmla="*/ 221 w 648"/>
                <a:gd name="T7" fmla="*/ 280 h 639"/>
                <a:gd name="T8" fmla="*/ 270 w 648"/>
                <a:gd name="T9" fmla="*/ 201 h 639"/>
                <a:gd name="T10" fmla="*/ 420 w 648"/>
                <a:gd name="T11" fmla="*/ 79 h 639"/>
                <a:gd name="T12" fmla="*/ 619 w 648"/>
                <a:gd name="T13" fmla="*/ 10 h 639"/>
                <a:gd name="T14" fmla="*/ 645 w 648"/>
                <a:gd name="T15" fmla="*/ 5 h 639"/>
                <a:gd name="T16" fmla="*/ 644 w 648"/>
                <a:gd name="T17" fmla="*/ 1 h 639"/>
                <a:gd name="T18" fmla="*/ 443 w 648"/>
                <a:gd name="T19" fmla="*/ 63 h 639"/>
                <a:gd name="T20" fmla="*/ 285 w 648"/>
                <a:gd name="T21" fmla="*/ 177 h 639"/>
                <a:gd name="T22" fmla="*/ 197 w 648"/>
                <a:gd name="T23" fmla="*/ 338 h 639"/>
                <a:gd name="T24" fmla="*/ 164 w 648"/>
                <a:gd name="T25" fmla="*/ 526 h 639"/>
                <a:gd name="T26" fmla="*/ 110 w 648"/>
                <a:gd name="T27" fmla="*/ 599 h 639"/>
                <a:gd name="T28" fmla="*/ 25 w 648"/>
                <a:gd name="T29" fmla="*/ 629 h 639"/>
                <a:gd name="T30" fmla="*/ 3 w 648"/>
                <a:gd name="T31" fmla="*/ 628 h 639"/>
                <a:gd name="T32" fmla="*/ 3 w 648"/>
                <a:gd name="T33" fmla="*/ 632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39">
                  <a:moveTo>
                    <a:pt x="3" y="632"/>
                  </a:moveTo>
                  <a:cubicBezTo>
                    <a:pt x="64" y="639"/>
                    <a:pt x="125" y="608"/>
                    <a:pt x="155" y="555"/>
                  </a:cubicBezTo>
                  <a:cubicBezTo>
                    <a:pt x="187" y="499"/>
                    <a:pt x="185" y="433"/>
                    <a:pt x="195" y="371"/>
                  </a:cubicBezTo>
                  <a:cubicBezTo>
                    <a:pt x="200" y="340"/>
                    <a:pt x="208" y="309"/>
                    <a:pt x="221" y="280"/>
                  </a:cubicBezTo>
                  <a:cubicBezTo>
                    <a:pt x="234" y="252"/>
                    <a:pt x="250" y="225"/>
                    <a:pt x="270" y="201"/>
                  </a:cubicBezTo>
                  <a:cubicBezTo>
                    <a:pt x="310" y="150"/>
                    <a:pt x="362" y="109"/>
                    <a:pt x="420" y="79"/>
                  </a:cubicBezTo>
                  <a:cubicBezTo>
                    <a:pt x="482" y="46"/>
                    <a:pt x="550" y="24"/>
                    <a:pt x="619" y="10"/>
                  </a:cubicBezTo>
                  <a:cubicBezTo>
                    <a:pt x="628" y="8"/>
                    <a:pt x="636" y="6"/>
                    <a:pt x="645" y="5"/>
                  </a:cubicBezTo>
                  <a:cubicBezTo>
                    <a:pt x="648" y="4"/>
                    <a:pt x="646" y="0"/>
                    <a:pt x="644" y="1"/>
                  </a:cubicBezTo>
                  <a:cubicBezTo>
                    <a:pt x="575" y="14"/>
                    <a:pt x="506" y="33"/>
                    <a:pt x="443" y="63"/>
                  </a:cubicBezTo>
                  <a:cubicBezTo>
                    <a:pt x="384" y="91"/>
                    <a:pt x="329" y="128"/>
                    <a:pt x="285" y="177"/>
                  </a:cubicBezTo>
                  <a:cubicBezTo>
                    <a:pt x="243" y="223"/>
                    <a:pt x="211" y="278"/>
                    <a:pt x="197" y="338"/>
                  </a:cubicBezTo>
                  <a:cubicBezTo>
                    <a:pt x="183" y="400"/>
                    <a:pt x="187" y="466"/>
                    <a:pt x="164" y="526"/>
                  </a:cubicBezTo>
                  <a:cubicBezTo>
                    <a:pt x="153" y="555"/>
                    <a:pt x="135" y="581"/>
                    <a:pt x="110" y="599"/>
                  </a:cubicBezTo>
                  <a:cubicBezTo>
                    <a:pt x="85" y="617"/>
                    <a:pt x="56" y="628"/>
                    <a:pt x="25" y="629"/>
                  </a:cubicBezTo>
                  <a:cubicBezTo>
                    <a:pt x="18" y="629"/>
                    <a:pt x="10" y="629"/>
                    <a:pt x="3" y="628"/>
                  </a:cubicBezTo>
                  <a:cubicBezTo>
                    <a:pt x="0" y="628"/>
                    <a:pt x="0" y="632"/>
                    <a:pt x="3" y="632"/>
                  </a:cubicBezTo>
                </a:path>
              </a:pathLst>
            </a:custGeom>
            <a:solidFill>
              <a:srgbClr val="78B9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îṧľíḑè"/>
            <p:cNvSpPr/>
            <p:nvPr/>
          </p:nvSpPr>
          <p:spPr bwMode="auto">
            <a:xfrm>
              <a:off x="10906163" y="4442840"/>
              <a:ext cx="107595" cy="220234"/>
            </a:xfrm>
            <a:custGeom>
              <a:avLst/>
              <a:gdLst>
                <a:gd name="T0" fmla="*/ 14 w 76"/>
                <a:gd name="T1" fmla="*/ 151 h 156"/>
                <a:gd name="T2" fmla="*/ 14 w 76"/>
                <a:gd name="T3" fmla="*/ 96 h 156"/>
                <a:gd name="T4" fmla="*/ 30 w 76"/>
                <a:gd name="T5" fmla="*/ 67 h 156"/>
                <a:gd name="T6" fmla="*/ 49 w 76"/>
                <a:gd name="T7" fmla="*/ 37 h 156"/>
                <a:gd name="T8" fmla="*/ 74 w 76"/>
                <a:gd name="T9" fmla="*/ 5 h 156"/>
                <a:gd name="T10" fmla="*/ 72 w 76"/>
                <a:gd name="T11" fmla="*/ 2 h 156"/>
                <a:gd name="T12" fmla="*/ 27 w 76"/>
                <a:gd name="T13" fmla="*/ 63 h 156"/>
                <a:gd name="T14" fmla="*/ 2 w 76"/>
                <a:gd name="T15" fmla="*/ 124 h 156"/>
                <a:gd name="T16" fmla="*/ 11 w 76"/>
                <a:gd name="T17" fmla="*/ 154 h 156"/>
                <a:gd name="T18" fmla="*/ 14 w 76"/>
                <a:gd name="T19" fmla="*/ 15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56">
                  <a:moveTo>
                    <a:pt x="14" y="151"/>
                  </a:moveTo>
                  <a:cubicBezTo>
                    <a:pt x="0" y="136"/>
                    <a:pt x="6" y="113"/>
                    <a:pt x="14" y="96"/>
                  </a:cubicBezTo>
                  <a:cubicBezTo>
                    <a:pt x="18" y="86"/>
                    <a:pt x="24" y="77"/>
                    <a:pt x="30" y="67"/>
                  </a:cubicBezTo>
                  <a:cubicBezTo>
                    <a:pt x="36" y="57"/>
                    <a:pt x="42" y="47"/>
                    <a:pt x="49" y="37"/>
                  </a:cubicBezTo>
                  <a:cubicBezTo>
                    <a:pt x="57" y="26"/>
                    <a:pt x="66" y="16"/>
                    <a:pt x="74" y="5"/>
                  </a:cubicBezTo>
                  <a:cubicBezTo>
                    <a:pt x="76" y="3"/>
                    <a:pt x="73" y="0"/>
                    <a:pt x="72" y="2"/>
                  </a:cubicBezTo>
                  <a:cubicBezTo>
                    <a:pt x="55" y="22"/>
                    <a:pt x="40" y="42"/>
                    <a:pt x="27" y="63"/>
                  </a:cubicBezTo>
                  <a:cubicBezTo>
                    <a:pt x="16" y="82"/>
                    <a:pt x="4" y="102"/>
                    <a:pt x="2" y="124"/>
                  </a:cubicBezTo>
                  <a:cubicBezTo>
                    <a:pt x="1" y="135"/>
                    <a:pt x="4" y="146"/>
                    <a:pt x="11" y="154"/>
                  </a:cubicBezTo>
                  <a:cubicBezTo>
                    <a:pt x="13" y="156"/>
                    <a:pt x="16" y="153"/>
                    <a:pt x="14" y="151"/>
                  </a:cubicBezTo>
                  <a:close/>
                </a:path>
              </a:pathLst>
            </a:custGeom>
            <a:solidFill>
              <a:srgbClr val="78B9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ïṣlíďe"/>
            <p:cNvSpPr/>
            <p:nvPr/>
          </p:nvSpPr>
          <p:spPr bwMode="auto">
            <a:xfrm>
              <a:off x="10642219" y="4886670"/>
              <a:ext cx="225277" cy="58842"/>
            </a:xfrm>
            <a:custGeom>
              <a:avLst/>
              <a:gdLst>
                <a:gd name="T0" fmla="*/ 3 w 160"/>
                <a:gd name="T1" fmla="*/ 35 h 42"/>
                <a:gd name="T2" fmla="*/ 124 w 160"/>
                <a:gd name="T3" fmla="*/ 14 h 42"/>
                <a:gd name="T4" fmla="*/ 158 w 160"/>
                <a:gd name="T5" fmla="*/ 4 h 42"/>
                <a:gd name="T6" fmla="*/ 157 w 160"/>
                <a:gd name="T7" fmla="*/ 0 h 42"/>
                <a:gd name="T8" fmla="*/ 38 w 160"/>
                <a:gd name="T9" fmla="*/ 32 h 42"/>
                <a:gd name="T10" fmla="*/ 4 w 160"/>
                <a:gd name="T11" fmla="*/ 31 h 42"/>
                <a:gd name="T12" fmla="*/ 3 w 160"/>
                <a:gd name="T13" fmla="*/ 35 h 42"/>
              </a:gdLst>
              <a:ahLst/>
              <a:cxnLst>
                <a:cxn ang="0">
                  <a:pos x="T0" y="T1"/>
                </a:cxn>
                <a:cxn ang="0">
                  <a:pos x="T2" y="T3"/>
                </a:cxn>
                <a:cxn ang="0">
                  <a:pos x="T4" y="T5"/>
                </a:cxn>
                <a:cxn ang="0">
                  <a:pos x="T6" y="T7"/>
                </a:cxn>
                <a:cxn ang="0">
                  <a:pos x="T8" y="T9"/>
                </a:cxn>
                <a:cxn ang="0">
                  <a:pos x="T10" y="T11"/>
                </a:cxn>
                <a:cxn ang="0">
                  <a:pos x="T12" y="T13"/>
                </a:cxn>
              </a:cxnLst>
              <a:rect l="0" t="0" r="r" b="b"/>
              <a:pathLst>
                <a:path w="160" h="42">
                  <a:moveTo>
                    <a:pt x="3" y="35"/>
                  </a:moveTo>
                  <a:cubicBezTo>
                    <a:pt x="44" y="42"/>
                    <a:pt x="85" y="27"/>
                    <a:pt x="124" y="14"/>
                  </a:cubicBezTo>
                  <a:cubicBezTo>
                    <a:pt x="135" y="11"/>
                    <a:pt x="146" y="7"/>
                    <a:pt x="158" y="4"/>
                  </a:cubicBezTo>
                  <a:cubicBezTo>
                    <a:pt x="160" y="3"/>
                    <a:pt x="159" y="0"/>
                    <a:pt x="157" y="0"/>
                  </a:cubicBezTo>
                  <a:cubicBezTo>
                    <a:pt x="117" y="11"/>
                    <a:pt x="79" y="29"/>
                    <a:pt x="38" y="32"/>
                  </a:cubicBezTo>
                  <a:cubicBezTo>
                    <a:pt x="27" y="33"/>
                    <a:pt x="15" y="33"/>
                    <a:pt x="4" y="31"/>
                  </a:cubicBezTo>
                  <a:cubicBezTo>
                    <a:pt x="2" y="31"/>
                    <a:pt x="0" y="34"/>
                    <a:pt x="3" y="35"/>
                  </a:cubicBezTo>
                </a:path>
              </a:pathLst>
            </a:custGeom>
            <a:solidFill>
              <a:srgbClr val="78B9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íṥ1îḓe"/>
            <p:cNvSpPr/>
            <p:nvPr/>
          </p:nvSpPr>
          <p:spPr bwMode="auto">
            <a:xfrm>
              <a:off x="10453927" y="5066555"/>
              <a:ext cx="116001" cy="163074"/>
            </a:xfrm>
            <a:custGeom>
              <a:avLst/>
              <a:gdLst>
                <a:gd name="T0" fmla="*/ 80 w 83"/>
                <a:gd name="T1" fmla="*/ 112 h 116"/>
                <a:gd name="T2" fmla="*/ 10 w 83"/>
                <a:gd name="T3" fmla="*/ 33 h 116"/>
                <a:gd name="T4" fmla="*/ 4 w 83"/>
                <a:gd name="T5" fmla="*/ 2 h 116"/>
                <a:gd name="T6" fmla="*/ 0 w 83"/>
                <a:gd name="T7" fmla="*/ 2 h 116"/>
                <a:gd name="T8" fmla="*/ 51 w 83"/>
                <a:gd name="T9" fmla="*/ 99 h 116"/>
                <a:gd name="T10" fmla="*/ 78 w 83"/>
                <a:gd name="T11" fmla="*/ 115 h 116"/>
                <a:gd name="T12" fmla="*/ 80 w 83"/>
                <a:gd name="T13" fmla="*/ 112 h 116"/>
              </a:gdLst>
              <a:ahLst/>
              <a:cxnLst>
                <a:cxn ang="0">
                  <a:pos x="T0" y="T1"/>
                </a:cxn>
                <a:cxn ang="0">
                  <a:pos x="T2" y="T3"/>
                </a:cxn>
                <a:cxn ang="0">
                  <a:pos x="T4" y="T5"/>
                </a:cxn>
                <a:cxn ang="0">
                  <a:pos x="T6" y="T7"/>
                </a:cxn>
                <a:cxn ang="0">
                  <a:pos x="T8" y="T9"/>
                </a:cxn>
                <a:cxn ang="0">
                  <a:pos x="T10" y="T11"/>
                </a:cxn>
                <a:cxn ang="0">
                  <a:pos x="T12" y="T13"/>
                </a:cxn>
              </a:cxnLst>
              <a:rect l="0" t="0" r="r" b="b"/>
              <a:pathLst>
                <a:path w="83" h="116">
                  <a:moveTo>
                    <a:pt x="80" y="112"/>
                  </a:moveTo>
                  <a:cubicBezTo>
                    <a:pt x="47" y="97"/>
                    <a:pt x="21" y="68"/>
                    <a:pt x="10" y="33"/>
                  </a:cubicBezTo>
                  <a:cubicBezTo>
                    <a:pt x="6" y="23"/>
                    <a:pt x="4" y="13"/>
                    <a:pt x="4" y="2"/>
                  </a:cubicBezTo>
                  <a:cubicBezTo>
                    <a:pt x="4" y="0"/>
                    <a:pt x="0" y="0"/>
                    <a:pt x="0" y="2"/>
                  </a:cubicBezTo>
                  <a:cubicBezTo>
                    <a:pt x="2" y="40"/>
                    <a:pt x="21" y="76"/>
                    <a:pt x="51" y="99"/>
                  </a:cubicBezTo>
                  <a:cubicBezTo>
                    <a:pt x="59" y="105"/>
                    <a:pt x="69" y="111"/>
                    <a:pt x="78" y="115"/>
                  </a:cubicBezTo>
                  <a:cubicBezTo>
                    <a:pt x="81" y="116"/>
                    <a:pt x="83" y="113"/>
                    <a:pt x="80" y="112"/>
                  </a:cubicBezTo>
                </a:path>
              </a:pathLst>
            </a:custGeom>
            <a:solidFill>
              <a:srgbClr val="78B9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ïS1iḋé"/>
            <p:cNvSpPr/>
            <p:nvPr/>
          </p:nvSpPr>
          <p:spPr bwMode="auto">
            <a:xfrm>
              <a:off x="10438797" y="5039656"/>
              <a:ext cx="1065864" cy="739716"/>
            </a:xfrm>
            <a:custGeom>
              <a:avLst/>
              <a:gdLst>
                <a:gd name="T0" fmla="*/ 4 w 752"/>
                <a:gd name="T1" fmla="*/ 522 h 523"/>
                <a:gd name="T2" fmla="*/ 74 w 752"/>
                <a:gd name="T3" fmla="*/ 474 h 523"/>
                <a:gd name="T4" fmla="*/ 141 w 752"/>
                <a:gd name="T5" fmla="*/ 410 h 523"/>
                <a:gd name="T6" fmla="*/ 279 w 752"/>
                <a:gd name="T7" fmla="*/ 276 h 523"/>
                <a:gd name="T8" fmla="*/ 407 w 752"/>
                <a:gd name="T9" fmla="*/ 161 h 523"/>
                <a:gd name="T10" fmla="*/ 550 w 752"/>
                <a:gd name="T11" fmla="*/ 68 h 523"/>
                <a:gd name="T12" fmla="*/ 727 w 752"/>
                <a:gd name="T13" fmla="*/ 9 h 523"/>
                <a:gd name="T14" fmla="*/ 750 w 752"/>
                <a:gd name="T15" fmla="*/ 4 h 523"/>
                <a:gd name="T16" fmla="*/ 749 w 752"/>
                <a:gd name="T17" fmla="*/ 0 h 523"/>
                <a:gd name="T18" fmla="*/ 569 w 752"/>
                <a:gd name="T19" fmla="*/ 55 h 523"/>
                <a:gd name="T20" fmla="*/ 423 w 752"/>
                <a:gd name="T21" fmla="*/ 143 h 523"/>
                <a:gd name="T22" fmla="*/ 294 w 752"/>
                <a:gd name="T23" fmla="*/ 256 h 523"/>
                <a:gd name="T24" fmla="*/ 159 w 752"/>
                <a:gd name="T25" fmla="*/ 387 h 523"/>
                <a:gd name="T26" fmla="*/ 89 w 752"/>
                <a:gd name="T27" fmla="*/ 455 h 523"/>
                <a:gd name="T28" fmla="*/ 21 w 752"/>
                <a:gd name="T29" fmla="*/ 509 h 523"/>
                <a:gd name="T30" fmla="*/ 2 w 752"/>
                <a:gd name="T31" fmla="*/ 519 h 523"/>
                <a:gd name="T32" fmla="*/ 4 w 752"/>
                <a:gd name="T33" fmla="*/ 522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2" h="523">
                  <a:moveTo>
                    <a:pt x="4" y="522"/>
                  </a:moveTo>
                  <a:cubicBezTo>
                    <a:pt x="30" y="510"/>
                    <a:pt x="53" y="493"/>
                    <a:pt x="74" y="474"/>
                  </a:cubicBezTo>
                  <a:cubicBezTo>
                    <a:pt x="97" y="454"/>
                    <a:pt x="119" y="432"/>
                    <a:pt x="141" y="410"/>
                  </a:cubicBezTo>
                  <a:cubicBezTo>
                    <a:pt x="187" y="365"/>
                    <a:pt x="233" y="320"/>
                    <a:pt x="279" y="276"/>
                  </a:cubicBezTo>
                  <a:cubicBezTo>
                    <a:pt x="320" y="236"/>
                    <a:pt x="362" y="197"/>
                    <a:pt x="407" y="161"/>
                  </a:cubicBezTo>
                  <a:cubicBezTo>
                    <a:pt x="451" y="126"/>
                    <a:pt x="499" y="93"/>
                    <a:pt x="550" y="68"/>
                  </a:cubicBezTo>
                  <a:cubicBezTo>
                    <a:pt x="606" y="40"/>
                    <a:pt x="666" y="24"/>
                    <a:pt x="727" y="9"/>
                  </a:cubicBezTo>
                  <a:cubicBezTo>
                    <a:pt x="735" y="8"/>
                    <a:pt x="742" y="6"/>
                    <a:pt x="750" y="4"/>
                  </a:cubicBezTo>
                  <a:cubicBezTo>
                    <a:pt x="752" y="3"/>
                    <a:pt x="751" y="0"/>
                    <a:pt x="749" y="0"/>
                  </a:cubicBezTo>
                  <a:cubicBezTo>
                    <a:pt x="688" y="15"/>
                    <a:pt x="626" y="29"/>
                    <a:pt x="569" y="55"/>
                  </a:cubicBezTo>
                  <a:cubicBezTo>
                    <a:pt x="517" y="78"/>
                    <a:pt x="468" y="109"/>
                    <a:pt x="423" y="143"/>
                  </a:cubicBezTo>
                  <a:cubicBezTo>
                    <a:pt x="378" y="178"/>
                    <a:pt x="335" y="216"/>
                    <a:pt x="294" y="256"/>
                  </a:cubicBezTo>
                  <a:cubicBezTo>
                    <a:pt x="248" y="299"/>
                    <a:pt x="204" y="344"/>
                    <a:pt x="159" y="387"/>
                  </a:cubicBezTo>
                  <a:cubicBezTo>
                    <a:pt x="135" y="410"/>
                    <a:pt x="113" y="433"/>
                    <a:pt x="89" y="455"/>
                  </a:cubicBezTo>
                  <a:cubicBezTo>
                    <a:pt x="68" y="475"/>
                    <a:pt x="46" y="494"/>
                    <a:pt x="21" y="509"/>
                  </a:cubicBezTo>
                  <a:cubicBezTo>
                    <a:pt x="15" y="512"/>
                    <a:pt x="9" y="516"/>
                    <a:pt x="2" y="519"/>
                  </a:cubicBezTo>
                  <a:cubicBezTo>
                    <a:pt x="0" y="520"/>
                    <a:pt x="2" y="523"/>
                    <a:pt x="4" y="522"/>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íšľiďe"/>
            <p:cNvSpPr/>
            <p:nvPr/>
          </p:nvSpPr>
          <p:spPr bwMode="auto">
            <a:xfrm>
              <a:off x="11136484" y="4979134"/>
              <a:ext cx="131131" cy="151306"/>
            </a:xfrm>
            <a:custGeom>
              <a:avLst/>
              <a:gdLst>
                <a:gd name="T0" fmla="*/ 5 w 92"/>
                <a:gd name="T1" fmla="*/ 104 h 107"/>
                <a:gd name="T2" fmla="*/ 65 w 92"/>
                <a:gd name="T3" fmla="*/ 22 h 107"/>
                <a:gd name="T4" fmla="*/ 89 w 92"/>
                <a:gd name="T5" fmla="*/ 5 h 107"/>
                <a:gd name="T6" fmla="*/ 87 w 92"/>
                <a:gd name="T7" fmla="*/ 2 h 107"/>
                <a:gd name="T8" fmla="*/ 14 w 92"/>
                <a:gd name="T9" fmla="*/ 76 h 107"/>
                <a:gd name="T10" fmla="*/ 1 w 92"/>
                <a:gd name="T11" fmla="*/ 103 h 107"/>
                <a:gd name="T12" fmla="*/ 5 w 92"/>
                <a:gd name="T13" fmla="*/ 104 h 107"/>
              </a:gdLst>
              <a:ahLst/>
              <a:cxnLst>
                <a:cxn ang="0">
                  <a:pos x="T0" y="T1"/>
                </a:cxn>
                <a:cxn ang="0">
                  <a:pos x="T2" y="T3"/>
                </a:cxn>
                <a:cxn ang="0">
                  <a:pos x="T4" y="T5"/>
                </a:cxn>
                <a:cxn ang="0">
                  <a:pos x="T6" y="T7"/>
                </a:cxn>
                <a:cxn ang="0">
                  <a:pos x="T8" y="T9"/>
                </a:cxn>
                <a:cxn ang="0">
                  <a:pos x="T10" y="T11"/>
                </a:cxn>
                <a:cxn ang="0">
                  <a:pos x="T12" y="T13"/>
                </a:cxn>
              </a:cxnLst>
              <a:rect l="0" t="0" r="r" b="b"/>
              <a:pathLst>
                <a:path w="92" h="107">
                  <a:moveTo>
                    <a:pt x="5" y="104"/>
                  </a:moveTo>
                  <a:cubicBezTo>
                    <a:pt x="18" y="72"/>
                    <a:pt x="39" y="44"/>
                    <a:pt x="65" y="22"/>
                  </a:cubicBezTo>
                  <a:cubicBezTo>
                    <a:pt x="73" y="16"/>
                    <a:pt x="81" y="10"/>
                    <a:pt x="89" y="5"/>
                  </a:cubicBezTo>
                  <a:cubicBezTo>
                    <a:pt x="92" y="4"/>
                    <a:pt x="90" y="0"/>
                    <a:pt x="87" y="2"/>
                  </a:cubicBezTo>
                  <a:cubicBezTo>
                    <a:pt x="57" y="20"/>
                    <a:pt x="32" y="46"/>
                    <a:pt x="14" y="76"/>
                  </a:cubicBezTo>
                  <a:cubicBezTo>
                    <a:pt x="9" y="85"/>
                    <a:pt x="5" y="94"/>
                    <a:pt x="1" y="103"/>
                  </a:cubicBezTo>
                  <a:cubicBezTo>
                    <a:pt x="0" y="106"/>
                    <a:pt x="4" y="107"/>
                    <a:pt x="5" y="104"/>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iṣḻide"/>
            <p:cNvSpPr/>
            <p:nvPr/>
          </p:nvSpPr>
          <p:spPr bwMode="auto">
            <a:xfrm>
              <a:off x="11050744" y="5259890"/>
              <a:ext cx="171480" cy="45392"/>
            </a:xfrm>
            <a:custGeom>
              <a:avLst/>
              <a:gdLst>
                <a:gd name="T0" fmla="*/ 2 w 121"/>
                <a:gd name="T1" fmla="*/ 4 h 32"/>
                <a:gd name="T2" fmla="*/ 118 w 121"/>
                <a:gd name="T3" fmla="*/ 31 h 32"/>
                <a:gd name="T4" fmla="*/ 119 w 121"/>
                <a:gd name="T5" fmla="*/ 28 h 32"/>
                <a:gd name="T6" fmla="*/ 3 w 121"/>
                <a:gd name="T7" fmla="*/ 0 h 32"/>
                <a:gd name="T8" fmla="*/ 2 w 121"/>
                <a:gd name="T9" fmla="*/ 4 h 32"/>
              </a:gdLst>
              <a:ahLst/>
              <a:cxnLst>
                <a:cxn ang="0">
                  <a:pos x="T0" y="T1"/>
                </a:cxn>
                <a:cxn ang="0">
                  <a:pos x="T2" y="T3"/>
                </a:cxn>
                <a:cxn ang="0">
                  <a:pos x="T4" y="T5"/>
                </a:cxn>
                <a:cxn ang="0">
                  <a:pos x="T6" y="T7"/>
                </a:cxn>
                <a:cxn ang="0">
                  <a:pos x="T8" y="T9"/>
                </a:cxn>
              </a:cxnLst>
              <a:rect l="0" t="0" r="r" b="b"/>
              <a:pathLst>
                <a:path w="121" h="32">
                  <a:moveTo>
                    <a:pt x="2" y="4"/>
                  </a:moveTo>
                  <a:cubicBezTo>
                    <a:pt x="40" y="17"/>
                    <a:pt x="78" y="26"/>
                    <a:pt x="118" y="31"/>
                  </a:cubicBezTo>
                  <a:cubicBezTo>
                    <a:pt x="120" y="32"/>
                    <a:pt x="121" y="28"/>
                    <a:pt x="119" y="28"/>
                  </a:cubicBezTo>
                  <a:cubicBezTo>
                    <a:pt x="80" y="22"/>
                    <a:pt x="41" y="13"/>
                    <a:pt x="3" y="0"/>
                  </a:cubicBezTo>
                  <a:cubicBezTo>
                    <a:pt x="1" y="0"/>
                    <a:pt x="0" y="3"/>
                    <a:pt x="2" y="4"/>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ïşļiďè"/>
            <p:cNvSpPr/>
            <p:nvPr/>
          </p:nvSpPr>
          <p:spPr bwMode="auto">
            <a:xfrm>
              <a:off x="10598508" y="5619661"/>
              <a:ext cx="195016" cy="26899"/>
            </a:xfrm>
            <a:custGeom>
              <a:avLst/>
              <a:gdLst>
                <a:gd name="T0" fmla="*/ 2 w 137"/>
                <a:gd name="T1" fmla="*/ 17 h 19"/>
                <a:gd name="T2" fmla="*/ 105 w 137"/>
                <a:gd name="T3" fmla="*/ 10 h 19"/>
                <a:gd name="T4" fmla="*/ 134 w 137"/>
                <a:gd name="T5" fmla="*/ 4 h 19"/>
                <a:gd name="T6" fmla="*/ 133 w 137"/>
                <a:gd name="T7" fmla="*/ 1 h 19"/>
                <a:gd name="T8" fmla="*/ 31 w 137"/>
                <a:gd name="T9" fmla="*/ 14 h 19"/>
                <a:gd name="T10" fmla="*/ 2 w 137"/>
                <a:gd name="T11" fmla="*/ 13 h 19"/>
                <a:gd name="T12" fmla="*/ 2 w 137"/>
                <a:gd name="T13" fmla="*/ 17 h 19"/>
              </a:gdLst>
              <a:ahLst/>
              <a:cxnLst>
                <a:cxn ang="0">
                  <a:pos x="T0" y="T1"/>
                </a:cxn>
                <a:cxn ang="0">
                  <a:pos x="T2" y="T3"/>
                </a:cxn>
                <a:cxn ang="0">
                  <a:pos x="T4" y="T5"/>
                </a:cxn>
                <a:cxn ang="0">
                  <a:pos x="T6" y="T7"/>
                </a:cxn>
                <a:cxn ang="0">
                  <a:pos x="T8" y="T9"/>
                </a:cxn>
                <a:cxn ang="0">
                  <a:pos x="T10" y="T11"/>
                </a:cxn>
                <a:cxn ang="0">
                  <a:pos x="T12" y="T13"/>
                </a:cxn>
              </a:cxnLst>
              <a:rect l="0" t="0" r="r" b="b"/>
              <a:pathLst>
                <a:path w="137" h="19">
                  <a:moveTo>
                    <a:pt x="2" y="17"/>
                  </a:moveTo>
                  <a:cubicBezTo>
                    <a:pt x="37" y="19"/>
                    <a:pt x="71" y="16"/>
                    <a:pt x="105" y="10"/>
                  </a:cubicBezTo>
                  <a:cubicBezTo>
                    <a:pt x="115" y="9"/>
                    <a:pt x="125" y="7"/>
                    <a:pt x="134" y="4"/>
                  </a:cubicBezTo>
                  <a:cubicBezTo>
                    <a:pt x="137" y="4"/>
                    <a:pt x="136" y="0"/>
                    <a:pt x="133" y="1"/>
                  </a:cubicBezTo>
                  <a:cubicBezTo>
                    <a:pt x="100" y="9"/>
                    <a:pt x="66" y="13"/>
                    <a:pt x="31" y="14"/>
                  </a:cubicBezTo>
                  <a:cubicBezTo>
                    <a:pt x="22" y="14"/>
                    <a:pt x="12" y="13"/>
                    <a:pt x="2" y="13"/>
                  </a:cubicBezTo>
                  <a:cubicBezTo>
                    <a:pt x="0" y="13"/>
                    <a:pt x="0" y="17"/>
                    <a:pt x="2" y="17"/>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îṩ1ïḓê"/>
            <p:cNvSpPr/>
            <p:nvPr/>
          </p:nvSpPr>
          <p:spPr bwMode="auto">
            <a:xfrm>
              <a:off x="10739727" y="3504745"/>
              <a:ext cx="363133" cy="344641"/>
            </a:xfrm>
            <a:custGeom>
              <a:avLst/>
              <a:gdLst>
                <a:gd name="T0" fmla="*/ 5 w 257"/>
                <a:gd name="T1" fmla="*/ 241 h 243"/>
                <a:gd name="T2" fmla="*/ 94 w 257"/>
                <a:gd name="T3" fmla="*/ 140 h 243"/>
                <a:gd name="T4" fmla="*/ 194 w 257"/>
                <a:gd name="T5" fmla="*/ 50 h 243"/>
                <a:gd name="T6" fmla="*/ 255 w 257"/>
                <a:gd name="T7" fmla="*/ 4 h 243"/>
                <a:gd name="T8" fmla="*/ 253 w 257"/>
                <a:gd name="T9" fmla="*/ 1 h 243"/>
                <a:gd name="T10" fmla="*/ 147 w 257"/>
                <a:gd name="T11" fmla="*/ 85 h 243"/>
                <a:gd name="T12" fmla="*/ 51 w 257"/>
                <a:gd name="T13" fmla="*/ 180 h 243"/>
                <a:gd name="T14" fmla="*/ 2 w 257"/>
                <a:gd name="T15" fmla="*/ 238 h 243"/>
                <a:gd name="T16" fmla="*/ 5 w 257"/>
                <a:gd name="T17" fmla="*/ 24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243">
                  <a:moveTo>
                    <a:pt x="5" y="241"/>
                  </a:moveTo>
                  <a:cubicBezTo>
                    <a:pt x="32" y="206"/>
                    <a:pt x="62" y="172"/>
                    <a:pt x="94" y="140"/>
                  </a:cubicBezTo>
                  <a:cubicBezTo>
                    <a:pt x="126" y="109"/>
                    <a:pt x="159" y="78"/>
                    <a:pt x="194" y="50"/>
                  </a:cubicBezTo>
                  <a:cubicBezTo>
                    <a:pt x="214" y="34"/>
                    <a:pt x="234" y="19"/>
                    <a:pt x="255" y="4"/>
                  </a:cubicBezTo>
                  <a:cubicBezTo>
                    <a:pt x="257" y="3"/>
                    <a:pt x="255" y="0"/>
                    <a:pt x="253" y="1"/>
                  </a:cubicBezTo>
                  <a:cubicBezTo>
                    <a:pt x="216" y="27"/>
                    <a:pt x="180" y="55"/>
                    <a:pt x="147" y="85"/>
                  </a:cubicBezTo>
                  <a:cubicBezTo>
                    <a:pt x="113" y="115"/>
                    <a:pt x="81" y="147"/>
                    <a:pt x="51" y="180"/>
                  </a:cubicBezTo>
                  <a:cubicBezTo>
                    <a:pt x="34" y="199"/>
                    <a:pt x="18" y="218"/>
                    <a:pt x="2" y="238"/>
                  </a:cubicBezTo>
                  <a:cubicBezTo>
                    <a:pt x="0" y="240"/>
                    <a:pt x="3" y="243"/>
                    <a:pt x="5" y="241"/>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íṧľîďe"/>
            <p:cNvSpPr/>
            <p:nvPr/>
          </p:nvSpPr>
          <p:spPr bwMode="auto">
            <a:xfrm>
              <a:off x="9991605" y="4795886"/>
              <a:ext cx="495947" cy="55479"/>
            </a:xfrm>
            <a:custGeom>
              <a:avLst/>
              <a:gdLst>
                <a:gd name="T0" fmla="*/ 0 w 295"/>
                <a:gd name="T1" fmla="*/ 33 h 33"/>
                <a:gd name="T2" fmla="*/ 295 w 295"/>
                <a:gd name="T3" fmla="*/ 5 h 33"/>
                <a:gd name="T4" fmla="*/ 294 w 295"/>
                <a:gd name="T5" fmla="*/ 0 h 33"/>
                <a:gd name="T6" fmla="*/ 0 w 295"/>
                <a:gd name="T7" fmla="*/ 28 h 33"/>
                <a:gd name="T8" fmla="*/ 0 w 295"/>
                <a:gd name="T9" fmla="*/ 33 h 33"/>
              </a:gdLst>
              <a:ahLst/>
              <a:cxnLst>
                <a:cxn ang="0">
                  <a:pos x="T0" y="T1"/>
                </a:cxn>
                <a:cxn ang="0">
                  <a:pos x="T2" y="T3"/>
                </a:cxn>
                <a:cxn ang="0">
                  <a:pos x="T4" y="T5"/>
                </a:cxn>
                <a:cxn ang="0">
                  <a:pos x="T6" y="T7"/>
                </a:cxn>
                <a:cxn ang="0">
                  <a:pos x="T8" y="T9"/>
                </a:cxn>
              </a:cxnLst>
              <a:rect l="0" t="0" r="r" b="b"/>
              <a:pathLst>
                <a:path w="295" h="33">
                  <a:moveTo>
                    <a:pt x="0" y="33"/>
                  </a:moveTo>
                  <a:lnTo>
                    <a:pt x="295" y="5"/>
                  </a:lnTo>
                  <a:lnTo>
                    <a:pt x="294" y="0"/>
                  </a:lnTo>
                  <a:lnTo>
                    <a:pt x="0" y="28"/>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ïṥľîdé"/>
            <p:cNvSpPr/>
            <p:nvPr/>
          </p:nvSpPr>
          <p:spPr bwMode="auto">
            <a:xfrm>
              <a:off x="9991605" y="4795886"/>
              <a:ext cx="495947" cy="55479"/>
            </a:xfrm>
            <a:custGeom>
              <a:avLst/>
              <a:gdLst>
                <a:gd name="T0" fmla="*/ 0 w 295"/>
                <a:gd name="T1" fmla="*/ 33 h 33"/>
                <a:gd name="T2" fmla="*/ 295 w 295"/>
                <a:gd name="T3" fmla="*/ 5 h 33"/>
                <a:gd name="T4" fmla="*/ 294 w 295"/>
                <a:gd name="T5" fmla="*/ 0 h 33"/>
                <a:gd name="T6" fmla="*/ 0 w 295"/>
                <a:gd name="T7" fmla="*/ 28 h 33"/>
                <a:gd name="T8" fmla="*/ 0 w 295"/>
                <a:gd name="T9" fmla="*/ 33 h 33"/>
              </a:gdLst>
              <a:ahLst/>
              <a:cxnLst>
                <a:cxn ang="0">
                  <a:pos x="T0" y="T1"/>
                </a:cxn>
                <a:cxn ang="0">
                  <a:pos x="T2" y="T3"/>
                </a:cxn>
                <a:cxn ang="0">
                  <a:pos x="T4" y="T5"/>
                </a:cxn>
                <a:cxn ang="0">
                  <a:pos x="T6" y="T7"/>
                </a:cxn>
                <a:cxn ang="0">
                  <a:pos x="T8" y="T9"/>
                </a:cxn>
              </a:cxnLst>
              <a:rect l="0" t="0" r="r" b="b"/>
              <a:pathLst>
                <a:path w="295" h="33">
                  <a:moveTo>
                    <a:pt x="0" y="33"/>
                  </a:moveTo>
                  <a:lnTo>
                    <a:pt x="295" y="5"/>
                  </a:lnTo>
                  <a:lnTo>
                    <a:pt x="294" y="0"/>
                  </a:lnTo>
                  <a:lnTo>
                    <a:pt x="0" y="28"/>
                  </a:lnTo>
                  <a:lnTo>
                    <a:pt x="0" y="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ïŝḷidè"/>
            <p:cNvSpPr/>
            <p:nvPr/>
          </p:nvSpPr>
          <p:spPr bwMode="auto">
            <a:xfrm>
              <a:off x="10443840" y="4869858"/>
              <a:ext cx="60522" cy="132813"/>
            </a:xfrm>
            <a:custGeom>
              <a:avLst/>
              <a:gdLst>
                <a:gd name="T0" fmla="*/ 43 w 43"/>
                <a:gd name="T1" fmla="*/ 0 h 94"/>
                <a:gd name="T2" fmla="*/ 0 w 43"/>
                <a:gd name="T3" fmla="*/ 94 h 94"/>
                <a:gd name="T4" fmla="*/ 43 w 43"/>
                <a:gd name="T5" fmla="*/ 0 h 94"/>
              </a:gdLst>
              <a:ahLst/>
              <a:cxnLst>
                <a:cxn ang="0">
                  <a:pos x="T0" y="T1"/>
                </a:cxn>
                <a:cxn ang="0">
                  <a:pos x="T2" y="T3"/>
                </a:cxn>
                <a:cxn ang="0">
                  <a:pos x="T4" y="T5"/>
                </a:cxn>
              </a:cxnLst>
              <a:rect l="0" t="0" r="r" b="b"/>
              <a:pathLst>
                <a:path w="43" h="94">
                  <a:moveTo>
                    <a:pt x="43" y="0"/>
                  </a:moveTo>
                  <a:cubicBezTo>
                    <a:pt x="30" y="29"/>
                    <a:pt x="15" y="60"/>
                    <a:pt x="0" y="94"/>
                  </a:cubicBezTo>
                  <a:cubicBezTo>
                    <a:pt x="23" y="65"/>
                    <a:pt x="37" y="33"/>
                    <a:pt x="43" y="0"/>
                  </a:cubicBezTo>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i$ľiḓê"/>
            <p:cNvSpPr/>
            <p:nvPr/>
          </p:nvSpPr>
          <p:spPr bwMode="auto">
            <a:xfrm>
              <a:off x="10405174" y="4706783"/>
              <a:ext cx="109277" cy="329510"/>
            </a:xfrm>
            <a:custGeom>
              <a:avLst/>
              <a:gdLst>
                <a:gd name="T0" fmla="*/ 59 w 77"/>
                <a:gd name="T1" fmla="*/ 0 h 233"/>
                <a:gd name="T2" fmla="*/ 48 w 77"/>
                <a:gd name="T3" fmla="*/ 9 h 233"/>
                <a:gd name="T4" fmla="*/ 0 w 77"/>
                <a:gd name="T5" fmla="*/ 56 h 233"/>
                <a:gd name="T6" fmla="*/ 0 w 77"/>
                <a:gd name="T7" fmla="*/ 69 h 233"/>
                <a:gd name="T8" fmla="*/ 57 w 77"/>
                <a:gd name="T9" fmla="*/ 63 h 233"/>
                <a:gd name="T10" fmla="*/ 58 w 77"/>
                <a:gd name="T11" fmla="*/ 69 h 233"/>
                <a:gd name="T12" fmla="*/ 0 w 77"/>
                <a:gd name="T13" fmla="*/ 74 h 233"/>
                <a:gd name="T14" fmla="*/ 5 w 77"/>
                <a:gd name="T15" fmla="*/ 233 h 233"/>
                <a:gd name="T16" fmla="*/ 27 w 77"/>
                <a:gd name="T17" fmla="*/ 209 h 233"/>
                <a:gd name="T18" fmla="*/ 70 w 77"/>
                <a:gd name="T19" fmla="*/ 115 h 233"/>
                <a:gd name="T20" fmla="*/ 59 w 77"/>
                <a:gd name="T21"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233">
                  <a:moveTo>
                    <a:pt x="59" y="0"/>
                  </a:moveTo>
                  <a:cubicBezTo>
                    <a:pt x="55" y="3"/>
                    <a:pt x="52" y="6"/>
                    <a:pt x="48" y="9"/>
                  </a:cubicBezTo>
                  <a:cubicBezTo>
                    <a:pt x="38" y="20"/>
                    <a:pt x="23" y="37"/>
                    <a:pt x="0" y="56"/>
                  </a:cubicBezTo>
                  <a:cubicBezTo>
                    <a:pt x="0" y="60"/>
                    <a:pt x="0" y="64"/>
                    <a:pt x="0" y="69"/>
                  </a:cubicBezTo>
                  <a:cubicBezTo>
                    <a:pt x="57" y="63"/>
                    <a:pt x="57" y="63"/>
                    <a:pt x="57" y="63"/>
                  </a:cubicBezTo>
                  <a:cubicBezTo>
                    <a:pt x="58" y="69"/>
                    <a:pt x="58" y="69"/>
                    <a:pt x="58" y="69"/>
                  </a:cubicBezTo>
                  <a:cubicBezTo>
                    <a:pt x="0" y="74"/>
                    <a:pt x="0" y="74"/>
                    <a:pt x="0" y="74"/>
                  </a:cubicBezTo>
                  <a:cubicBezTo>
                    <a:pt x="2" y="120"/>
                    <a:pt x="4" y="174"/>
                    <a:pt x="5" y="233"/>
                  </a:cubicBezTo>
                  <a:cubicBezTo>
                    <a:pt x="13" y="225"/>
                    <a:pt x="20" y="217"/>
                    <a:pt x="27" y="209"/>
                  </a:cubicBezTo>
                  <a:cubicBezTo>
                    <a:pt x="42" y="175"/>
                    <a:pt x="57" y="144"/>
                    <a:pt x="70" y="115"/>
                  </a:cubicBezTo>
                  <a:cubicBezTo>
                    <a:pt x="77" y="78"/>
                    <a:pt x="73" y="39"/>
                    <a:pt x="59" y="0"/>
                  </a:cubicBezTo>
                </a:path>
              </a:pathLst>
            </a:custGeom>
            <a:solidFill>
              <a:srgbClr val="A9B5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îṧ1îḑê"/>
            <p:cNvSpPr/>
            <p:nvPr/>
          </p:nvSpPr>
          <p:spPr bwMode="auto">
            <a:xfrm>
              <a:off x="10411898" y="4688291"/>
              <a:ext cx="368177" cy="479135"/>
            </a:xfrm>
            <a:custGeom>
              <a:avLst/>
              <a:gdLst>
                <a:gd name="T0" fmla="*/ 69 w 260"/>
                <a:gd name="T1" fmla="*/ 0 h 339"/>
                <a:gd name="T2" fmla="*/ 54 w 260"/>
                <a:gd name="T3" fmla="*/ 13 h 339"/>
                <a:gd name="T4" fmla="*/ 65 w 260"/>
                <a:gd name="T5" fmla="*/ 128 h 339"/>
                <a:gd name="T6" fmla="*/ 22 w 260"/>
                <a:gd name="T7" fmla="*/ 222 h 339"/>
                <a:gd name="T8" fmla="*/ 0 w 260"/>
                <a:gd name="T9" fmla="*/ 246 h 339"/>
                <a:gd name="T10" fmla="*/ 2 w 260"/>
                <a:gd name="T11" fmla="*/ 339 h 339"/>
                <a:gd name="T12" fmla="*/ 52 w 260"/>
                <a:gd name="T13" fmla="*/ 335 h 339"/>
                <a:gd name="T14" fmla="*/ 29 w 260"/>
                <a:gd name="T15" fmla="*/ 269 h 339"/>
                <a:gd name="T16" fmla="*/ 31 w 260"/>
                <a:gd name="T17" fmla="*/ 267 h 339"/>
                <a:gd name="T18" fmla="*/ 33 w 260"/>
                <a:gd name="T19" fmla="*/ 269 h 339"/>
                <a:gd name="T20" fmla="*/ 39 w 260"/>
                <a:gd name="T21" fmla="*/ 300 h 339"/>
                <a:gd name="T22" fmla="*/ 56 w 260"/>
                <a:gd name="T23" fmla="*/ 335 h 339"/>
                <a:gd name="T24" fmla="*/ 122 w 260"/>
                <a:gd name="T25" fmla="*/ 330 h 339"/>
                <a:gd name="T26" fmla="*/ 134 w 260"/>
                <a:gd name="T27" fmla="*/ 249 h 339"/>
                <a:gd name="T28" fmla="*/ 222 w 260"/>
                <a:gd name="T29" fmla="*/ 88 h 339"/>
                <a:gd name="T30" fmla="*/ 260 w 260"/>
                <a:gd name="T31" fmla="*/ 51 h 339"/>
                <a:gd name="T32" fmla="*/ 177 w 260"/>
                <a:gd name="T33" fmla="*/ 4 h 339"/>
                <a:gd name="T34" fmla="*/ 173 w 260"/>
                <a:gd name="T35" fmla="*/ 4 h 339"/>
                <a:gd name="T36" fmla="*/ 69 w 260"/>
                <a:gd name="T37"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339">
                  <a:moveTo>
                    <a:pt x="69" y="0"/>
                  </a:moveTo>
                  <a:cubicBezTo>
                    <a:pt x="64" y="5"/>
                    <a:pt x="59" y="9"/>
                    <a:pt x="54" y="13"/>
                  </a:cubicBezTo>
                  <a:cubicBezTo>
                    <a:pt x="68" y="52"/>
                    <a:pt x="72" y="91"/>
                    <a:pt x="65" y="128"/>
                  </a:cubicBezTo>
                  <a:cubicBezTo>
                    <a:pt x="59" y="161"/>
                    <a:pt x="45" y="193"/>
                    <a:pt x="22" y="222"/>
                  </a:cubicBezTo>
                  <a:cubicBezTo>
                    <a:pt x="15" y="230"/>
                    <a:pt x="8" y="238"/>
                    <a:pt x="0" y="246"/>
                  </a:cubicBezTo>
                  <a:cubicBezTo>
                    <a:pt x="1" y="276"/>
                    <a:pt x="2" y="307"/>
                    <a:pt x="2" y="339"/>
                  </a:cubicBezTo>
                  <a:cubicBezTo>
                    <a:pt x="52" y="335"/>
                    <a:pt x="52" y="335"/>
                    <a:pt x="52" y="335"/>
                  </a:cubicBezTo>
                  <a:cubicBezTo>
                    <a:pt x="38" y="316"/>
                    <a:pt x="30" y="293"/>
                    <a:pt x="29" y="269"/>
                  </a:cubicBezTo>
                  <a:cubicBezTo>
                    <a:pt x="29" y="268"/>
                    <a:pt x="30" y="267"/>
                    <a:pt x="31" y="267"/>
                  </a:cubicBezTo>
                  <a:cubicBezTo>
                    <a:pt x="32" y="267"/>
                    <a:pt x="33" y="268"/>
                    <a:pt x="33" y="269"/>
                  </a:cubicBezTo>
                  <a:cubicBezTo>
                    <a:pt x="33" y="280"/>
                    <a:pt x="35" y="290"/>
                    <a:pt x="39" y="300"/>
                  </a:cubicBezTo>
                  <a:cubicBezTo>
                    <a:pt x="43" y="312"/>
                    <a:pt x="49" y="324"/>
                    <a:pt x="56" y="335"/>
                  </a:cubicBezTo>
                  <a:cubicBezTo>
                    <a:pt x="122" y="330"/>
                    <a:pt x="122" y="330"/>
                    <a:pt x="122" y="330"/>
                  </a:cubicBezTo>
                  <a:cubicBezTo>
                    <a:pt x="125" y="303"/>
                    <a:pt x="128" y="276"/>
                    <a:pt x="134" y="249"/>
                  </a:cubicBezTo>
                  <a:cubicBezTo>
                    <a:pt x="148" y="189"/>
                    <a:pt x="180" y="134"/>
                    <a:pt x="222" y="88"/>
                  </a:cubicBezTo>
                  <a:cubicBezTo>
                    <a:pt x="234" y="75"/>
                    <a:pt x="246" y="62"/>
                    <a:pt x="260" y="51"/>
                  </a:cubicBezTo>
                  <a:cubicBezTo>
                    <a:pt x="240" y="22"/>
                    <a:pt x="209" y="4"/>
                    <a:pt x="177" y="4"/>
                  </a:cubicBezTo>
                  <a:cubicBezTo>
                    <a:pt x="176" y="4"/>
                    <a:pt x="175" y="4"/>
                    <a:pt x="173" y="4"/>
                  </a:cubicBezTo>
                  <a:cubicBezTo>
                    <a:pt x="69" y="0"/>
                    <a:pt x="69" y="0"/>
                    <a:pt x="69" y="0"/>
                  </a:cubicBezTo>
                </a:path>
              </a:pathLst>
            </a:custGeom>
            <a:solidFill>
              <a:srgbClr val="FEEF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îṡ1îďe"/>
            <p:cNvSpPr/>
            <p:nvPr/>
          </p:nvSpPr>
          <p:spPr bwMode="auto">
            <a:xfrm>
              <a:off x="9670501" y="4684929"/>
              <a:ext cx="838906" cy="517801"/>
            </a:xfrm>
            <a:custGeom>
              <a:avLst/>
              <a:gdLst>
                <a:gd name="T0" fmla="*/ 519 w 593"/>
                <a:gd name="T1" fmla="*/ 89 h 365"/>
                <a:gd name="T2" fmla="*/ 490 w 593"/>
                <a:gd name="T3" fmla="*/ 92 h 365"/>
                <a:gd name="T4" fmla="*/ 59 w 593"/>
                <a:gd name="T5" fmla="*/ 226 h 365"/>
                <a:gd name="T6" fmla="*/ 59 w 593"/>
                <a:gd name="T7" fmla="*/ 226 h 365"/>
                <a:gd name="T8" fmla="*/ 85 w 593"/>
                <a:gd name="T9" fmla="*/ 305 h 365"/>
                <a:gd name="T10" fmla="*/ 186 w 593"/>
                <a:gd name="T11" fmla="*/ 365 h 365"/>
                <a:gd name="T12" fmla="*/ 526 w 593"/>
                <a:gd name="T13" fmla="*/ 341 h 365"/>
                <a:gd name="T14" fmla="*/ 524 w 593"/>
                <a:gd name="T15" fmla="*/ 248 h 365"/>
                <a:gd name="T16" fmla="*/ 519 w 593"/>
                <a:gd name="T17" fmla="*/ 89 h 365"/>
                <a:gd name="T18" fmla="*/ 519 w 593"/>
                <a:gd name="T19" fmla="*/ 71 h 365"/>
                <a:gd name="T20" fmla="*/ 499 w 593"/>
                <a:gd name="T21" fmla="*/ 86 h 365"/>
                <a:gd name="T22" fmla="*/ 519 w 593"/>
                <a:gd name="T23" fmla="*/ 84 h 365"/>
                <a:gd name="T24" fmla="*/ 519 w 593"/>
                <a:gd name="T25" fmla="*/ 71 h 365"/>
                <a:gd name="T26" fmla="*/ 37 w 593"/>
                <a:gd name="T27" fmla="*/ 29 h 365"/>
                <a:gd name="T28" fmla="*/ 1 w 593"/>
                <a:gd name="T29" fmla="*/ 82 h 365"/>
                <a:gd name="T30" fmla="*/ 37 w 593"/>
                <a:gd name="T31" fmla="*/ 29 h 365"/>
                <a:gd name="T32" fmla="*/ 370 w 593"/>
                <a:gd name="T33" fmla="*/ 6 h 365"/>
                <a:gd name="T34" fmla="*/ 118 w 593"/>
                <a:gd name="T35" fmla="*/ 17 h 365"/>
                <a:gd name="T36" fmla="*/ 89 w 593"/>
                <a:gd name="T37" fmla="*/ 19 h 365"/>
                <a:gd name="T38" fmla="*/ 4 w 593"/>
                <a:gd name="T39" fmla="*/ 102 h 365"/>
                <a:gd name="T40" fmla="*/ 41 w 593"/>
                <a:gd name="T41" fmla="*/ 179 h 365"/>
                <a:gd name="T42" fmla="*/ 45 w 593"/>
                <a:gd name="T43" fmla="*/ 191 h 365"/>
                <a:gd name="T44" fmla="*/ 62 w 593"/>
                <a:gd name="T45" fmla="*/ 191 h 365"/>
                <a:gd name="T46" fmla="*/ 370 w 593"/>
                <a:gd name="T47" fmla="*/ 6 h 365"/>
                <a:gd name="T48" fmla="*/ 512 w 593"/>
                <a:gd name="T49" fmla="*/ 0 h 365"/>
                <a:gd name="T50" fmla="*/ 488 w 593"/>
                <a:gd name="T51" fmla="*/ 0 h 365"/>
                <a:gd name="T52" fmla="*/ 374 w 593"/>
                <a:gd name="T53" fmla="*/ 6 h 365"/>
                <a:gd name="T54" fmla="*/ 63 w 593"/>
                <a:gd name="T55" fmla="*/ 194 h 365"/>
                <a:gd name="T56" fmla="*/ 62 w 593"/>
                <a:gd name="T57" fmla="*/ 194 h 365"/>
                <a:gd name="T58" fmla="*/ 47 w 593"/>
                <a:gd name="T59" fmla="*/ 194 h 365"/>
                <a:gd name="T60" fmla="*/ 49 w 593"/>
                <a:gd name="T61" fmla="*/ 199 h 365"/>
                <a:gd name="T62" fmla="*/ 56 w 593"/>
                <a:gd name="T63" fmla="*/ 206 h 365"/>
                <a:gd name="T64" fmla="*/ 57 w 593"/>
                <a:gd name="T65" fmla="*/ 221 h 365"/>
                <a:gd name="T66" fmla="*/ 58 w 593"/>
                <a:gd name="T67" fmla="*/ 223 h 365"/>
                <a:gd name="T68" fmla="*/ 409 w 593"/>
                <a:gd name="T69" fmla="*/ 100 h 365"/>
                <a:gd name="T70" fmla="*/ 227 w 593"/>
                <a:gd name="T71" fmla="*/ 118 h 365"/>
                <a:gd name="T72" fmla="*/ 227 w 593"/>
                <a:gd name="T73" fmla="*/ 112 h 365"/>
                <a:gd name="T74" fmla="*/ 425 w 593"/>
                <a:gd name="T75" fmla="*/ 93 h 365"/>
                <a:gd name="T76" fmla="*/ 580 w 593"/>
                <a:gd name="T77" fmla="*/ 7 h 365"/>
                <a:gd name="T78" fmla="*/ 567 w 593"/>
                <a:gd name="T79" fmla="*/ 24 h 365"/>
                <a:gd name="T80" fmla="*/ 578 w 593"/>
                <a:gd name="T81" fmla="*/ 15 h 365"/>
                <a:gd name="T82" fmla="*/ 593 w 593"/>
                <a:gd name="T83" fmla="*/ 2 h 365"/>
                <a:gd name="T84" fmla="*/ 530 w 593"/>
                <a:gd name="T85" fmla="*/ 0 h 365"/>
                <a:gd name="T86" fmla="*/ 512 w 593"/>
                <a:gd name="T87"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3" h="365">
                  <a:moveTo>
                    <a:pt x="519" y="89"/>
                  </a:moveTo>
                  <a:cubicBezTo>
                    <a:pt x="490" y="92"/>
                    <a:pt x="490" y="92"/>
                    <a:pt x="490" y="92"/>
                  </a:cubicBezTo>
                  <a:cubicBezTo>
                    <a:pt x="413" y="146"/>
                    <a:pt x="279" y="209"/>
                    <a:pt x="59" y="226"/>
                  </a:cubicBezTo>
                  <a:cubicBezTo>
                    <a:pt x="59" y="226"/>
                    <a:pt x="59" y="226"/>
                    <a:pt x="59" y="226"/>
                  </a:cubicBezTo>
                  <a:cubicBezTo>
                    <a:pt x="69" y="252"/>
                    <a:pt x="77" y="278"/>
                    <a:pt x="85" y="305"/>
                  </a:cubicBezTo>
                  <a:cubicBezTo>
                    <a:pt x="97" y="348"/>
                    <a:pt x="137" y="361"/>
                    <a:pt x="186" y="365"/>
                  </a:cubicBezTo>
                  <a:cubicBezTo>
                    <a:pt x="526" y="341"/>
                    <a:pt x="526" y="341"/>
                    <a:pt x="526" y="341"/>
                  </a:cubicBezTo>
                  <a:cubicBezTo>
                    <a:pt x="526" y="309"/>
                    <a:pt x="525" y="278"/>
                    <a:pt x="524" y="248"/>
                  </a:cubicBezTo>
                  <a:cubicBezTo>
                    <a:pt x="523" y="189"/>
                    <a:pt x="521" y="135"/>
                    <a:pt x="519" y="89"/>
                  </a:cubicBezTo>
                  <a:moveTo>
                    <a:pt x="519" y="71"/>
                  </a:moveTo>
                  <a:cubicBezTo>
                    <a:pt x="513" y="75"/>
                    <a:pt x="506" y="80"/>
                    <a:pt x="499" y="86"/>
                  </a:cubicBezTo>
                  <a:cubicBezTo>
                    <a:pt x="519" y="84"/>
                    <a:pt x="519" y="84"/>
                    <a:pt x="519" y="84"/>
                  </a:cubicBezTo>
                  <a:cubicBezTo>
                    <a:pt x="519" y="79"/>
                    <a:pt x="519" y="75"/>
                    <a:pt x="519" y="71"/>
                  </a:cubicBezTo>
                  <a:moveTo>
                    <a:pt x="37" y="29"/>
                  </a:moveTo>
                  <a:cubicBezTo>
                    <a:pt x="15" y="38"/>
                    <a:pt x="0" y="54"/>
                    <a:pt x="1" y="82"/>
                  </a:cubicBezTo>
                  <a:cubicBezTo>
                    <a:pt x="12" y="67"/>
                    <a:pt x="24" y="49"/>
                    <a:pt x="37" y="29"/>
                  </a:cubicBezTo>
                  <a:moveTo>
                    <a:pt x="370" y="6"/>
                  </a:moveTo>
                  <a:cubicBezTo>
                    <a:pt x="118" y="17"/>
                    <a:pt x="118" y="17"/>
                    <a:pt x="118" y="17"/>
                  </a:cubicBezTo>
                  <a:cubicBezTo>
                    <a:pt x="108" y="17"/>
                    <a:pt x="99" y="18"/>
                    <a:pt x="89" y="19"/>
                  </a:cubicBezTo>
                  <a:cubicBezTo>
                    <a:pt x="64" y="46"/>
                    <a:pt x="36" y="74"/>
                    <a:pt x="4" y="102"/>
                  </a:cubicBezTo>
                  <a:cubicBezTo>
                    <a:pt x="9" y="123"/>
                    <a:pt x="21" y="148"/>
                    <a:pt x="41" y="179"/>
                  </a:cubicBezTo>
                  <a:cubicBezTo>
                    <a:pt x="45" y="191"/>
                    <a:pt x="45" y="191"/>
                    <a:pt x="45" y="191"/>
                  </a:cubicBezTo>
                  <a:cubicBezTo>
                    <a:pt x="62" y="191"/>
                    <a:pt x="62" y="191"/>
                    <a:pt x="62" y="191"/>
                  </a:cubicBezTo>
                  <a:cubicBezTo>
                    <a:pt x="190" y="132"/>
                    <a:pt x="292" y="70"/>
                    <a:pt x="370" y="6"/>
                  </a:cubicBezTo>
                  <a:moveTo>
                    <a:pt x="512" y="0"/>
                  </a:moveTo>
                  <a:cubicBezTo>
                    <a:pt x="504" y="0"/>
                    <a:pt x="496" y="0"/>
                    <a:pt x="488" y="0"/>
                  </a:cubicBezTo>
                  <a:cubicBezTo>
                    <a:pt x="374" y="6"/>
                    <a:pt x="374" y="6"/>
                    <a:pt x="374" y="6"/>
                  </a:cubicBezTo>
                  <a:cubicBezTo>
                    <a:pt x="296" y="71"/>
                    <a:pt x="193" y="134"/>
                    <a:pt x="63" y="194"/>
                  </a:cubicBezTo>
                  <a:cubicBezTo>
                    <a:pt x="62" y="194"/>
                    <a:pt x="62" y="194"/>
                    <a:pt x="62" y="194"/>
                  </a:cubicBezTo>
                  <a:cubicBezTo>
                    <a:pt x="47" y="194"/>
                    <a:pt x="47" y="194"/>
                    <a:pt x="47" y="194"/>
                  </a:cubicBezTo>
                  <a:cubicBezTo>
                    <a:pt x="49" y="199"/>
                    <a:pt x="49" y="199"/>
                    <a:pt x="49" y="199"/>
                  </a:cubicBezTo>
                  <a:cubicBezTo>
                    <a:pt x="56" y="206"/>
                    <a:pt x="56" y="206"/>
                    <a:pt x="56" y="206"/>
                  </a:cubicBezTo>
                  <a:cubicBezTo>
                    <a:pt x="60" y="210"/>
                    <a:pt x="60" y="216"/>
                    <a:pt x="57" y="221"/>
                  </a:cubicBezTo>
                  <a:cubicBezTo>
                    <a:pt x="58" y="223"/>
                    <a:pt x="58" y="223"/>
                    <a:pt x="58" y="223"/>
                  </a:cubicBezTo>
                  <a:cubicBezTo>
                    <a:pt x="107" y="210"/>
                    <a:pt x="260" y="167"/>
                    <a:pt x="409" y="100"/>
                  </a:cubicBezTo>
                  <a:cubicBezTo>
                    <a:pt x="227" y="118"/>
                    <a:pt x="227" y="118"/>
                    <a:pt x="227" y="118"/>
                  </a:cubicBezTo>
                  <a:cubicBezTo>
                    <a:pt x="227" y="112"/>
                    <a:pt x="227" y="112"/>
                    <a:pt x="227" y="112"/>
                  </a:cubicBezTo>
                  <a:cubicBezTo>
                    <a:pt x="425" y="93"/>
                    <a:pt x="425" y="93"/>
                    <a:pt x="425" y="93"/>
                  </a:cubicBezTo>
                  <a:cubicBezTo>
                    <a:pt x="479" y="67"/>
                    <a:pt x="533" y="39"/>
                    <a:pt x="580" y="7"/>
                  </a:cubicBezTo>
                  <a:cubicBezTo>
                    <a:pt x="580" y="7"/>
                    <a:pt x="576" y="13"/>
                    <a:pt x="567" y="24"/>
                  </a:cubicBezTo>
                  <a:cubicBezTo>
                    <a:pt x="571" y="21"/>
                    <a:pt x="574" y="18"/>
                    <a:pt x="578" y="15"/>
                  </a:cubicBezTo>
                  <a:cubicBezTo>
                    <a:pt x="583" y="11"/>
                    <a:pt x="588" y="7"/>
                    <a:pt x="593" y="2"/>
                  </a:cubicBezTo>
                  <a:cubicBezTo>
                    <a:pt x="530" y="0"/>
                    <a:pt x="530" y="0"/>
                    <a:pt x="530" y="0"/>
                  </a:cubicBezTo>
                  <a:cubicBezTo>
                    <a:pt x="524" y="0"/>
                    <a:pt x="518" y="0"/>
                    <a:pt x="512" y="0"/>
                  </a:cubicBezTo>
                </a:path>
              </a:pathLst>
            </a:custGeom>
            <a:solidFill>
              <a:srgbClr val="FB94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ïṥḷïḍé"/>
            <p:cNvSpPr/>
            <p:nvPr/>
          </p:nvSpPr>
          <p:spPr bwMode="auto">
            <a:xfrm>
              <a:off x="9734385" y="4693334"/>
              <a:ext cx="465685" cy="267307"/>
            </a:xfrm>
            <a:custGeom>
              <a:avLst/>
              <a:gdLst>
                <a:gd name="T0" fmla="*/ 329 w 329"/>
                <a:gd name="T1" fmla="*/ 0 h 188"/>
                <a:gd name="T2" fmla="*/ 325 w 329"/>
                <a:gd name="T3" fmla="*/ 0 h 188"/>
                <a:gd name="T4" fmla="*/ 17 w 329"/>
                <a:gd name="T5" fmla="*/ 185 h 188"/>
                <a:gd name="T6" fmla="*/ 0 w 329"/>
                <a:gd name="T7" fmla="*/ 185 h 188"/>
                <a:gd name="T8" fmla="*/ 2 w 329"/>
                <a:gd name="T9" fmla="*/ 188 h 188"/>
                <a:gd name="T10" fmla="*/ 17 w 329"/>
                <a:gd name="T11" fmla="*/ 188 h 188"/>
                <a:gd name="T12" fmla="*/ 18 w 329"/>
                <a:gd name="T13" fmla="*/ 188 h 188"/>
                <a:gd name="T14" fmla="*/ 329 w 329"/>
                <a:gd name="T15" fmla="*/ 0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188">
                  <a:moveTo>
                    <a:pt x="329" y="0"/>
                  </a:moveTo>
                  <a:cubicBezTo>
                    <a:pt x="325" y="0"/>
                    <a:pt x="325" y="0"/>
                    <a:pt x="325" y="0"/>
                  </a:cubicBezTo>
                  <a:cubicBezTo>
                    <a:pt x="247" y="64"/>
                    <a:pt x="145" y="126"/>
                    <a:pt x="17" y="185"/>
                  </a:cubicBezTo>
                  <a:cubicBezTo>
                    <a:pt x="0" y="185"/>
                    <a:pt x="0" y="185"/>
                    <a:pt x="0" y="185"/>
                  </a:cubicBezTo>
                  <a:cubicBezTo>
                    <a:pt x="2" y="188"/>
                    <a:pt x="2" y="188"/>
                    <a:pt x="2" y="188"/>
                  </a:cubicBezTo>
                  <a:cubicBezTo>
                    <a:pt x="17" y="188"/>
                    <a:pt x="17" y="188"/>
                    <a:pt x="17" y="188"/>
                  </a:cubicBezTo>
                  <a:cubicBezTo>
                    <a:pt x="18" y="188"/>
                    <a:pt x="18" y="188"/>
                    <a:pt x="18" y="188"/>
                  </a:cubicBezTo>
                  <a:cubicBezTo>
                    <a:pt x="148" y="128"/>
                    <a:pt x="251" y="65"/>
                    <a:pt x="329" y="0"/>
                  </a:cubicBezTo>
                </a:path>
              </a:pathLst>
            </a:custGeom>
            <a:solidFill>
              <a:srgbClr val="B884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îśḻïde"/>
            <p:cNvSpPr/>
            <p:nvPr/>
          </p:nvSpPr>
          <p:spPr bwMode="auto">
            <a:xfrm>
              <a:off x="9672182" y="4711828"/>
              <a:ext cx="124407" cy="117682"/>
            </a:xfrm>
            <a:custGeom>
              <a:avLst/>
              <a:gdLst>
                <a:gd name="T0" fmla="*/ 88 w 88"/>
                <a:gd name="T1" fmla="*/ 0 h 83"/>
                <a:gd name="T2" fmla="*/ 36 w 88"/>
                <a:gd name="T3" fmla="*/ 10 h 83"/>
                <a:gd name="T4" fmla="*/ 0 w 88"/>
                <a:gd name="T5" fmla="*/ 63 h 83"/>
                <a:gd name="T6" fmla="*/ 3 w 88"/>
                <a:gd name="T7" fmla="*/ 83 h 83"/>
                <a:gd name="T8" fmla="*/ 88 w 88"/>
                <a:gd name="T9" fmla="*/ 0 h 83"/>
              </a:gdLst>
              <a:ahLst/>
              <a:cxnLst>
                <a:cxn ang="0">
                  <a:pos x="T0" y="T1"/>
                </a:cxn>
                <a:cxn ang="0">
                  <a:pos x="T2" y="T3"/>
                </a:cxn>
                <a:cxn ang="0">
                  <a:pos x="T4" y="T5"/>
                </a:cxn>
                <a:cxn ang="0">
                  <a:pos x="T6" y="T7"/>
                </a:cxn>
                <a:cxn ang="0">
                  <a:pos x="T8" y="T9"/>
                </a:cxn>
              </a:cxnLst>
              <a:rect l="0" t="0" r="r" b="b"/>
              <a:pathLst>
                <a:path w="88" h="83">
                  <a:moveTo>
                    <a:pt x="88" y="0"/>
                  </a:moveTo>
                  <a:cubicBezTo>
                    <a:pt x="69" y="1"/>
                    <a:pt x="51" y="4"/>
                    <a:pt x="36" y="10"/>
                  </a:cubicBezTo>
                  <a:cubicBezTo>
                    <a:pt x="23" y="30"/>
                    <a:pt x="11" y="48"/>
                    <a:pt x="0" y="63"/>
                  </a:cubicBezTo>
                  <a:cubicBezTo>
                    <a:pt x="0" y="69"/>
                    <a:pt x="1" y="76"/>
                    <a:pt x="3" y="83"/>
                  </a:cubicBezTo>
                  <a:cubicBezTo>
                    <a:pt x="35" y="55"/>
                    <a:pt x="63" y="27"/>
                    <a:pt x="88" y="0"/>
                  </a:cubicBezTo>
                </a:path>
              </a:pathLst>
            </a:custGeom>
            <a:solidFill>
              <a:srgbClr val="D36A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ïṡľïďé"/>
            <p:cNvSpPr/>
            <p:nvPr/>
          </p:nvSpPr>
          <p:spPr bwMode="auto">
            <a:xfrm>
              <a:off x="10403492" y="4718552"/>
              <a:ext cx="68929" cy="67247"/>
            </a:xfrm>
            <a:custGeom>
              <a:avLst/>
              <a:gdLst>
                <a:gd name="T0" fmla="*/ 49 w 49"/>
                <a:gd name="T1" fmla="*/ 0 h 47"/>
                <a:gd name="T2" fmla="*/ 0 w 49"/>
                <a:gd name="T3" fmla="*/ 31 h 47"/>
                <a:gd name="T4" fmla="*/ 1 w 49"/>
                <a:gd name="T5" fmla="*/ 47 h 47"/>
                <a:gd name="T6" fmla="*/ 49 w 49"/>
                <a:gd name="T7" fmla="*/ 0 h 47"/>
              </a:gdLst>
              <a:ahLst/>
              <a:cxnLst>
                <a:cxn ang="0">
                  <a:pos x="T0" y="T1"/>
                </a:cxn>
                <a:cxn ang="0">
                  <a:pos x="T2" y="T3"/>
                </a:cxn>
                <a:cxn ang="0">
                  <a:pos x="T4" y="T5"/>
                </a:cxn>
                <a:cxn ang="0">
                  <a:pos x="T6" y="T7"/>
                </a:cxn>
              </a:cxnLst>
              <a:rect l="0" t="0" r="r" b="b"/>
              <a:pathLst>
                <a:path w="49" h="47">
                  <a:moveTo>
                    <a:pt x="49" y="0"/>
                  </a:moveTo>
                  <a:cubicBezTo>
                    <a:pt x="31" y="13"/>
                    <a:pt x="15" y="23"/>
                    <a:pt x="0" y="31"/>
                  </a:cubicBezTo>
                  <a:cubicBezTo>
                    <a:pt x="0" y="36"/>
                    <a:pt x="0" y="41"/>
                    <a:pt x="1" y="47"/>
                  </a:cubicBezTo>
                  <a:cubicBezTo>
                    <a:pt x="24" y="28"/>
                    <a:pt x="39" y="11"/>
                    <a:pt x="49" y="0"/>
                  </a:cubicBezTo>
                </a:path>
              </a:pathLst>
            </a:custGeom>
            <a:solidFill>
              <a:srgbClr val="909D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í$1îde"/>
            <p:cNvSpPr/>
            <p:nvPr/>
          </p:nvSpPr>
          <p:spPr bwMode="auto">
            <a:xfrm>
              <a:off x="9752879" y="4695016"/>
              <a:ext cx="738035" cy="309336"/>
            </a:xfrm>
            <a:custGeom>
              <a:avLst/>
              <a:gdLst>
                <a:gd name="T0" fmla="*/ 432 w 522"/>
                <a:gd name="T1" fmla="*/ 85 h 219"/>
                <a:gd name="T2" fmla="*/ 351 w 522"/>
                <a:gd name="T3" fmla="*/ 93 h 219"/>
                <a:gd name="T4" fmla="*/ 0 w 522"/>
                <a:gd name="T5" fmla="*/ 216 h 219"/>
                <a:gd name="T6" fmla="*/ 1 w 522"/>
                <a:gd name="T7" fmla="*/ 219 h 219"/>
                <a:gd name="T8" fmla="*/ 432 w 522"/>
                <a:gd name="T9" fmla="*/ 85 h 219"/>
                <a:gd name="T10" fmla="*/ 522 w 522"/>
                <a:gd name="T11" fmla="*/ 0 h 219"/>
                <a:gd name="T12" fmla="*/ 367 w 522"/>
                <a:gd name="T13" fmla="*/ 86 h 219"/>
                <a:gd name="T14" fmla="*/ 441 w 522"/>
                <a:gd name="T15" fmla="*/ 79 h 219"/>
                <a:gd name="T16" fmla="*/ 461 w 522"/>
                <a:gd name="T17" fmla="*/ 64 h 219"/>
                <a:gd name="T18" fmla="*/ 460 w 522"/>
                <a:gd name="T19" fmla="*/ 48 h 219"/>
                <a:gd name="T20" fmla="*/ 509 w 522"/>
                <a:gd name="T21" fmla="*/ 17 h 219"/>
                <a:gd name="T22" fmla="*/ 522 w 522"/>
                <a:gd name="T2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2" h="219">
                  <a:moveTo>
                    <a:pt x="432" y="85"/>
                  </a:moveTo>
                  <a:cubicBezTo>
                    <a:pt x="351" y="93"/>
                    <a:pt x="351" y="93"/>
                    <a:pt x="351" y="93"/>
                  </a:cubicBezTo>
                  <a:cubicBezTo>
                    <a:pt x="202" y="160"/>
                    <a:pt x="49" y="203"/>
                    <a:pt x="0" y="216"/>
                  </a:cubicBezTo>
                  <a:cubicBezTo>
                    <a:pt x="1" y="219"/>
                    <a:pt x="1" y="219"/>
                    <a:pt x="1" y="219"/>
                  </a:cubicBezTo>
                  <a:cubicBezTo>
                    <a:pt x="221" y="202"/>
                    <a:pt x="355" y="139"/>
                    <a:pt x="432" y="85"/>
                  </a:cubicBezTo>
                  <a:moveTo>
                    <a:pt x="522" y="0"/>
                  </a:moveTo>
                  <a:cubicBezTo>
                    <a:pt x="475" y="32"/>
                    <a:pt x="421" y="60"/>
                    <a:pt x="367" y="86"/>
                  </a:cubicBezTo>
                  <a:cubicBezTo>
                    <a:pt x="441" y="79"/>
                    <a:pt x="441" y="79"/>
                    <a:pt x="441" y="79"/>
                  </a:cubicBezTo>
                  <a:cubicBezTo>
                    <a:pt x="448" y="73"/>
                    <a:pt x="455" y="68"/>
                    <a:pt x="461" y="64"/>
                  </a:cubicBezTo>
                  <a:cubicBezTo>
                    <a:pt x="460" y="58"/>
                    <a:pt x="460" y="53"/>
                    <a:pt x="460" y="48"/>
                  </a:cubicBezTo>
                  <a:cubicBezTo>
                    <a:pt x="475" y="40"/>
                    <a:pt x="491" y="30"/>
                    <a:pt x="509" y="17"/>
                  </a:cubicBezTo>
                  <a:cubicBezTo>
                    <a:pt x="518" y="6"/>
                    <a:pt x="522" y="0"/>
                    <a:pt x="522" y="0"/>
                  </a:cubicBezTo>
                </a:path>
              </a:pathLst>
            </a:custGeom>
            <a:solidFill>
              <a:srgbClr val="C286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i$ḻîdé"/>
            <p:cNvSpPr/>
            <p:nvPr/>
          </p:nvSpPr>
          <p:spPr bwMode="auto">
            <a:xfrm>
              <a:off x="9739429" y="4967366"/>
              <a:ext cx="15131" cy="30261"/>
            </a:xfrm>
            <a:custGeom>
              <a:avLst/>
              <a:gdLst>
                <a:gd name="T0" fmla="*/ 0 w 11"/>
                <a:gd name="T1" fmla="*/ 0 h 22"/>
                <a:gd name="T2" fmla="*/ 8 w 11"/>
                <a:gd name="T3" fmla="*/ 22 h 22"/>
                <a:gd name="T4" fmla="*/ 7 w 11"/>
                <a:gd name="T5" fmla="*/ 7 h 22"/>
                <a:gd name="T6" fmla="*/ 0 w 11"/>
                <a:gd name="T7" fmla="*/ 0 h 22"/>
              </a:gdLst>
              <a:ahLst/>
              <a:cxnLst>
                <a:cxn ang="0">
                  <a:pos x="T0" y="T1"/>
                </a:cxn>
                <a:cxn ang="0">
                  <a:pos x="T2" y="T3"/>
                </a:cxn>
                <a:cxn ang="0">
                  <a:pos x="T4" y="T5"/>
                </a:cxn>
                <a:cxn ang="0">
                  <a:pos x="T6" y="T7"/>
                </a:cxn>
              </a:cxnLst>
              <a:rect l="0" t="0" r="r" b="b"/>
              <a:pathLst>
                <a:path w="11" h="22">
                  <a:moveTo>
                    <a:pt x="0" y="0"/>
                  </a:moveTo>
                  <a:cubicBezTo>
                    <a:pt x="8" y="22"/>
                    <a:pt x="8" y="22"/>
                    <a:pt x="8" y="22"/>
                  </a:cubicBezTo>
                  <a:cubicBezTo>
                    <a:pt x="11" y="17"/>
                    <a:pt x="11" y="11"/>
                    <a:pt x="7" y="7"/>
                  </a:cubicBezTo>
                  <a:cubicBezTo>
                    <a:pt x="0" y="0"/>
                    <a:pt x="0" y="0"/>
                    <a:pt x="0" y="0"/>
                  </a:cubicBezTo>
                </a:path>
              </a:pathLst>
            </a:custGeom>
            <a:solidFill>
              <a:srgbClr val="D36A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î$ḻîḍé"/>
            <p:cNvSpPr/>
            <p:nvPr/>
          </p:nvSpPr>
          <p:spPr bwMode="auto">
            <a:xfrm>
              <a:off x="10590103" y="4763943"/>
              <a:ext cx="285799" cy="391714"/>
            </a:xfrm>
            <a:custGeom>
              <a:avLst/>
              <a:gdLst>
                <a:gd name="T0" fmla="*/ 176 w 202"/>
                <a:gd name="T1" fmla="*/ 95 h 276"/>
                <a:gd name="T2" fmla="*/ 160 w 202"/>
                <a:gd name="T3" fmla="*/ 100 h 276"/>
                <a:gd name="T4" fmla="*/ 61 w 202"/>
                <a:gd name="T5" fmla="*/ 123 h 276"/>
                <a:gd name="T6" fmla="*/ 40 w 202"/>
                <a:gd name="T7" fmla="*/ 121 h 276"/>
                <a:gd name="T8" fmla="*/ 32 w 202"/>
                <a:gd name="T9" fmla="*/ 137 h 276"/>
                <a:gd name="T10" fmla="*/ 6 w 202"/>
                <a:gd name="T11" fmla="*/ 228 h 276"/>
                <a:gd name="T12" fmla="*/ 0 w 202"/>
                <a:gd name="T13" fmla="*/ 276 h 276"/>
                <a:gd name="T14" fmla="*/ 104 w 202"/>
                <a:gd name="T15" fmla="*/ 269 h 276"/>
                <a:gd name="T16" fmla="*/ 189 w 202"/>
                <a:gd name="T17" fmla="*/ 126 h 276"/>
                <a:gd name="T18" fmla="*/ 176 w 202"/>
                <a:gd name="T19" fmla="*/ 95 h 276"/>
                <a:gd name="T20" fmla="*/ 136 w 202"/>
                <a:gd name="T21" fmla="*/ 0 h 276"/>
                <a:gd name="T22" fmla="*/ 81 w 202"/>
                <a:gd name="T23" fmla="*/ 58 h 276"/>
                <a:gd name="T24" fmla="*/ 42 w 202"/>
                <a:gd name="T25" fmla="*/ 117 h 276"/>
                <a:gd name="T26" fmla="*/ 61 w 202"/>
                <a:gd name="T27" fmla="*/ 119 h 276"/>
                <a:gd name="T28" fmla="*/ 74 w 202"/>
                <a:gd name="T29" fmla="*/ 118 h 276"/>
                <a:gd name="T30" fmla="*/ 175 w 202"/>
                <a:gd name="T31" fmla="*/ 91 h 276"/>
                <a:gd name="T32" fmla="*/ 148 w 202"/>
                <a:gd name="T33" fmla="*/ 24 h 276"/>
                <a:gd name="T34" fmla="*/ 136 w 202"/>
                <a:gd name="T35"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2" h="276">
                  <a:moveTo>
                    <a:pt x="176" y="95"/>
                  </a:moveTo>
                  <a:cubicBezTo>
                    <a:pt x="171" y="97"/>
                    <a:pt x="165" y="99"/>
                    <a:pt x="160" y="100"/>
                  </a:cubicBezTo>
                  <a:cubicBezTo>
                    <a:pt x="128" y="111"/>
                    <a:pt x="95" y="123"/>
                    <a:pt x="61" y="123"/>
                  </a:cubicBezTo>
                  <a:cubicBezTo>
                    <a:pt x="54" y="123"/>
                    <a:pt x="47" y="122"/>
                    <a:pt x="40" y="121"/>
                  </a:cubicBezTo>
                  <a:cubicBezTo>
                    <a:pt x="37" y="126"/>
                    <a:pt x="35" y="132"/>
                    <a:pt x="32" y="137"/>
                  </a:cubicBezTo>
                  <a:cubicBezTo>
                    <a:pt x="19" y="166"/>
                    <a:pt x="11" y="197"/>
                    <a:pt x="6" y="228"/>
                  </a:cubicBezTo>
                  <a:cubicBezTo>
                    <a:pt x="3" y="244"/>
                    <a:pt x="2" y="260"/>
                    <a:pt x="0" y="276"/>
                  </a:cubicBezTo>
                  <a:cubicBezTo>
                    <a:pt x="104" y="269"/>
                    <a:pt x="104" y="269"/>
                    <a:pt x="104" y="269"/>
                  </a:cubicBezTo>
                  <a:cubicBezTo>
                    <a:pt x="180" y="266"/>
                    <a:pt x="202" y="213"/>
                    <a:pt x="189" y="126"/>
                  </a:cubicBezTo>
                  <a:cubicBezTo>
                    <a:pt x="176" y="95"/>
                    <a:pt x="176" y="95"/>
                    <a:pt x="176" y="95"/>
                  </a:cubicBezTo>
                  <a:moveTo>
                    <a:pt x="136" y="0"/>
                  </a:moveTo>
                  <a:cubicBezTo>
                    <a:pt x="116" y="18"/>
                    <a:pt x="97" y="37"/>
                    <a:pt x="81" y="58"/>
                  </a:cubicBezTo>
                  <a:cubicBezTo>
                    <a:pt x="66" y="76"/>
                    <a:pt x="53" y="96"/>
                    <a:pt x="42" y="117"/>
                  </a:cubicBezTo>
                  <a:cubicBezTo>
                    <a:pt x="48" y="118"/>
                    <a:pt x="55" y="119"/>
                    <a:pt x="61" y="119"/>
                  </a:cubicBezTo>
                  <a:cubicBezTo>
                    <a:pt x="66" y="119"/>
                    <a:pt x="70" y="119"/>
                    <a:pt x="74" y="118"/>
                  </a:cubicBezTo>
                  <a:cubicBezTo>
                    <a:pt x="109" y="115"/>
                    <a:pt x="142" y="102"/>
                    <a:pt x="175" y="91"/>
                  </a:cubicBezTo>
                  <a:cubicBezTo>
                    <a:pt x="148" y="24"/>
                    <a:pt x="148" y="24"/>
                    <a:pt x="148" y="24"/>
                  </a:cubicBezTo>
                  <a:cubicBezTo>
                    <a:pt x="145" y="15"/>
                    <a:pt x="141" y="7"/>
                    <a:pt x="136" y="0"/>
                  </a:cubicBezTo>
                </a:path>
              </a:pathLst>
            </a:custGeom>
            <a:solidFill>
              <a:srgbClr val="FEEF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îṡḻïḍé"/>
            <p:cNvSpPr/>
            <p:nvPr/>
          </p:nvSpPr>
          <p:spPr bwMode="auto">
            <a:xfrm>
              <a:off x="10585059" y="4760581"/>
              <a:ext cx="198378" cy="395076"/>
            </a:xfrm>
            <a:custGeom>
              <a:avLst/>
              <a:gdLst>
                <a:gd name="T0" fmla="*/ 138 w 140"/>
                <a:gd name="T1" fmla="*/ 0 h 279"/>
                <a:gd name="T2" fmla="*/ 100 w 140"/>
                <a:gd name="T3" fmla="*/ 37 h 279"/>
                <a:gd name="T4" fmla="*/ 12 w 140"/>
                <a:gd name="T5" fmla="*/ 198 h 279"/>
                <a:gd name="T6" fmla="*/ 0 w 140"/>
                <a:gd name="T7" fmla="*/ 279 h 279"/>
                <a:gd name="T8" fmla="*/ 4 w 140"/>
                <a:gd name="T9" fmla="*/ 279 h 279"/>
                <a:gd name="T10" fmla="*/ 10 w 140"/>
                <a:gd name="T11" fmla="*/ 231 h 279"/>
                <a:gd name="T12" fmla="*/ 36 w 140"/>
                <a:gd name="T13" fmla="*/ 140 h 279"/>
                <a:gd name="T14" fmla="*/ 44 w 140"/>
                <a:gd name="T15" fmla="*/ 124 h 279"/>
                <a:gd name="T16" fmla="*/ 43 w 140"/>
                <a:gd name="T17" fmla="*/ 124 h 279"/>
                <a:gd name="T18" fmla="*/ 44 w 140"/>
                <a:gd name="T19" fmla="*/ 120 h 279"/>
                <a:gd name="T20" fmla="*/ 44 w 140"/>
                <a:gd name="T21" fmla="*/ 120 h 279"/>
                <a:gd name="T22" fmla="*/ 46 w 140"/>
                <a:gd name="T23" fmla="*/ 120 h 279"/>
                <a:gd name="T24" fmla="*/ 85 w 140"/>
                <a:gd name="T25" fmla="*/ 61 h 279"/>
                <a:gd name="T26" fmla="*/ 140 w 140"/>
                <a:gd name="T27" fmla="*/ 3 h 279"/>
                <a:gd name="T28" fmla="*/ 138 w 140"/>
                <a:gd name="T29"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279">
                  <a:moveTo>
                    <a:pt x="138" y="0"/>
                  </a:moveTo>
                  <a:cubicBezTo>
                    <a:pt x="124" y="11"/>
                    <a:pt x="112" y="24"/>
                    <a:pt x="100" y="37"/>
                  </a:cubicBezTo>
                  <a:cubicBezTo>
                    <a:pt x="58" y="83"/>
                    <a:pt x="26" y="138"/>
                    <a:pt x="12" y="198"/>
                  </a:cubicBezTo>
                  <a:cubicBezTo>
                    <a:pt x="6" y="225"/>
                    <a:pt x="3" y="252"/>
                    <a:pt x="0" y="279"/>
                  </a:cubicBezTo>
                  <a:cubicBezTo>
                    <a:pt x="4" y="279"/>
                    <a:pt x="4" y="279"/>
                    <a:pt x="4" y="279"/>
                  </a:cubicBezTo>
                  <a:cubicBezTo>
                    <a:pt x="6" y="263"/>
                    <a:pt x="7" y="247"/>
                    <a:pt x="10" y="231"/>
                  </a:cubicBezTo>
                  <a:cubicBezTo>
                    <a:pt x="15" y="200"/>
                    <a:pt x="23" y="169"/>
                    <a:pt x="36" y="140"/>
                  </a:cubicBezTo>
                  <a:cubicBezTo>
                    <a:pt x="39" y="135"/>
                    <a:pt x="41" y="129"/>
                    <a:pt x="44" y="124"/>
                  </a:cubicBezTo>
                  <a:cubicBezTo>
                    <a:pt x="44" y="124"/>
                    <a:pt x="43" y="124"/>
                    <a:pt x="43" y="124"/>
                  </a:cubicBezTo>
                  <a:cubicBezTo>
                    <a:pt x="41" y="124"/>
                    <a:pt x="41" y="120"/>
                    <a:pt x="44" y="120"/>
                  </a:cubicBezTo>
                  <a:cubicBezTo>
                    <a:pt x="44" y="120"/>
                    <a:pt x="44" y="120"/>
                    <a:pt x="44" y="120"/>
                  </a:cubicBezTo>
                  <a:cubicBezTo>
                    <a:pt x="45" y="120"/>
                    <a:pt x="45" y="120"/>
                    <a:pt x="46" y="120"/>
                  </a:cubicBezTo>
                  <a:cubicBezTo>
                    <a:pt x="57" y="99"/>
                    <a:pt x="70" y="79"/>
                    <a:pt x="85" y="61"/>
                  </a:cubicBezTo>
                  <a:cubicBezTo>
                    <a:pt x="101" y="40"/>
                    <a:pt x="120" y="21"/>
                    <a:pt x="140" y="3"/>
                  </a:cubicBezTo>
                  <a:cubicBezTo>
                    <a:pt x="139" y="2"/>
                    <a:pt x="139" y="1"/>
                    <a:pt x="138" y="0"/>
                  </a:cubicBezTo>
                </a:path>
              </a:pathLst>
            </a:custGeom>
            <a:solidFill>
              <a:srgbClr val="AED5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ïŝḷïďe"/>
            <p:cNvSpPr/>
            <p:nvPr/>
          </p:nvSpPr>
          <p:spPr bwMode="auto">
            <a:xfrm>
              <a:off x="10642219" y="4893394"/>
              <a:ext cx="196698" cy="45392"/>
            </a:xfrm>
            <a:custGeom>
              <a:avLst/>
              <a:gdLst>
                <a:gd name="T0" fmla="*/ 138 w 139"/>
                <a:gd name="T1" fmla="*/ 0 h 32"/>
                <a:gd name="T2" fmla="*/ 37 w 139"/>
                <a:gd name="T3" fmla="*/ 27 h 32"/>
                <a:gd name="T4" fmla="*/ 24 w 139"/>
                <a:gd name="T5" fmla="*/ 28 h 32"/>
                <a:gd name="T6" fmla="*/ 5 w 139"/>
                <a:gd name="T7" fmla="*/ 26 h 32"/>
                <a:gd name="T8" fmla="*/ 3 w 139"/>
                <a:gd name="T9" fmla="*/ 26 h 32"/>
                <a:gd name="T10" fmla="*/ 3 w 139"/>
                <a:gd name="T11" fmla="*/ 26 h 32"/>
                <a:gd name="T12" fmla="*/ 2 w 139"/>
                <a:gd name="T13" fmla="*/ 30 h 32"/>
                <a:gd name="T14" fmla="*/ 3 w 139"/>
                <a:gd name="T15" fmla="*/ 30 h 32"/>
                <a:gd name="T16" fmla="*/ 24 w 139"/>
                <a:gd name="T17" fmla="*/ 32 h 32"/>
                <a:gd name="T18" fmla="*/ 123 w 139"/>
                <a:gd name="T19" fmla="*/ 9 h 32"/>
                <a:gd name="T20" fmla="*/ 139 w 139"/>
                <a:gd name="T21" fmla="*/ 4 h 32"/>
                <a:gd name="T22" fmla="*/ 138 w 139"/>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32">
                  <a:moveTo>
                    <a:pt x="138" y="0"/>
                  </a:moveTo>
                  <a:cubicBezTo>
                    <a:pt x="105" y="11"/>
                    <a:pt x="72" y="24"/>
                    <a:pt x="37" y="27"/>
                  </a:cubicBezTo>
                  <a:cubicBezTo>
                    <a:pt x="33" y="28"/>
                    <a:pt x="29" y="28"/>
                    <a:pt x="24" y="28"/>
                  </a:cubicBezTo>
                  <a:cubicBezTo>
                    <a:pt x="18" y="28"/>
                    <a:pt x="11" y="27"/>
                    <a:pt x="5" y="26"/>
                  </a:cubicBezTo>
                  <a:cubicBezTo>
                    <a:pt x="4" y="26"/>
                    <a:pt x="4" y="26"/>
                    <a:pt x="3" y="26"/>
                  </a:cubicBezTo>
                  <a:cubicBezTo>
                    <a:pt x="3" y="26"/>
                    <a:pt x="3" y="26"/>
                    <a:pt x="3" y="26"/>
                  </a:cubicBezTo>
                  <a:cubicBezTo>
                    <a:pt x="0" y="26"/>
                    <a:pt x="0" y="30"/>
                    <a:pt x="2" y="30"/>
                  </a:cubicBezTo>
                  <a:cubicBezTo>
                    <a:pt x="2" y="30"/>
                    <a:pt x="3" y="30"/>
                    <a:pt x="3" y="30"/>
                  </a:cubicBezTo>
                  <a:cubicBezTo>
                    <a:pt x="10" y="31"/>
                    <a:pt x="17" y="32"/>
                    <a:pt x="24" y="32"/>
                  </a:cubicBezTo>
                  <a:cubicBezTo>
                    <a:pt x="58" y="32"/>
                    <a:pt x="91" y="20"/>
                    <a:pt x="123" y="9"/>
                  </a:cubicBezTo>
                  <a:cubicBezTo>
                    <a:pt x="128" y="8"/>
                    <a:pt x="134" y="6"/>
                    <a:pt x="139" y="4"/>
                  </a:cubicBezTo>
                  <a:cubicBezTo>
                    <a:pt x="138" y="0"/>
                    <a:pt x="138" y="0"/>
                    <a:pt x="138" y="0"/>
                  </a:cubicBezTo>
                </a:path>
              </a:pathLst>
            </a:custGeom>
            <a:solidFill>
              <a:srgbClr val="AED5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îšļîḋé"/>
            <p:cNvSpPr/>
            <p:nvPr/>
          </p:nvSpPr>
          <p:spPr bwMode="auto">
            <a:xfrm>
              <a:off x="10453927" y="5066555"/>
              <a:ext cx="36986" cy="95827"/>
            </a:xfrm>
            <a:custGeom>
              <a:avLst/>
              <a:gdLst>
                <a:gd name="T0" fmla="*/ 2 w 27"/>
                <a:gd name="T1" fmla="*/ 0 h 68"/>
                <a:gd name="T2" fmla="*/ 0 w 27"/>
                <a:gd name="T3" fmla="*/ 2 h 68"/>
                <a:gd name="T4" fmla="*/ 23 w 27"/>
                <a:gd name="T5" fmla="*/ 68 h 68"/>
                <a:gd name="T6" fmla="*/ 27 w 27"/>
                <a:gd name="T7" fmla="*/ 68 h 68"/>
                <a:gd name="T8" fmla="*/ 10 w 27"/>
                <a:gd name="T9" fmla="*/ 33 h 68"/>
                <a:gd name="T10" fmla="*/ 4 w 27"/>
                <a:gd name="T11" fmla="*/ 2 h 68"/>
                <a:gd name="T12" fmla="*/ 2 w 27"/>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27" h="68">
                  <a:moveTo>
                    <a:pt x="2" y="0"/>
                  </a:moveTo>
                  <a:cubicBezTo>
                    <a:pt x="1" y="0"/>
                    <a:pt x="0" y="1"/>
                    <a:pt x="0" y="2"/>
                  </a:cubicBezTo>
                  <a:cubicBezTo>
                    <a:pt x="1" y="26"/>
                    <a:pt x="9" y="49"/>
                    <a:pt x="23" y="68"/>
                  </a:cubicBezTo>
                  <a:cubicBezTo>
                    <a:pt x="27" y="68"/>
                    <a:pt x="27" y="68"/>
                    <a:pt x="27" y="68"/>
                  </a:cubicBezTo>
                  <a:cubicBezTo>
                    <a:pt x="20" y="57"/>
                    <a:pt x="14" y="45"/>
                    <a:pt x="10" y="33"/>
                  </a:cubicBezTo>
                  <a:cubicBezTo>
                    <a:pt x="6" y="23"/>
                    <a:pt x="4" y="13"/>
                    <a:pt x="4" y="2"/>
                  </a:cubicBezTo>
                  <a:cubicBezTo>
                    <a:pt x="4" y="1"/>
                    <a:pt x="3" y="0"/>
                    <a:pt x="2" y="0"/>
                  </a:cubicBezTo>
                </a:path>
              </a:pathLst>
            </a:custGeom>
            <a:solidFill>
              <a:srgbClr val="AED5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i$ľîḑe"/>
            <p:cNvSpPr/>
            <p:nvPr/>
          </p:nvSpPr>
          <p:spPr bwMode="auto">
            <a:xfrm>
              <a:off x="9991605" y="4795886"/>
              <a:ext cx="495947" cy="55479"/>
            </a:xfrm>
            <a:custGeom>
              <a:avLst/>
              <a:gdLst>
                <a:gd name="T0" fmla="*/ 294 w 295"/>
                <a:gd name="T1" fmla="*/ 0 h 33"/>
                <a:gd name="T2" fmla="*/ 246 w 295"/>
                <a:gd name="T3" fmla="*/ 5 h 33"/>
                <a:gd name="T4" fmla="*/ 229 w 295"/>
                <a:gd name="T5" fmla="*/ 7 h 33"/>
                <a:gd name="T6" fmla="*/ 167 w 295"/>
                <a:gd name="T7" fmla="*/ 12 h 33"/>
                <a:gd name="T8" fmla="*/ 0 w 295"/>
                <a:gd name="T9" fmla="*/ 28 h 33"/>
                <a:gd name="T10" fmla="*/ 0 w 295"/>
                <a:gd name="T11" fmla="*/ 33 h 33"/>
                <a:gd name="T12" fmla="*/ 153 w 295"/>
                <a:gd name="T13" fmla="*/ 18 h 33"/>
                <a:gd name="T14" fmla="*/ 221 w 295"/>
                <a:gd name="T15" fmla="*/ 12 h 33"/>
                <a:gd name="T16" fmla="*/ 246 w 295"/>
                <a:gd name="T17" fmla="*/ 9 h 33"/>
                <a:gd name="T18" fmla="*/ 295 w 295"/>
                <a:gd name="T19" fmla="*/ 5 h 33"/>
                <a:gd name="T20" fmla="*/ 294 w 295"/>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 h="33">
                  <a:moveTo>
                    <a:pt x="294" y="0"/>
                  </a:moveTo>
                  <a:lnTo>
                    <a:pt x="246" y="5"/>
                  </a:lnTo>
                  <a:lnTo>
                    <a:pt x="229" y="7"/>
                  </a:lnTo>
                  <a:lnTo>
                    <a:pt x="167" y="12"/>
                  </a:lnTo>
                  <a:lnTo>
                    <a:pt x="0" y="28"/>
                  </a:lnTo>
                  <a:lnTo>
                    <a:pt x="0" y="33"/>
                  </a:lnTo>
                  <a:lnTo>
                    <a:pt x="153" y="18"/>
                  </a:lnTo>
                  <a:lnTo>
                    <a:pt x="221" y="12"/>
                  </a:lnTo>
                  <a:lnTo>
                    <a:pt x="246" y="9"/>
                  </a:lnTo>
                  <a:lnTo>
                    <a:pt x="295" y="5"/>
                  </a:lnTo>
                  <a:lnTo>
                    <a:pt x="29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îSliḍê"/>
            <p:cNvSpPr/>
            <p:nvPr/>
          </p:nvSpPr>
          <p:spPr bwMode="auto">
            <a:xfrm>
              <a:off x="9991605" y="4795886"/>
              <a:ext cx="495947" cy="55479"/>
            </a:xfrm>
            <a:custGeom>
              <a:avLst/>
              <a:gdLst>
                <a:gd name="T0" fmla="*/ 294 w 295"/>
                <a:gd name="T1" fmla="*/ 0 h 33"/>
                <a:gd name="T2" fmla="*/ 246 w 295"/>
                <a:gd name="T3" fmla="*/ 5 h 33"/>
                <a:gd name="T4" fmla="*/ 229 w 295"/>
                <a:gd name="T5" fmla="*/ 7 h 33"/>
                <a:gd name="T6" fmla="*/ 167 w 295"/>
                <a:gd name="T7" fmla="*/ 12 h 33"/>
                <a:gd name="T8" fmla="*/ 0 w 295"/>
                <a:gd name="T9" fmla="*/ 28 h 33"/>
                <a:gd name="T10" fmla="*/ 0 w 295"/>
                <a:gd name="T11" fmla="*/ 33 h 33"/>
                <a:gd name="T12" fmla="*/ 153 w 295"/>
                <a:gd name="T13" fmla="*/ 18 h 33"/>
                <a:gd name="T14" fmla="*/ 221 w 295"/>
                <a:gd name="T15" fmla="*/ 12 h 33"/>
                <a:gd name="T16" fmla="*/ 246 w 295"/>
                <a:gd name="T17" fmla="*/ 9 h 33"/>
                <a:gd name="T18" fmla="*/ 295 w 295"/>
                <a:gd name="T19" fmla="*/ 5 h 33"/>
                <a:gd name="T20" fmla="*/ 294 w 295"/>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 h="33">
                  <a:moveTo>
                    <a:pt x="294" y="0"/>
                  </a:moveTo>
                  <a:lnTo>
                    <a:pt x="246" y="5"/>
                  </a:lnTo>
                  <a:lnTo>
                    <a:pt x="229" y="7"/>
                  </a:lnTo>
                  <a:lnTo>
                    <a:pt x="167" y="12"/>
                  </a:lnTo>
                  <a:lnTo>
                    <a:pt x="0" y="28"/>
                  </a:lnTo>
                  <a:lnTo>
                    <a:pt x="0" y="33"/>
                  </a:lnTo>
                  <a:lnTo>
                    <a:pt x="153" y="18"/>
                  </a:lnTo>
                  <a:lnTo>
                    <a:pt x="221" y="12"/>
                  </a:lnTo>
                  <a:lnTo>
                    <a:pt x="246" y="9"/>
                  </a:lnTo>
                  <a:lnTo>
                    <a:pt x="295" y="5"/>
                  </a:lnTo>
                  <a:lnTo>
                    <a:pt x="2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í$1ïḋè"/>
            <p:cNvSpPr/>
            <p:nvPr/>
          </p:nvSpPr>
          <p:spPr bwMode="auto">
            <a:xfrm>
              <a:off x="9963025" y="4980815"/>
              <a:ext cx="702730" cy="63885"/>
            </a:xfrm>
            <a:custGeom>
              <a:avLst/>
              <a:gdLst>
                <a:gd name="T0" fmla="*/ 1 w 418"/>
                <a:gd name="T1" fmla="*/ 38 h 38"/>
                <a:gd name="T2" fmla="*/ 418 w 418"/>
                <a:gd name="T3" fmla="*/ 5 h 38"/>
                <a:gd name="T4" fmla="*/ 418 w 418"/>
                <a:gd name="T5" fmla="*/ 0 h 38"/>
                <a:gd name="T6" fmla="*/ 0 w 418"/>
                <a:gd name="T7" fmla="*/ 33 h 38"/>
                <a:gd name="T8" fmla="*/ 1 w 418"/>
                <a:gd name="T9" fmla="*/ 38 h 38"/>
              </a:gdLst>
              <a:ahLst/>
              <a:cxnLst>
                <a:cxn ang="0">
                  <a:pos x="T0" y="T1"/>
                </a:cxn>
                <a:cxn ang="0">
                  <a:pos x="T2" y="T3"/>
                </a:cxn>
                <a:cxn ang="0">
                  <a:pos x="T4" y="T5"/>
                </a:cxn>
                <a:cxn ang="0">
                  <a:pos x="T6" y="T7"/>
                </a:cxn>
                <a:cxn ang="0">
                  <a:pos x="T8" y="T9"/>
                </a:cxn>
              </a:cxnLst>
              <a:rect l="0" t="0" r="r" b="b"/>
              <a:pathLst>
                <a:path w="418" h="38">
                  <a:moveTo>
                    <a:pt x="1" y="38"/>
                  </a:moveTo>
                  <a:lnTo>
                    <a:pt x="418" y="5"/>
                  </a:lnTo>
                  <a:lnTo>
                    <a:pt x="418" y="0"/>
                  </a:lnTo>
                  <a:lnTo>
                    <a:pt x="0" y="33"/>
                  </a:lnTo>
                  <a:lnTo>
                    <a:pt x="1" y="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îṣḻíḓè"/>
            <p:cNvSpPr/>
            <p:nvPr/>
          </p:nvSpPr>
          <p:spPr bwMode="auto">
            <a:xfrm>
              <a:off x="9963025" y="4980815"/>
              <a:ext cx="702730" cy="63885"/>
            </a:xfrm>
            <a:custGeom>
              <a:avLst/>
              <a:gdLst>
                <a:gd name="T0" fmla="*/ 1 w 418"/>
                <a:gd name="T1" fmla="*/ 38 h 38"/>
                <a:gd name="T2" fmla="*/ 418 w 418"/>
                <a:gd name="T3" fmla="*/ 5 h 38"/>
                <a:gd name="T4" fmla="*/ 418 w 418"/>
                <a:gd name="T5" fmla="*/ 0 h 38"/>
                <a:gd name="T6" fmla="*/ 0 w 418"/>
                <a:gd name="T7" fmla="*/ 33 h 38"/>
              </a:gdLst>
              <a:ahLst/>
              <a:cxnLst>
                <a:cxn ang="0">
                  <a:pos x="T0" y="T1"/>
                </a:cxn>
                <a:cxn ang="0">
                  <a:pos x="T2" y="T3"/>
                </a:cxn>
                <a:cxn ang="0">
                  <a:pos x="T4" y="T5"/>
                </a:cxn>
                <a:cxn ang="0">
                  <a:pos x="T6" y="T7"/>
                </a:cxn>
              </a:cxnLst>
              <a:rect l="0" t="0" r="r" b="b"/>
              <a:pathLst>
                <a:path w="418" h="38">
                  <a:moveTo>
                    <a:pt x="1" y="38"/>
                  </a:moveTo>
                  <a:lnTo>
                    <a:pt x="418" y="5"/>
                  </a:lnTo>
                  <a:lnTo>
                    <a:pt x="418" y="0"/>
                  </a:lnTo>
                  <a:lnTo>
                    <a:pt x="0" y="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íṡlîde"/>
            <p:cNvSpPr/>
            <p:nvPr/>
          </p:nvSpPr>
          <p:spPr bwMode="auto">
            <a:xfrm>
              <a:off x="7486657" y="4816060"/>
              <a:ext cx="132813" cy="84059"/>
            </a:xfrm>
            <a:custGeom>
              <a:avLst/>
              <a:gdLst>
                <a:gd name="T0" fmla="*/ 13 w 94"/>
                <a:gd name="T1" fmla="*/ 0 h 59"/>
                <a:gd name="T2" fmla="*/ 0 w 94"/>
                <a:gd name="T3" fmla="*/ 1 h 59"/>
                <a:gd name="T4" fmla="*/ 94 w 94"/>
                <a:gd name="T5" fmla="*/ 59 h 59"/>
                <a:gd name="T6" fmla="*/ 81 w 94"/>
                <a:gd name="T7" fmla="*/ 2 h 59"/>
                <a:gd name="T8" fmla="*/ 36 w 94"/>
                <a:gd name="T9" fmla="*/ 1 h 59"/>
                <a:gd name="T10" fmla="*/ 13 w 94"/>
                <a:gd name="T11" fmla="*/ 0 h 59"/>
              </a:gdLst>
              <a:ahLst/>
              <a:cxnLst>
                <a:cxn ang="0">
                  <a:pos x="T0" y="T1"/>
                </a:cxn>
                <a:cxn ang="0">
                  <a:pos x="T2" y="T3"/>
                </a:cxn>
                <a:cxn ang="0">
                  <a:pos x="T4" y="T5"/>
                </a:cxn>
                <a:cxn ang="0">
                  <a:pos x="T6" y="T7"/>
                </a:cxn>
                <a:cxn ang="0">
                  <a:pos x="T8" y="T9"/>
                </a:cxn>
                <a:cxn ang="0">
                  <a:pos x="T10" y="T11"/>
                </a:cxn>
              </a:cxnLst>
              <a:rect l="0" t="0" r="r" b="b"/>
              <a:pathLst>
                <a:path w="94" h="59">
                  <a:moveTo>
                    <a:pt x="13" y="0"/>
                  </a:moveTo>
                  <a:cubicBezTo>
                    <a:pt x="9" y="0"/>
                    <a:pt x="4" y="1"/>
                    <a:pt x="0" y="1"/>
                  </a:cubicBezTo>
                  <a:cubicBezTo>
                    <a:pt x="22" y="15"/>
                    <a:pt x="52" y="35"/>
                    <a:pt x="94" y="59"/>
                  </a:cubicBezTo>
                  <a:cubicBezTo>
                    <a:pt x="90" y="39"/>
                    <a:pt x="86" y="20"/>
                    <a:pt x="81" y="2"/>
                  </a:cubicBezTo>
                  <a:cubicBezTo>
                    <a:pt x="36" y="1"/>
                    <a:pt x="36" y="1"/>
                    <a:pt x="36" y="1"/>
                  </a:cubicBezTo>
                  <a:cubicBezTo>
                    <a:pt x="28" y="1"/>
                    <a:pt x="21" y="0"/>
                    <a:pt x="13" y="0"/>
                  </a:cubicBezTo>
                </a:path>
              </a:pathLst>
            </a:custGeom>
            <a:solidFill>
              <a:srgbClr val="F9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išḻiḑe"/>
            <p:cNvSpPr/>
            <p:nvPr/>
          </p:nvSpPr>
          <p:spPr bwMode="auto">
            <a:xfrm>
              <a:off x="7241206" y="4817741"/>
              <a:ext cx="544700" cy="586730"/>
            </a:xfrm>
            <a:custGeom>
              <a:avLst/>
              <a:gdLst>
                <a:gd name="T0" fmla="*/ 215 w 385"/>
                <a:gd name="T1" fmla="*/ 301 h 414"/>
                <a:gd name="T2" fmla="*/ 213 w 385"/>
                <a:gd name="T3" fmla="*/ 299 h 414"/>
                <a:gd name="T4" fmla="*/ 225 w 385"/>
                <a:gd name="T5" fmla="*/ 180 h 414"/>
                <a:gd name="T6" fmla="*/ 227 w 385"/>
                <a:gd name="T7" fmla="*/ 178 h 414"/>
                <a:gd name="T8" fmla="*/ 229 w 385"/>
                <a:gd name="T9" fmla="*/ 180 h 414"/>
                <a:gd name="T10" fmla="*/ 217 w 385"/>
                <a:gd name="T11" fmla="*/ 300 h 414"/>
                <a:gd name="T12" fmla="*/ 215 w 385"/>
                <a:gd name="T13" fmla="*/ 301 h 414"/>
                <a:gd name="T14" fmla="*/ 173 w 385"/>
                <a:gd name="T15" fmla="*/ 0 h 414"/>
                <a:gd name="T16" fmla="*/ 155 w 385"/>
                <a:gd name="T17" fmla="*/ 0 h 414"/>
                <a:gd name="T18" fmla="*/ 0 w 385"/>
                <a:gd name="T19" fmla="*/ 7 h 414"/>
                <a:gd name="T20" fmla="*/ 22 w 385"/>
                <a:gd name="T21" fmla="*/ 23 h 414"/>
                <a:gd name="T22" fmla="*/ 41 w 385"/>
                <a:gd name="T23" fmla="*/ 38 h 414"/>
                <a:gd name="T24" fmla="*/ 55 w 385"/>
                <a:gd name="T25" fmla="*/ 38 h 414"/>
                <a:gd name="T26" fmla="*/ 57 w 385"/>
                <a:gd name="T27" fmla="*/ 38 h 414"/>
                <a:gd name="T28" fmla="*/ 57 w 385"/>
                <a:gd name="T29" fmla="*/ 38 h 414"/>
                <a:gd name="T30" fmla="*/ 57 w 385"/>
                <a:gd name="T31" fmla="*/ 42 h 414"/>
                <a:gd name="T32" fmla="*/ 55 w 385"/>
                <a:gd name="T33" fmla="*/ 42 h 414"/>
                <a:gd name="T34" fmla="*/ 47 w 385"/>
                <a:gd name="T35" fmla="*/ 42 h 414"/>
                <a:gd name="T36" fmla="*/ 94 w 385"/>
                <a:gd name="T37" fmla="*/ 81 h 414"/>
                <a:gd name="T38" fmla="*/ 152 w 385"/>
                <a:gd name="T39" fmla="*/ 149 h 414"/>
                <a:gd name="T40" fmla="*/ 184 w 385"/>
                <a:gd name="T41" fmla="*/ 239 h 414"/>
                <a:gd name="T42" fmla="*/ 214 w 385"/>
                <a:gd name="T43" fmla="*/ 325 h 414"/>
                <a:gd name="T44" fmla="*/ 262 w 385"/>
                <a:gd name="T45" fmla="*/ 389 h 414"/>
                <a:gd name="T46" fmla="*/ 290 w 385"/>
                <a:gd name="T47" fmla="*/ 414 h 414"/>
                <a:gd name="T48" fmla="*/ 385 w 385"/>
                <a:gd name="T49" fmla="*/ 406 h 414"/>
                <a:gd name="T50" fmla="*/ 274 w 385"/>
                <a:gd name="T51" fmla="*/ 165 h 414"/>
                <a:gd name="T52" fmla="*/ 267 w 385"/>
                <a:gd name="T53" fmla="*/ 58 h 414"/>
                <a:gd name="T54" fmla="*/ 173 w 385"/>
                <a:gd name="T55"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5" h="414">
                  <a:moveTo>
                    <a:pt x="215" y="301"/>
                  </a:moveTo>
                  <a:cubicBezTo>
                    <a:pt x="214" y="301"/>
                    <a:pt x="213" y="300"/>
                    <a:pt x="213" y="299"/>
                  </a:cubicBezTo>
                  <a:cubicBezTo>
                    <a:pt x="220" y="260"/>
                    <a:pt x="224" y="220"/>
                    <a:pt x="225" y="180"/>
                  </a:cubicBezTo>
                  <a:cubicBezTo>
                    <a:pt x="225" y="179"/>
                    <a:pt x="226" y="178"/>
                    <a:pt x="227" y="178"/>
                  </a:cubicBezTo>
                  <a:cubicBezTo>
                    <a:pt x="228" y="178"/>
                    <a:pt x="229" y="179"/>
                    <a:pt x="229" y="180"/>
                  </a:cubicBezTo>
                  <a:cubicBezTo>
                    <a:pt x="228" y="220"/>
                    <a:pt x="224" y="260"/>
                    <a:pt x="217" y="300"/>
                  </a:cubicBezTo>
                  <a:cubicBezTo>
                    <a:pt x="217" y="301"/>
                    <a:pt x="216" y="301"/>
                    <a:pt x="215" y="301"/>
                  </a:cubicBezTo>
                  <a:moveTo>
                    <a:pt x="173" y="0"/>
                  </a:moveTo>
                  <a:cubicBezTo>
                    <a:pt x="167" y="0"/>
                    <a:pt x="161" y="0"/>
                    <a:pt x="155" y="0"/>
                  </a:cubicBezTo>
                  <a:cubicBezTo>
                    <a:pt x="0" y="7"/>
                    <a:pt x="0" y="7"/>
                    <a:pt x="0" y="7"/>
                  </a:cubicBezTo>
                  <a:cubicBezTo>
                    <a:pt x="8" y="12"/>
                    <a:pt x="15" y="18"/>
                    <a:pt x="22" y="23"/>
                  </a:cubicBezTo>
                  <a:cubicBezTo>
                    <a:pt x="28" y="28"/>
                    <a:pt x="35" y="33"/>
                    <a:pt x="41" y="38"/>
                  </a:cubicBezTo>
                  <a:cubicBezTo>
                    <a:pt x="46" y="38"/>
                    <a:pt x="51" y="38"/>
                    <a:pt x="55" y="38"/>
                  </a:cubicBezTo>
                  <a:cubicBezTo>
                    <a:pt x="56" y="38"/>
                    <a:pt x="56" y="38"/>
                    <a:pt x="57" y="38"/>
                  </a:cubicBezTo>
                  <a:cubicBezTo>
                    <a:pt x="57" y="38"/>
                    <a:pt x="57" y="38"/>
                    <a:pt x="57" y="38"/>
                  </a:cubicBezTo>
                  <a:cubicBezTo>
                    <a:pt x="59" y="38"/>
                    <a:pt x="59" y="42"/>
                    <a:pt x="57" y="42"/>
                  </a:cubicBezTo>
                  <a:cubicBezTo>
                    <a:pt x="56" y="42"/>
                    <a:pt x="56" y="42"/>
                    <a:pt x="55" y="42"/>
                  </a:cubicBezTo>
                  <a:cubicBezTo>
                    <a:pt x="52" y="42"/>
                    <a:pt x="50" y="42"/>
                    <a:pt x="47" y="42"/>
                  </a:cubicBezTo>
                  <a:cubicBezTo>
                    <a:pt x="63" y="55"/>
                    <a:pt x="79" y="67"/>
                    <a:pt x="94" y="81"/>
                  </a:cubicBezTo>
                  <a:cubicBezTo>
                    <a:pt x="116" y="101"/>
                    <a:pt x="137" y="123"/>
                    <a:pt x="152" y="149"/>
                  </a:cubicBezTo>
                  <a:cubicBezTo>
                    <a:pt x="168" y="177"/>
                    <a:pt x="176" y="208"/>
                    <a:pt x="184" y="239"/>
                  </a:cubicBezTo>
                  <a:cubicBezTo>
                    <a:pt x="191" y="269"/>
                    <a:pt x="200" y="298"/>
                    <a:pt x="214" y="325"/>
                  </a:cubicBezTo>
                  <a:cubicBezTo>
                    <a:pt x="227" y="349"/>
                    <a:pt x="243" y="370"/>
                    <a:pt x="262" y="389"/>
                  </a:cubicBezTo>
                  <a:cubicBezTo>
                    <a:pt x="271" y="398"/>
                    <a:pt x="280" y="406"/>
                    <a:pt x="290" y="414"/>
                  </a:cubicBezTo>
                  <a:cubicBezTo>
                    <a:pt x="385" y="406"/>
                    <a:pt x="385" y="406"/>
                    <a:pt x="385" y="406"/>
                  </a:cubicBezTo>
                  <a:cubicBezTo>
                    <a:pt x="320" y="338"/>
                    <a:pt x="274" y="257"/>
                    <a:pt x="274" y="165"/>
                  </a:cubicBezTo>
                  <a:cubicBezTo>
                    <a:pt x="274" y="127"/>
                    <a:pt x="272" y="91"/>
                    <a:pt x="267" y="58"/>
                  </a:cubicBezTo>
                  <a:cubicBezTo>
                    <a:pt x="225" y="34"/>
                    <a:pt x="195" y="14"/>
                    <a:pt x="173" y="0"/>
                  </a:cubicBezTo>
                </a:path>
              </a:pathLst>
            </a:custGeom>
            <a:solidFill>
              <a:srgbClr val="FF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išḷïdè"/>
            <p:cNvSpPr/>
            <p:nvPr/>
          </p:nvSpPr>
          <p:spPr bwMode="auto">
            <a:xfrm>
              <a:off x="7600977" y="4819423"/>
              <a:ext cx="435424" cy="573281"/>
            </a:xfrm>
            <a:custGeom>
              <a:avLst/>
              <a:gdLst>
                <a:gd name="T0" fmla="*/ 0 w 308"/>
                <a:gd name="T1" fmla="*/ 0 h 405"/>
                <a:gd name="T2" fmla="*/ 13 w 308"/>
                <a:gd name="T3" fmla="*/ 57 h 405"/>
                <a:gd name="T4" fmla="*/ 20 w 308"/>
                <a:gd name="T5" fmla="*/ 164 h 405"/>
                <a:gd name="T6" fmla="*/ 131 w 308"/>
                <a:gd name="T7" fmla="*/ 405 h 405"/>
                <a:gd name="T8" fmla="*/ 244 w 308"/>
                <a:gd name="T9" fmla="*/ 397 h 405"/>
                <a:gd name="T10" fmla="*/ 294 w 308"/>
                <a:gd name="T11" fmla="*/ 387 h 405"/>
                <a:gd name="T12" fmla="*/ 308 w 308"/>
                <a:gd name="T13" fmla="*/ 112 h 405"/>
                <a:gd name="T14" fmla="*/ 302 w 308"/>
                <a:gd name="T15" fmla="*/ 96 h 405"/>
                <a:gd name="T16" fmla="*/ 176 w 308"/>
                <a:gd name="T17" fmla="*/ 6 h 405"/>
                <a:gd name="T18" fmla="*/ 171 w 308"/>
                <a:gd name="T19" fmla="*/ 6 h 405"/>
                <a:gd name="T20" fmla="*/ 0 w 308"/>
                <a:gd name="T21"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405">
                  <a:moveTo>
                    <a:pt x="0" y="0"/>
                  </a:moveTo>
                  <a:cubicBezTo>
                    <a:pt x="5" y="18"/>
                    <a:pt x="9" y="37"/>
                    <a:pt x="13" y="57"/>
                  </a:cubicBezTo>
                  <a:cubicBezTo>
                    <a:pt x="18" y="90"/>
                    <a:pt x="20" y="126"/>
                    <a:pt x="20" y="164"/>
                  </a:cubicBezTo>
                  <a:cubicBezTo>
                    <a:pt x="20" y="256"/>
                    <a:pt x="66" y="337"/>
                    <a:pt x="131" y="405"/>
                  </a:cubicBezTo>
                  <a:cubicBezTo>
                    <a:pt x="244" y="397"/>
                    <a:pt x="244" y="397"/>
                    <a:pt x="244" y="397"/>
                  </a:cubicBezTo>
                  <a:cubicBezTo>
                    <a:pt x="263" y="396"/>
                    <a:pt x="280" y="393"/>
                    <a:pt x="294" y="387"/>
                  </a:cubicBezTo>
                  <a:cubicBezTo>
                    <a:pt x="300" y="299"/>
                    <a:pt x="305" y="204"/>
                    <a:pt x="308" y="112"/>
                  </a:cubicBezTo>
                  <a:cubicBezTo>
                    <a:pt x="302" y="96"/>
                    <a:pt x="302" y="96"/>
                    <a:pt x="302" y="96"/>
                  </a:cubicBezTo>
                  <a:cubicBezTo>
                    <a:pt x="279" y="41"/>
                    <a:pt x="229" y="6"/>
                    <a:pt x="176" y="6"/>
                  </a:cubicBezTo>
                  <a:cubicBezTo>
                    <a:pt x="174" y="6"/>
                    <a:pt x="173" y="6"/>
                    <a:pt x="171" y="6"/>
                  </a:cubicBezTo>
                  <a:cubicBezTo>
                    <a:pt x="0" y="0"/>
                    <a:pt x="0" y="0"/>
                    <a:pt x="0" y="0"/>
                  </a:cubicBezTo>
                </a:path>
              </a:pathLst>
            </a:custGeom>
            <a:solidFill>
              <a:srgbClr val="C7C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íṣlîḍé"/>
            <p:cNvSpPr/>
            <p:nvPr/>
          </p:nvSpPr>
          <p:spPr bwMode="auto">
            <a:xfrm>
              <a:off x="7093263" y="4827828"/>
              <a:ext cx="198378" cy="43711"/>
            </a:xfrm>
            <a:custGeom>
              <a:avLst/>
              <a:gdLst>
                <a:gd name="T0" fmla="*/ 99 w 140"/>
                <a:gd name="T1" fmla="*/ 0 h 31"/>
                <a:gd name="T2" fmla="*/ 13 w 140"/>
                <a:gd name="T3" fmla="*/ 4 h 31"/>
                <a:gd name="T4" fmla="*/ 0 w 140"/>
                <a:gd name="T5" fmla="*/ 12 h 31"/>
                <a:gd name="T6" fmla="*/ 8 w 140"/>
                <a:gd name="T7" fmla="*/ 13 h 31"/>
                <a:gd name="T8" fmla="*/ 140 w 140"/>
                <a:gd name="T9" fmla="*/ 31 h 31"/>
                <a:gd name="T10" fmla="*/ 99 w 140"/>
                <a:gd name="T11" fmla="*/ 0 h 31"/>
              </a:gdLst>
              <a:ahLst/>
              <a:cxnLst>
                <a:cxn ang="0">
                  <a:pos x="T0" y="T1"/>
                </a:cxn>
                <a:cxn ang="0">
                  <a:pos x="T2" y="T3"/>
                </a:cxn>
                <a:cxn ang="0">
                  <a:pos x="T4" y="T5"/>
                </a:cxn>
                <a:cxn ang="0">
                  <a:pos x="T6" y="T7"/>
                </a:cxn>
                <a:cxn ang="0">
                  <a:pos x="T8" y="T9"/>
                </a:cxn>
                <a:cxn ang="0">
                  <a:pos x="T10" y="T11"/>
                </a:cxn>
              </a:cxnLst>
              <a:rect l="0" t="0" r="r" b="b"/>
              <a:pathLst>
                <a:path w="140" h="31">
                  <a:moveTo>
                    <a:pt x="99" y="0"/>
                  </a:moveTo>
                  <a:cubicBezTo>
                    <a:pt x="13" y="4"/>
                    <a:pt x="13" y="4"/>
                    <a:pt x="13" y="4"/>
                  </a:cubicBezTo>
                  <a:cubicBezTo>
                    <a:pt x="9" y="7"/>
                    <a:pt x="4" y="9"/>
                    <a:pt x="0" y="12"/>
                  </a:cubicBezTo>
                  <a:cubicBezTo>
                    <a:pt x="3" y="12"/>
                    <a:pt x="5" y="13"/>
                    <a:pt x="8" y="13"/>
                  </a:cubicBezTo>
                  <a:cubicBezTo>
                    <a:pt x="51" y="24"/>
                    <a:pt x="95" y="30"/>
                    <a:pt x="140" y="31"/>
                  </a:cubicBezTo>
                  <a:cubicBezTo>
                    <a:pt x="126" y="21"/>
                    <a:pt x="113" y="10"/>
                    <a:pt x="99" y="0"/>
                  </a:cubicBezTo>
                </a:path>
              </a:pathLst>
            </a:custGeom>
            <a:solidFill>
              <a:srgbClr val="FF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iŝļiďé"/>
            <p:cNvSpPr/>
            <p:nvPr/>
          </p:nvSpPr>
          <p:spPr bwMode="auto">
            <a:xfrm>
              <a:off x="6563693" y="4923655"/>
              <a:ext cx="754847" cy="512758"/>
            </a:xfrm>
            <a:custGeom>
              <a:avLst/>
              <a:gdLst>
                <a:gd name="T0" fmla="*/ 271 w 533"/>
                <a:gd name="T1" fmla="*/ 0 h 361"/>
                <a:gd name="T2" fmla="*/ 23 w 533"/>
                <a:gd name="T3" fmla="*/ 94 h 361"/>
                <a:gd name="T4" fmla="*/ 0 w 533"/>
                <a:gd name="T5" fmla="*/ 73 h 361"/>
                <a:gd name="T6" fmla="*/ 35 w 533"/>
                <a:gd name="T7" fmla="*/ 165 h 361"/>
                <a:gd name="T8" fmla="*/ 63 w 533"/>
                <a:gd name="T9" fmla="*/ 232 h 361"/>
                <a:gd name="T10" fmla="*/ 195 w 533"/>
                <a:gd name="T11" fmla="*/ 189 h 361"/>
                <a:gd name="T12" fmla="*/ 475 w 533"/>
                <a:gd name="T13" fmla="*/ 356 h 361"/>
                <a:gd name="T14" fmla="*/ 477 w 533"/>
                <a:gd name="T15" fmla="*/ 361 h 361"/>
                <a:gd name="T16" fmla="*/ 533 w 533"/>
                <a:gd name="T17" fmla="*/ 357 h 361"/>
                <a:gd name="T18" fmla="*/ 529 w 533"/>
                <a:gd name="T19" fmla="*/ 334 h 361"/>
                <a:gd name="T20" fmla="*/ 271 w 533"/>
                <a:gd name="T21"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3" h="361">
                  <a:moveTo>
                    <a:pt x="271" y="0"/>
                  </a:moveTo>
                  <a:cubicBezTo>
                    <a:pt x="172" y="52"/>
                    <a:pt x="84" y="89"/>
                    <a:pt x="23" y="94"/>
                  </a:cubicBezTo>
                  <a:cubicBezTo>
                    <a:pt x="0" y="73"/>
                    <a:pt x="0" y="73"/>
                    <a:pt x="0" y="73"/>
                  </a:cubicBezTo>
                  <a:cubicBezTo>
                    <a:pt x="5" y="98"/>
                    <a:pt x="16" y="129"/>
                    <a:pt x="35" y="165"/>
                  </a:cubicBezTo>
                  <a:cubicBezTo>
                    <a:pt x="63" y="232"/>
                    <a:pt x="63" y="232"/>
                    <a:pt x="63" y="232"/>
                  </a:cubicBezTo>
                  <a:cubicBezTo>
                    <a:pt x="96" y="202"/>
                    <a:pt x="144" y="189"/>
                    <a:pt x="195" y="189"/>
                  </a:cubicBezTo>
                  <a:cubicBezTo>
                    <a:pt x="304" y="189"/>
                    <a:pt x="429" y="250"/>
                    <a:pt x="475" y="356"/>
                  </a:cubicBezTo>
                  <a:cubicBezTo>
                    <a:pt x="476" y="358"/>
                    <a:pt x="477" y="359"/>
                    <a:pt x="477" y="361"/>
                  </a:cubicBezTo>
                  <a:cubicBezTo>
                    <a:pt x="533" y="357"/>
                    <a:pt x="533" y="357"/>
                    <a:pt x="533" y="357"/>
                  </a:cubicBezTo>
                  <a:cubicBezTo>
                    <a:pt x="531" y="349"/>
                    <a:pt x="530" y="342"/>
                    <a:pt x="529" y="334"/>
                  </a:cubicBezTo>
                  <a:cubicBezTo>
                    <a:pt x="508" y="112"/>
                    <a:pt x="385" y="39"/>
                    <a:pt x="271" y="0"/>
                  </a:cubicBezTo>
                </a:path>
              </a:pathLst>
            </a:custGeom>
            <a:solidFill>
              <a:srgbClr val="F9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ïṥľïḍe"/>
            <p:cNvSpPr/>
            <p:nvPr/>
          </p:nvSpPr>
          <p:spPr bwMode="auto">
            <a:xfrm>
              <a:off x="6652796" y="5192643"/>
              <a:ext cx="586730" cy="270669"/>
            </a:xfrm>
            <a:custGeom>
              <a:avLst/>
              <a:gdLst>
                <a:gd name="T0" fmla="*/ 132 w 414"/>
                <a:gd name="T1" fmla="*/ 0 h 192"/>
                <a:gd name="T2" fmla="*/ 0 w 414"/>
                <a:gd name="T3" fmla="*/ 43 h 192"/>
                <a:gd name="T4" fmla="*/ 24 w 414"/>
                <a:gd name="T5" fmla="*/ 102 h 192"/>
                <a:gd name="T6" fmla="*/ 150 w 414"/>
                <a:gd name="T7" fmla="*/ 192 h 192"/>
                <a:gd name="T8" fmla="*/ 154 w 414"/>
                <a:gd name="T9" fmla="*/ 192 h 192"/>
                <a:gd name="T10" fmla="*/ 212 w 414"/>
                <a:gd name="T11" fmla="*/ 188 h 192"/>
                <a:gd name="T12" fmla="*/ 210 w 414"/>
                <a:gd name="T13" fmla="*/ 187 h 192"/>
                <a:gd name="T14" fmla="*/ 75 w 414"/>
                <a:gd name="T15" fmla="*/ 143 h 192"/>
                <a:gd name="T16" fmla="*/ 71 w 414"/>
                <a:gd name="T17" fmla="*/ 143 h 192"/>
                <a:gd name="T18" fmla="*/ 71 w 414"/>
                <a:gd name="T19" fmla="*/ 143 h 192"/>
                <a:gd name="T20" fmla="*/ 71 w 414"/>
                <a:gd name="T21" fmla="*/ 139 h 192"/>
                <a:gd name="T22" fmla="*/ 75 w 414"/>
                <a:gd name="T23" fmla="*/ 139 h 192"/>
                <a:gd name="T24" fmla="*/ 90 w 414"/>
                <a:gd name="T25" fmla="*/ 139 h 192"/>
                <a:gd name="T26" fmla="*/ 218 w 414"/>
                <a:gd name="T27" fmla="*/ 187 h 192"/>
                <a:gd name="T28" fmla="*/ 251 w 414"/>
                <a:gd name="T29" fmla="*/ 185 h 192"/>
                <a:gd name="T30" fmla="*/ 250 w 414"/>
                <a:gd name="T31" fmla="*/ 179 h 192"/>
                <a:gd name="T32" fmla="*/ 207 w 414"/>
                <a:gd name="T33" fmla="*/ 112 h 192"/>
                <a:gd name="T34" fmla="*/ 209 w 414"/>
                <a:gd name="T35" fmla="*/ 108 h 192"/>
                <a:gd name="T36" fmla="*/ 210 w 414"/>
                <a:gd name="T37" fmla="*/ 109 h 192"/>
                <a:gd name="T38" fmla="*/ 227 w 414"/>
                <a:gd name="T39" fmla="*/ 126 h 192"/>
                <a:gd name="T40" fmla="*/ 255 w 414"/>
                <a:gd name="T41" fmla="*/ 184 h 192"/>
                <a:gd name="T42" fmla="*/ 414 w 414"/>
                <a:gd name="T43" fmla="*/ 172 h 192"/>
                <a:gd name="T44" fmla="*/ 412 w 414"/>
                <a:gd name="T45" fmla="*/ 167 h 192"/>
                <a:gd name="T46" fmla="*/ 132 w 414"/>
                <a:gd name="T4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4" h="192">
                  <a:moveTo>
                    <a:pt x="132" y="0"/>
                  </a:moveTo>
                  <a:cubicBezTo>
                    <a:pt x="81" y="0"/>
                    <a:pt x="33" y="13"/>
                    <a:pt x="0" y="43"/>
                  </a:cubicBezTo>
                  <a:cubicBezTo>
                    <a:pt x="24" y="102"/>
                    <a:pt x="24" y="102"/>
                    <a:pt x="24" y="102"/>
                  </a:cubicBezTo>
                  <a:cubicBezTo>
                    <a:pt x="47" y="157"/>
                    <a:pt x="96" y="192"/>
                    <a:pt x="150" y="192"/>
                  </a:cubicBezTo>
                  <a:cubicBezTo>
                    <a:pt x="151" y="192"/>
                    <a:pt x="153" y="192"/>
                    <a:pt x="154" y="192"/>
                  </a:cubicBezTo>
                  <a:cubicBezTo>
                    <a:pt x="212" y="188"/>
                    <a:pt x="212" y="188"/>
                    <a:pt x="212" y="188"/>
                  </a:cubicBezTo>
                  <a:cubicBezTo>
                    <a:pt x="211" y="187"/>
                    <a:pt x="211" y="187"/>
                    <a:pt x="210" y="187"/>
                  </a:cubicBezTo>
                  <a:cubicBezTo>
                    <a:pt x="170" y="161"/>
                    <a:pt x="123" y="143"/>
                    <a:pt x="75" y="143"/>
                  </a:cubicBezTo>
                  <a:cubicBezTo>
                    <a:pt x="74" y="143"/>
                    <a:pt x="72" y="143"/>
                    <a:pt x="71" y="143"/>
                  </a:cubicBezTo>
                  <a:cubicBezTo>
                    <a:pt x="71" y="143"/>
                    <a:pt x="71" y="143"/>
                    <a:pt x="71" y="143"/>
                  </a:cubicBezTo>
                  <a:cubicBezTo>
                    <a:pt x="69" y="143"/>
                    <a:pt x="69" y="139"/>
                    <a:pt x="71" y="139"/>
                  </a:cubicBezTo>
                  <a:cubicBezTo>
                    <a:pt x="73" y="139"/>
                    <a:pt x="74" y="139"/>
                    <a:pt x="75" y="139"/>
                  </a:cubicBezTo>
                  <a:cubicBezTo>
                    <a:pt x="80" y="139"/>
                    <a:pt x="85" y="139"/>
                    <a:pt x="90" y="139"/>
                  </a:cubicBezTo>
                  <a:cubicBezTo>
                    <a:pt x="136" y="143"/>
                    <a:pt x="180" y="162"/>
                    <a:pt x="218" y="187"/>
                  </a:cubicBezTo>
                  <a:cubicBezTo>
                    <a:pt x="251" y="185"/>
                    <a:pt x="251" y="185"/>
                    <a:pt x="251" y="185"/>
                  </a:cubicBezTo>
                  <a:cubicBezTo>
                    <a:pt x="251" y="183"/>
                    <a:pt x="250" y="181"/>
                    <a:pt x="250" y="179"/>
                  </a:cubicBezTo>
                  <a:cubicBezTo>
                    <a:pt x="243" y="153"/>
                    <a:pt x="228" y="129"/>
                    <a:pt x="207" y="112"/>
                  </a:cubicBezTo>
                  <a:cubicBezTo>
                    <a:pt x="206" y="110"/>
                    <a:pt x="207" y="108"/>
                    <a:pt x="209" y="108"/>
                  </a:cubicBezTo>
                  <a:cubicBezTo>
                    <a:pt x="209" y="108"/>
                    <a:pt x="210" y="109"/>
                    <a:pt x="210" y="109"/>
                  </a:cubicBezTo>
                  <a:cubicBezTo>
                    <a:pt x="216" y="114"/>
                    <a:pt x="222" y="120"/>
                    <a:pt x="227" y="126"/>
                  </a:cubicBezTo>
                  <a:cubicBezTo>
                    <a:pt x="241" y="143"/>
                    <a:pt x="250" y="163"/>
                    <a:pt x="255" y="184"/>
                  </a:cubicBezTo>
                  <a:cubicBezTo>
                    <a:pt x="414" y="172"/>
                    <a:pt x="414" y="172"/>
                    <a:pt x="414" y="172"/>
                  </a:cubicBezTo>
                  <a:cubicBezTo>
                    <a:pt x="414" y="170"/>
                    <a:pt x="413" y="169"/>
                    <a:pt x="412" y="167"/>
                  </a:cubicBezTo>
                  <a:cubicBezTo>
                    <a:pt x="366" y="61"/>
                    <a:pt x="241" y="0"/>
                    <a:pt x="132" y="0"/>
                  </a:cubicBezTo>
                </a:path>
              </a:pathLst>
            </a:custGeom>
            <a:solidFill>
              <a:srgbClr val="C7C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ïšḻïdè"/>
            <p:cNvSpPr/>
            <p:nvPr/>
          </p:nvSpPr>
          <p:spPr bwMode="auto">
            <a:xfrm>
              <a:off x="6948682" y="4848002"/>
              <a:ext cx="694325" cy="581686"/>
            </a:xfrm>
            <a:custGeom>
              <a:avLst/>
              <a:gdLst>
                <a:gd name="T0" fmla="*/ 97 w 491"/>
                <a:gd name="T1" fmla="*/ 0 h 411"/>
                <a:gd name="T2" fmla="*/ 0 w 491"/>
                <a:gd name="T3" fmla="*/ 54 h 411"/>
                <a:gd name="T4" fmla="*/ 258 w 491"/>
                <a:gd name="T5" fmla="*/ 388 h 411"/>
                <a:gd name="T6" fmla="*/ 262 w 491"/>
                <a:gd name="T7" fmla="*/ 411 h 411"/>
                <a:gd name="T8" fmla="*/ 491 w 491"/>
                <a:gd name="T9" fmla="*/ 393 h 411"/>
                <a:gd name="T10" fmla="*/ 482 w 491"/>
                <a:gd name="T11" fmla="*/ 385 h 411"/>
                <a:gd name="T12" fmla="*/ 420 w 491"/>
                <a:gd name="T13" fmla="*/ 311 h 411"/>
                <a:gd name="T14" fmla="*/ 400 w 491"/>
                <a:gd name="T15" fmla="*/ 264 h 411"/>
                <a:gd name="T16" fmla="*/ 384 w 491"/>
                <a:gd name="T17" fmla="*/ 205 h 411"/>
                <a:gd name="T18" fmla="*/ 364 w 491"/>
                <a:gd name="T19" fmla="*/ 147 h 411"/>
                <a:gd name="T20" fmla="*/ 335 w 491"/>
                <a:gd name="T21" fmla="*/ 101 h 411"/>
                <a:gd name="T22" fmla="*/ 253 w 491"/>
                <a:gd name="T23" fmla="*/ 26 h 411"/>
                <a:gd name="T24" fmla="*/ 247 w 491"/>
                <a:gd name="T25" fmla="*/ 21 h 411"/>
                <a:gd name="T26" fmla="*/ 220 w 491"/>
                <a:gd name="T27" fmla="*/ 20 h 411"/>
                <a:gd name="T28" fmla="*/ 97 w 491"/>
                <a:gd name="T29"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1" h="411">
                  <a:moveTo>
                    <a:pt x="97" y="0"/>
                  </a:moveTo>
                  <a:cubicBezTo>
                    <a:pt x="64" y="20"/>
                    <a:pt x="32" y="38"/>
                    <a:pt x="0" y="54"/>
                  </a:cubicBezTo>
                  <a:cubicBezTo>
                    <a:pt x="114" y="93"/>
                    <a:pt x="237" y="166"/>
                    <a:pt x="258" y="388"/>
                  </a:cubicBezTo>
                  <a:cubicBezTo>
                    <a:pt x="259" y="396"/>
                    <a:pt x="260" y="403"/>
                    <a:pt x="262" y="411"/>
                  </a:cubicBezTo>
                  <a:cubicBezTo>
                    <a:pt x="491" y="393"/>
                    <a:pt x="491" y="393"/>
                    <a:pt x="491" y="393"/>
                  </a:cubicBezTo>
                  <a:cubicBezTo>
                    <a:pt x="488" y="391"/>
                    <a:pt x="485" y="388"/>
                    <a:pt x="482" y="385"/>
                  </a:cubicBezTo>
                  <a:cubicBezTo>
                    <a:pt x="458" y="364"/>
                    <a:pt x="436" y="339"/>
                    <a:pt x="420" y="311"/>
                  </a:cubicBezTo>
                  <a:cubicBezTo>
                    <a:pt x="412" y="296"/>
                    <a:pt x="405" y="280"/>
                    <a:pt x="400" y="264"/>
                  </a:cubicBezTo>
                  <a:cubicBezTo>
                    <a:pt x="393" y="245"/>
                    <a:pt x="389" y="225"/>
                    <a:pt x="384" y="205"/>
                  </a:cubicBezTo>
                  <a:cubicBezTo>
                    <a:pt x="379" y="185"/>
                    <a:pt x="373" y="166"/>
                    <a:pt x="364" y="147"/>
                  </a:cubicBezTo>
                  <a:cubicBezTo>
                    <a:pt x="357" y="130"/>
                    <a:pt x="346" y="115"/>
                    <a:pt x="335" y="101"/>
                  </a:cubicBezTo>
                  <a:cubicBezTo>
                    <a:pt x="311" y="72"/>
                    <a:pt x="282" y="48"/>
                    <a:pt x="253" y="26"/>
                  </a:cubicBezTo>
                  <a:cubicBezTo>
                    <a:pt x="251" y="24"/>
                    <a:pt x="249" y="23"/>
                    <a:pt x="247" y="21"/>
                  </a:cubicBezTo>
                  <a:cubicBezTo>
                    <a:pt x="238" y="21"/>
                    <a:pt x="229" y="20"/>
                    <a:pt x="220" y="20"/>
                  </a:cubicBezTo>
                  <a:cubicBezTo>
                    <a:pt x="178" y="17"/>
                    <a:pt x="137" y="11"/>
                    <a:pt x="97" y="0"/>
                  </a:cubicBezTo>
                </a:path>
              </a:pathLst>
            </a:custGeom>
            <a:solidFill>
              <a:srgbClr val="FF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isļïḑè"/>
            <p:cNvSpPr/>
            <p:nvPr/>
          </p:nvSpPr>
          <p:spPr bwMode="auto">
            <a:xfrm>
              <a:off x="6530069" y="4842959"/>
              <a:ext cx="554787" cy="215190"/>
            </a:xfrm>
            <a:custGeom>
              <a:avLst/>
              <a:gdLst>
                <a:gd name="T0" fmla="*/ 274 w 392"/>
                <a:gd name="T1" fmla="*/ 0 h 152"/>
                <a:gd name="T2" fmla="*/ 178 w 392"/>
                <a:gd name="T3" fmla="*/ 4 h 152"/>
                <a:gd name="T4" fmla="*/ 24 w 392"/>
                <a:gd name="T5" fmla="*/ 131 h 152"/>
                <a:gd name="T6" fmla="*/ 47 w 392"/>
                <a:gd name="T7" fmla="*/ 152 h 152"/>
                <a:gd name="T8" fmla="*/ 295 w 392"/>
                <a:gd name="T9" fmla="*/ 58 h 152"/>
                <a:gd name="T10" fmla="*/ 392 w 392"/>
                <a:gd name="T11" fmla="*/ 4 h 152"/>
                <a:gd name="T12" fmla="*/ 392 w 392"/>
                <a:gd name="T13" fmla="*/ 4 h 152"/>
                <a:gd name="T14" fmla="*/ 47 w 392"/>
                <a:gd name="T15" fmla="*/ 152 h 152"/>
                <a:gd name="T16" fmla="*/ 28 w 392"/>
                <a:gd name="T17" fmla="*/ 135 h 152"/>
                <a:gd name="T18" fmla="*/ 274 w 392"/>
                <a:gd name="T19"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152">
                  <a:moveTo>
                    <a:pt x="274" y="0"/>
                  </a:moveTo>
                  <a:cubicBezTo>
                    <a:pt x="178" y="4"/>
                    <a:pt x="178" y="4"/>
                    <a:pt x="178" y="4"/>
                  </a:cubicBezTo>
                  <a:cubicBezTo>
                    <a:pt x="98" y="7"/>
                    <a:pt x="0" y="16"/>
                    <a:pt x="24" y="131"/>
                  </a:cubicBezTo>
                  <a:cubicBezTo>
                    <a:pt x="47" y="152"/>
                    <a:pt x="47" y="152"/>
                    <a:pt x="47" y="152"/>
                  </a:cubicBezTo>
                  <a:cubicBezTo>
                    <a:pt x="108" y="147"/>
                    <a:pt x="196" y="110"/>
                    <a:pt x="295" y="58"/>
                  </a:cubicBezTo>
                  <a:cubicBezTo>
                    <a:pt x="327" y="42"/>
                    <a:pt x="359" y="24"/>
                    <a:pt x="392" y="4"/>
                  </a:cubicBezTo>
                  <a:cubicBezTo>
                    <a:pt x="392" y="4"/>
                    <a:pt x="392" y="4"/>
                    <a:pt x="392" y="4"/>
                  </a:cubicBezTo>
                  <a:cubicBezTo>
                    <a:pt x="255" y="84"/>
                    <a:pt x="128" y="145"/>
                    <a:pt x="47" y="152"/>
                  </a:cubicBezTo>
                  <a:cubicBezTo>
                    <a:pt x="28" y="135"/>
                    <a:pt x="28" y="135"/>
                    <a:pt x="28" y="135"/>
                  </a:cubicBezTo>
                  <a:cubicBezTo>
                    <a:pt x="79" y="108"/>
                    <a:pt x="168" y="59"/>
                    <a:pt x="274" y="0"/>
                  </a:cubicBezTo>
                </a:path>
              </a:pathLst>
            </a:custGeom>
            <a:solidFill>
              <a:srgbClr val="FC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îšľîde"/>
            <p:cNvSpPr/>
            <p:nvPr/>
          </p:nvSpPr>
          <p:spPr bwMode="auto">
            <a:xfrm>
              <a:off x="6570418" y="4834553"/>
              <a:ext cx="1548361" cy="532932"/>
            </a:xfrm>
            <a:custGeom>
              <a:avLst/>
              <a:gdLst>
                <a:gd name="T0" fmla="*/ 1036 w 1094"/>
                <a:gd name="T1" fmla="*/ 102 h 377"/>
                <a:gd name="T2" fmla="*/ 1022 w 1094"/>
                <a:gd name="T3" fmla="*/ 377 h 377"/>
                <a:gd name="T4" fmla="*/ 1081 w 1094"/>
                <a:gd name="T5" fmla="*/ 212 h 377"/>
                <a:gd name="T6" fmla="*/ 1036 w 1094"/>
                <a:gd name="T7" fmla="*/ 102 h 377"/>
                <a:gd name="T8" fmla="*/ 335 w 1094"/>
                <a:gd name="T9" fmla="*/ 2 h 377"/>
                <a:gd name="T10" fmla="*/ 246 w 1094"/>
                <a:gd name="T11" fmla="*/ 6 h 377"/>
                <a:gd name="T12" fmla="*/ 0 w 1094"/>
                <a:gd name="T13" fmla="*/ 141 h 377"/>
                <a:gd name="T14" fmla="*/ 19 w 1094"/>
                <a:gd name="T15" fmla="*/ 158 h 377"/>
                <a:gd name="T16" fmla="*/ 364 w 1094"/>
                <a:gd name="T17" fmla="*/ 10 h 377"/>
                <a:gd name="T18" fmla="*/ 335 w 1094"/>
                <a:gd name="T19" fmla="*/ 2 h 377"/>
                <a:gd name="T20" fmla="*/ 382 w 1094"/>
                <a:gd name="T21" fmla="*/ 0 h 377"/>
                <a:gd name="T22" fmla="*/ 347 w 1094"/>
                <a:gd name="T23" fmla="*/ 2 h 377"/>
                <a:gd name="T24" fmla="*/ 369 w 1094"/>
                <a:gd name="T25" fmla="*/ 8 h 377"/>
                <a:gd name="T26" fmla="*/ 382 w 1094"/>
                <a:gd name="T27"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4" h="377">
                  <a:moveTo>
                    <a:pt x="1036" y="102"/>
                  </a:moveTo>
                  <a:cubicBezTo>
                    <a:pt x="1033" y="194"/>
                    <a:pt x="1028" y="289"/>
                    <a:pt x="1022" y="377"/>
                  </a:cubicBezTo>
                  <a:cubicBezTo>
                    <a:pt x="1079" y="356"/>
                    <a:pt x="1094" y="297"/>
                    <a:pt x="1081" y="212"/>
                  </a:cubicBezTo>
                  <a:cubicBezTo>
                    <a:pt x="1036" y="102"/>
                    <a:pt x="1036" y="102"/>
                    <a:pt x="1036" y="102"/>
                  </a:cubicBezTo>
                  <a:moveTo>
                    <a:pt x="335" y="2"/>
                  </a:moveTo>
                  <a:cubicBezTo>
                    <a:pt x="246" y="6"/>
                    <a:pt x="246" y="6"/>
                    <a:pt x="246" y="6"/>
                  </a:cubicBezTo>
                  <a:cubicBezTo>
                    <a:pt x="140" y="65"/>
                    <a:pt x="51" y="114"/>
                    <a:pt x="0" y="141"/>
                  </a:cubicBezTo>
                  <a:cubicBezTo>
                    <a:pt x="19" y="158"/>
                    <a:pt x="19" y="158"/>
                    <a:pt x="19" y="158"/>
                  </a:cubicBezTo>
                  <a:cubicBezTo>
                    <a:pt x="100" y="151"/>
                    <a:pt x="227" y="90"/>
                    <a:pt x="364" y="10"/>
                  </a:cubicBezTo>
                  <a:cubicBezTo>
                    <a:pt x="354" y="8"/>
                    <a:pt x="345" y="5"/>
                    <a:pt x="335" y="2"/>
                  </a:cubicBezTo>
                  <a:moveTo>
                    <a:pt x="382" y="0"/>
                  </a:moveTo>
                  <a:cubicBezTo>
                    <a:pt x="347" y="2"/>
                    <a:pt x="347" y="2"/>
                    <a:pt x="347" y="2"/>
                  </a:cubicBezTo>
                  <a:cubicBezTo>
                    <a:pt x="354" y="4"/>
                    <a:pt x="362" y="6"/>
                    <a:pt x="369" y="8"/>
                  </a:cubicBezTo>
                  <a:cubicBezTo>
                    <a:pt x="373" y="5"/>
                    <a:pt x="378" y="3"/>
                    <a:pt x="382" y="0"/>
                  </a:cubicBezTo>
                </a:path>
              </a:pathLst>
            </a:custGeom>
            <a:solidFill>
              <a:srgbClr val="E2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iṣḻîḑè"/>
            <p:cNvSpPr/>
            <p:nvPr/>
          </p:nvSpPr>
          <p:spPr bwMode="auto">
            <a:xfrm>
              <a:off x="6751984" y="5389340"/>
              <a:ext cx="210147" cy="68929"/>
            </a:xfrm>
            <a:custGeom>
              <a:avLst/>
              <a:gdLst>
                <a:gd name="T0" fmla="*/ 6 w 149"/>
                <a:gd name="T1" fmla="*/ 0 h 49"/>
                <a:gd name="T2" fmla="*/ 2 w 149"/>
                <a:gd name="T3" fmla="*/ 0 h 49"/>
                <a:gd name="T4" fmla="*/ 2 w 149"/>
                <a:gd name="T5" fmla="*/ 4 h 49"/>
                <a:gd name="T6" fmla="*/ 2 w 149"/>
                <a:gd name="T7" fmla="*/ 4 h 49"/>
                <a:gd name="T8" fmla="*/ 6 w 149"/>
                <a:gd name="T9" fmla="*/ 4 h 49"/>
                <a:gd name="T10" fmla="*/ 141 w 149"/>
                <a:gd name="T11" fmla="*/ 48 h 49"/>
                <a:gd name="T12" fmla="*/ 143 w 149"/>
                <a:gd name="T13" fmla="*/ 49 h 49"/>
                <a:gd name="T14" fmla="*/ 149 w 149"/>
                <a:gd name="T15" fmla="*/ 48 h 49"/>
                <a:gd name="T16" fmla="*/ 21 w 149"/>
                <a:gd name="T17" fmla="*/ 0 h 49"/>
                <a:gd name="T18" fmla="*/ 6 w 149"/>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49">
                  <a:moveTo>
                    <a:pt x="6" y="0"/>
                  </a:moveTo>
                  <a:cubicBezTo>
                    <a:pt x="5" y="0"/>
                    <a:pt x="4" y="0"/>
                    <a:pt x="2" y="0"/>
                  </a:cubicBezTo>
                  <a:cubicBezTo>
                    <a:pt x="0" y="0"/>
                    <a:pt x="0" y="4"/>
                    <a:pt x="2" y="4"/>
                  </a:cubicBezTo>
                  <a:cubicBezTo>
                    <a:pt x="2" y="4"/>
                    <a:pt x="2" y="4"/>
                    <a:pt x="2" y="4"/>
                  </a:cubicBezTo>
                  <a:cubicBezTo>
                    <a:pt x="3" y="4"/>
                    <a:pt x="5" y="4"/>
                    <a:pt x="6" y="4"/>
                  </a:cubicBezTo>
                  <a:cubicBezTo>
                    <a:pt x="54" y="4"/>
                    <a:pt x="101" y="22"/>
                    <a:pt x="141" y="48"/>
                  </a:cubicBezTo>
                  <a:cubicBezTo>
                    <a:pt x="142" y="48"/>
                    <a:pt x="142" y="48"/>
                    <a:pt x="143" y="49"/>
                  </a:cubicBezTo>
                  <a:cubicBezTo>
                    <a:pt x="149" y="48"/>
                    <a:pt x="149" y="48"/>
                    <a:pt x="149" y="48"/>
                  </a:cubicBezTo>
                  <a:cubicBezTo>
                    <a:pt x="111" y="23"/>
                    <a:pt x="67" y="4"/>
                    <a:pt x="21" y="0"/>
                  </a:cubicBezTo>
                  <a:cubicBezTo>
                    <a:pt x="16" y="0"/>
                    <a:pt x="11" y="0"/>
                    <a:pt x="6" y="0"/>
                  </a:cubicBezTo>
                </a:path>
              </a:pathLst>
            </a:custGeom>
            <a:solidFill>
              <a:srgbClr val="CED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î$ḻiḍê"/>
            <p:cNvSpPr/>
            <p:nvPr/>
          </p:nvSpPr>
          <p:spPr bwMode="auto">
            <a:xfrm>
              <a:off x="6945320" y="5345629"/>
              <a:ext cx="68929" cy="109277"/>
            </a:xfrm>
            <a:custGeom>
              <a:avLst/>
              <a:gdLst>
                <a:gd name="T0" fmla="*/ 3 w 49"/>
                <a:gd name="T1" fmla="*/ 0 h 77"/>
                <a:gd name="T2" fmla="*/ 1 w 49"/>
                <a:gd name="T3" fmla="*/ 4 h 77"/>
                <a:gd name="T4" fmla="*/ 44 w 49"/>
                <a:gd name="T5" fmla="*/ 71 h 77"/>
                <a:gd name="T6" fmla="*/ 45 w 49"/>
                <a:gd name="T7" fmla="*/ 77 h 77"/>
                <a:gd name="T8" fmla="*/ 49 w 49"/>
                <a:gd name="T9" fmla="*/ 76 h 77"/>
                <a:gd name="T10" fmla="*/ 21 w 49"/>
                <a:gd name="T11" fmla="*/ 18 h 77"/>
                <a:gd name="T12" fmla="*/ 4 w 49"/>
                <a:gd name="T13" fmla="*/ 1 h 77"/>
                <a:gd name="T14" fmla="*/ 3 w 49"/>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77">
                  <a:moveTo>
                    <a:pt x="3" y="0"/>
                  </a:moveTo>
                  <a:cubicBezTo>
                    <a:pt x="1" y="0"/>
                    <a:pt x="0" y="2"/>
                    <a:pt x="1" y="4"/>
                  </a:cubicBezTo>
                  <a:cubicBezTo>
                    <a:pt x="22" y="21"/>
                    <a:pt x="37" y="45"/>
                    <a:pt x="44" y="71"/>
                  </a:cubicBezTo>
                  <a:cubicBezTo>
                    <a:pt x="44" y="73"/>
                    <a:pt x="45" y="75"/>
                    <a:pt x="45" y="77"/>
                  </a:cubicBezTo>
                  <a:cubicBezTo>
                    <a:pt x="49" y="76"/>
                    <a:pt x="49" y="76"/>
                    <a:pt x="49" y="76"/>
                  </a:cubicBezTo>
                  <a:cubicBezTo>
                    <a:pt x="44" y="55"/>
                    <a:pt x="35" y="35"/>
                    <a:pt x="21" y="18"/>
                  </a:cubicBezTo>
                  <a:cubicBezTo>
                    <a:pt x="16" y="12"/>
                    <a:pt x="10" y="6"/>
                    <a:pt x="4" y="1"/>
                  </a:cubicBezTo>
                  <a:cubicBezTo>
                    <a:pt x="4" y="1"/>
                    <a:pt x="3" y="0"/>
                    <a:pt x="3" y="0"/>
                  </a:cubicBezTo>
                </a:path>
              </a:pathLst>
            </a:custGeom>
            <a:solidFill>
              <a:srgbClr val="BEC9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îśļîďè"/>
            <p:cNvSpPr/>
            <p:nvPr/>
          </p:nvSpPr>
          <p:spPr bwMode="auto">
            <a:xfrm>
              <a:off x="7232800" y="4827828"/>
              <a:ext cx="418613" cy="576643"/>
            </a:xfrm>
            <a:custGeom>
              <a:avLst/>
              <a:gdLst>
                <a:gd name="T0" fmla="*/ 46 w 296"/>
                <a:gd name="T1" fmla="*/ 35 h 407"/>
                <a:gd name="T2" fmla="*/ 52 w 296"/>
                <a:gd name="T3" fmla="*/ 40 h 407"/>
                <a:gd name="T4" fmla="*/ 134 w 296"/>
                <a:gd name="T5" fmla="*/ 115 h 407"/>
                <a:gd name="T6" fmla="*/ 163 w 296"/>
                <a:gd name="T7" fmla="*/ 161 h 407"/>
                <a:gd name="T8" fmla="*/ 183 w 296"/>
                <a:gd name="T9" fmla="*/ 219 h 407"/>
                <a:gd name="T10" fmla="*/ 199 w 296"/>
                <a:gd name="T11" fmla="*/ 278 h 407"/>
                <a:gd name="T12" fmla="*/ 219 w 296"/>
                <a:gd name="T13" fmla="*/ 325 h 407"/>
                <a:gd name="T14" fmla="*/ 281 w 296"/>
                <a:gd name="T15" fmla="*/ 399 h 407"/>
                <a:gd name="T16" fmla="*/ 290 w 296"/>
                <a:gd name="T17" fmla="*/ 407 h 407"/>
                <a:gd name="T18" fmla="*/ 296 w 296"/>
                <a:gd name="T19" fmla="*/ 407 h 407"/>
                <a:gd name="T20" fmla="*/ 268 w 296"/>
                <a:gd name="T21" fmla="*/ 382 h 407"/>
                <a:gd name="T22" fmla="*/ 220 w 296"/>
                <a:gd name="T23" fmla="*/ 318 h 407"/>
                <a:gd name="T24" fmla="*/ 190 w 296"/>
                <a:gd name="T25" fmla="*/ 232 h 407"/>
                <a:gd name="T26" fmla="*/ 158 w 296"/>
                <a:gd name="T27" fmla="*/ 142 h 407"/>
                <a:gd name="T28" fmla="*/ 100 w 296"/>
                <a:gd name="T29" fmla="*/ 74 h 407"/>
                <a:gd name="T30" fmla="*/ 53 w 296"/>
                <a:gd name="T31" fmla="*/ 35 h 407"/>
                <a:gd name="T32" fmla="*/ 46 w 296"/>
                <a:gd name="T33" fmla="*/ 35 h 407"/>
                <a:gd name="T34" fmla="*/ 6 w 296"/>
                <a:gd name="T35" fmla="*/ 0 h 407"/>
                <a:gd name="T36" fmla="*/ 0 w 296"/>
                <a:gd name="T37" fmla="*/ 0 h 407"/>
                <a:gd name="T38" fmla="*/ 41 w 296"/>
                <a:gd name="T39" fmla="*/ 31 h 407"/>
                <a:gd name="T40" fmla="*/ 47 w 296"/>
                <a:gd name="T41" fmla="*/ 31 h 407"/>
                <a:gd name="T42" fmla="*/ 28 w 296"/>
                <a:gd name="T43" fmla="*/ 16 h 407"/>
                <a:gd name="T44" fmla="*/ 6 w 296"/>
                <a:gd name="T45"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 h="407">
                  <a:moveTo>
                    <a:pt x="46" y="35"/>
                  </a:moveTo>
                  <a:cubicBezTo>
                    <a:pt x="48" y="37"/>
                    <a:pt x="50" y="38"/>
                    <a:pt x="52" y="40"/>
                  </a:cubicBezTo>
                  <a:cubicBezTo>
                    <a:pt x="81" y="62"/>
                    <a:pt x="110" y="86"/>
                    <a:pt x="134" y="115"/>
                  </a:cubicBezTo>
                  <a:cubicBezTo>
                    <a:pt x="145" y="129"/>
                    <a:pt x="156" y="144"/>
                    <a:pt x="163" y="161"/>
                  </a:cubicBezTo>
                  <a:cubicBezTo>
                    <a:pt x="172" y="180"/>
                    <a:pt x="178" y="199"/>
                    <a:pt x="183" y="219"/>
                  </a:cubicBezTo>
                  <a:cubicBezTo>
                    <a:pt x="188" y="239"/>
                    <a:pt x="192" y="259"/>
                    <a:pt x="199" y="278"/>
                  </a:cubicBezTo>
                  <a:cubicBezTo>
                    <a:pt x="204" y="294"/>
                    <a:pt x="211" y="310"/>
                    <a:pt x="219" y="325"/>
                  </a:cubicBezTo>
                  <a:cubicBezTo>
                    <a:pt x="235" y="353"/>
                    <a:pt x="257" y="378"/>
                    <a:pt x="281" y="399"/>
                  </a:cubicBezTo>
                  <a:cubicBezTo>
                    <a:pt x="284" y="402"/>
                    <a:pt x="287" y="405"/>
                    <a:pt x="290" y="407"/>
                  </a:cubicBezTo>
                  <a:cubicBezTo>
                    <a:pt x="296" y="407"/>
                    <a:pt x="296" y="407"/>
                    <a:pt x="296" y="407"/>
                  </a:cubicBezTo>
                  <a:cubicBezTo>
                    <a:pt x="286" y="399"/>
                    <a:pt x="277" y="391"/>
                    <a:pt x="268" y="382"/>
                  </a:cubicBezTo>
                  <a:cubicBezTo>
                    <a:pt x="249" y="363"/>
                    <a:pt x="233" y="342"/>
                    <a:pt x="220" y="318"/>
                  </a:cubicBezTo>
                  <a:cubicBezTo>
                    <a:pt x="206" y="291"/>
                    <a:pt x="197" y="262"/>
                    <a:pt x="190" y="232"/>
                  </a:cubicBezTo>
                  <a:cubicBezTo>
                    <a:pt x="182" y="201"/>
                    <a:pt x="174" y="170"/>
                    <a:pt x="158" y="142"/>
                  </a:cubicBezTo>
                  <a:cubicBezTo>
                    <a:pt x="143" y="116"/>
                    <a:pt x="122" y="94"/>
                    <a:pt x="100" y="74"/>
                  </a:cubicBezTo>
                  <a:cubicBezTo>
                    <a:pt x="85" y="60"/>
                    <a:pt x="69" y="48"/>
                    <a:pt x="53" y="35"/>
                  </a:cubicBezTo>
                  <a:cubicBezTo>
                    <a:pt x="51" y="35"/>
                    <a:pt x="48" y="35"/>
                    <a:pt x="46" y="35"/>
                  </a:cubicBezTo>
                  <a:moveTo>
                    <a:pt x="6" y="0"/>
                  </a:moveTo>
                  <a:cubicBezTo>
                    <a:pt x="0" y="0"/>
                    <a:pt x="0" y="0"/>
                    <a:pt x="0" y="0"/>
                  </a:cubicBezTo>
                  <a:cubicBezTo>
                    <a:pt x="14" y="10"/>
                    <a:pt x="27" y="21"/>
                    <a:pt x="41" y="31"/>
                  </a:cubicBezTo>
                  <a:cubicBezTo>
                    <a:pt x="43" y="31"/>
                    <a:pt x="45" y="31"/>
                    <a:pt x="47" y="31"/>
                  </a:cubicBezTo>
                  <a:cubicBezTo>
                    <a:pt x="41" y="26"/>
                    <a:pt x="34" y="21"/>
                    <a:pt x="28" y="16"/>
                  </a:cubicBezTo>
                  <a:cubicBezTo>
                    <a:pt x="21" y="11"/>
                    <a:pt x="14" y="5"/>
                    <a:pt x="6" y="0"/>
                  </a:cubicBezTo>
                </a:path>
              </a:pathLst>
            </a:custGeom>
            <a:solidFill>
              <a:srgbClr val="CBE4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íṩļïḓè"/>
            <p:cNvSpPr/>
            <p:nvPr/>
          </p:nvSpPr>
          <p:spPr bwMode="auto">
            <a:xfrm>
              <a:off x="7044508" y="4836234"/>
              <a:ext cx="280756" cy="42030"/>
            </a:xfrm>
            <a:custGeom>
              <a:avLst/>
              <a:gdLst>
                <a:gd name="T0" fmla="*/ 12 w 198"/>
                <a:gd name="T1" fmla="*/ 0 h 29"/>
                <a:gd name="T2" fmla="*/ 0 w 198"/>
                <a:gd name="T3" fmla="*/ 0 h 29"/>
                <a:gd name="T4" fmla="*/ 29 w 198"/>
                <a:gd name="T5" fmla="*/ 8 h 29"/>
                <a:gd name="T6" fmla="*/ 29 w 198"/>
                <a:gd name="T7" fmla="*/ 8 h 29"/>
                <a:gd name="T8" fmla="*/ 152 w 198"/>
                <a:gd name="T9" fmla="*/ 28 h 29"/>
                <a:gd name="T10" fmla="*/ 179 w 198"/>
                <a:gd name="T11" fmla="*/ 29 h 29"/>
                <a:gd name="T12" fmla="*/ 186 w 198"/>
                <a:gd name="T13" fmla="*/ 29 h 29"/>
                <a:gd name="T14" fmla="*/ 194 w 198"/>
                <a:gd name="T15" fmla="*/ 29 h 29"/>
                <a:gd name="T16" fmla="*/ 196 w 198"/>
                <a:gd name="T17" fmla="*/ 29 h 29"/>
                <a:gd name="T18" fmla="*/ 196 w 198"/>
                <a:gd name="T19" fmla="*/ 25 h 29"/>
                <a:gd name="T20" fmla="*/ 196 w 198"/>
                <a:gd name="T21" fmla="*/ 25 h 29"/>
                <a:gd name="T22" fmla="*/ 194 w 198"/>
                <a:gd name="T23" fmla="*/ 25 h 29"/>
                <a:gd name="T24" fmla="*/ 180 w 198"/>
                <a:gd name="T25" fmla="*/ 25 h 29"/>
                <a:gd name="T26" fmla="*/ 174 w 198"/>
                <a:gd name="T27" fmla="*/ 25 h 29"/>
                <a:gd name="T28" fmla="*/ 42 w 198"/>
                <a:gd name="T29" fmla="*/ 7 h 29"/>
                <a:gd name="T30" fmla="*/ 34 w 198"/>
                <a:gd name="T31" fmla="*/ 6 h 29"/>
                <a:gd name="T32" fmla="*/ 34 w 198"/>
                <a:gd name="T33" fmla="*/ 6 h 29"/>
                <a:gd name="T34" fmla="*/ 12 w 198"/>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29">
                  <a:moveTo>
                    <a:pt x="12" y="0"/>
                  </a:moveTo>
                  <a:cubicBezTo>
                    <a:pt x="0" y="0"/>
                    <a:pt x="0" y="0"/>
                    <a:pt x="0" y="0"/>
                  </a:cubicBezTo>
                  <a:cubicBezTo>
                    <a:pt x="10" y="3"/>
                    <a:pt x="19" y="6"/>
                    <a:pt x="29" y="8"/>
                  </a:cubicBezTo>
                  <a:cubicBezTo>
                    <a:pt x="29" y="8"/>
                    <a:pt x="29" y="8"/>
                    <a:pt x="29" y="8"/>
                  </a:cubicBezTo>
                  <a:cubicBezTo>
                    <a:pt x="69" y="19"/>
                    <a:pt x="110" y="25"/>
                    <a:pt x="152" y="28"/>
                  </a:cubicBezTo>
                  <a:cubicBezTo>
                    <a:pt x="161" y="28"/>
                    <a:pt x="170" y="29"/>
                    <a:pt x="179" y="29"/>
                  </a:cubicBezTo>
                  <a:cubicBezTo>
                    <a:pt x="181" y="29"/>
                    <a:pt x="184" y="29"/>
                    <a:pt x="186" y="29"/>
                  </a:cubicBezTo>
                  <a:cubicBezTo>
                    <a:pt x="189" y="29"/>
                    <a:pt x="191" y="29"/>
                    <a:pt x="194" y="29"/>
                  </a:cubicBezTo>
                  <a:cubicBezTo>
                    <a:pt x="195" y="29"/>
                    <a:pt x="195" y="29"/>
                    <a:pt x="196" y="29"/>
                  </a:cubicBezTo>
                  <a:cubicBezTo>
                    <a:pt x="198" y="29"/>
                    <a:pt x="198" y="25"/>
                    <a:pt x="196" y="25"/>
                  </a:cubicBezTo>
                  <a:cubicBezTo>
                    <a:pt x="196" y="25"/>
                    <a:pt x="196" y="25"/>
                    <a:pt x="196" y="25"/>
                  </a:cubicBezTo>
                  <a:cubicBezTo>
                    <a:pt x="195" y="25"/>
                    <a:pt x="195" y="25"/>
                    <a:pt x="194" y="25"/>
                  </a:cubicBezTo>
                  <a:cubicBezTo>
                    <a:pt x="190" y="25"/>
                    <a:pt x="185" y="25"/>
                    <a:pt x="180" y="25"/>
                  </a:cubicBezTo>
                  <a:cubicBezTo>
                    <a:pt x="178" y="25"/>
                    <a:pt x="176" y="25"/>
                    <a:pt x="174" y="25"/>
                  </a:cubicBezTo>
                  <a:cubicBezTo>
                    <a:pt x="129" y="24"/>
                    <a:pt x="85" y="18"/>
                    <a:pt x="42" y="7"/>
                  </a:cubicBezTo>
                  <a:cubicBezTo>
                    <a:pt x="39" y="7"/>
                    <a:pt x="37" y="6"/>
                    <a:pt x="34" y="6"/>
                  </a:cubicBezTo>
                  <a:cubicBezTo>
                    <a:pt x="34" y="6"/>
                    <a:pt x="34" y="6"/>
                    <a:pt x="34" y="6"/>
                  </a:cubicBezTo>
                  <a:cubicBezTo>
                    <a:pt x="27" y="4"/>
                    <a:pt x="19" y="2"/>
                    <a:pt x="12" y="0"/>
                  </a:cubicBezTo>
                </a:path>
              </a:pathLst>
            </a:custGeom>
            <a:solidFill>
              <a:srgbClr val="CBE4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iślíḋe"/>
            <p:cNvSpPr/>
            <p:nvPr/>
          </p:nvSpPr>
          <p:spPr bwMode="auto">
            <a:xfrm>
              <a:off x="7542136" y="5069917"/>
              <a:ext cx="23536" cy="174842"/>
            </a:xfrm>
            <a:custGeom>
              <a:avLst/>
              <a:gdLst>
                <a:gd name="T0" fmla="*/ 14 w 16"/>
                <a:gd name="T1" fmla="*/ 0 h 123"/>
                <a:gd name="T2" fmla="*/ 12 w 16"/>
                <a:gd name="T3" fmla="*/ 2 h 123"/>
                <a:gd name="T4" fmla="*/ 0 w 16"/>
                <a:gd name="T5" fmla="*/ 121 h 123"/>
                <a:gd name="T6" fmla="*/ 2 w 16"/>
                <a:gd name="T7" fmla="*/ 123 h 123"/>
                <a:gd name="T8" fmla="*/ 4 w 16"/>
                <a:gd name="T9" fmla="*/ 122 h 123"/>
                <a:gd name="T10" fmla="*/ 16 w 16"/>
                <a:gd name="T11" fmla="*/ 2 h 123"/>
                <a:gd name="T12" fmla="*/ 14 w 16"/>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16" h="123">
                  <a:moveTo>
                    <a:pt x="14" y="0"/>
                  </a:moveTo>
                  <a:cubicBezTo>
                    <a:pt x="13" y="0"/>
                    <a:pt x="12" y="1"/>
                    <a:pt x="12" y="2"/>
                  </a:cubicBezTo>
                  <a:cubicBezTo>
                    <a:pt x="11" y="42"/>
                    <a:pt x="7" y="82"/>
                    <a:pt x="0" y="121"/>
                  </a:cubicBezTo>
                  <a:cubicBezTo>
                    <a:pt x="0" y="122"/>
                    <a:pt x="1" y="123"/>
                    <a:pt x="2" y="123"/>
                  </a:cubicBezTo>
                  <a:cubicBezTo>
                    <a:pt x="3" y="123"/>
                    <a:pt x="4" y="123"/>
                    <a:pt x="4" y="122"/>
                  </a:cubicBezTo>
                  <a:cubicBezTo>
                    <a:pt x="11" y="82"/>
                    <a:pt x="15" y="42"/>
                    <a:pt x="16" y="2"/>
                  </a:cubicBezTo>
                  <a:cubicBezTo>
                    <a:pt x="16" y="1"/>
                    <a:pt x="15" y="0"/>
                    <a:pt x="14" y="0"/>
                  </a:cubicBezTo>
                </a:path>
              </a:pathLst>
            </a:custGeom>
            <a:solidFill>
              <a:srgbClr val="AABEF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í$ľíḓé"/>
            <p:cNvSpPr/>
            <p:nvPr/>
          </p:nvSpPr>
          <p:spPr bwMode="auto">
            <a:xfrm>
              <a:off x="6790652" y="5026206"/>
              <a:ext cx="823775" cy="21856"/>
            </a:xfrm>
            <a:custGeom>
              <a:avLst/>
              <a:gdLst>
                <a:gd name="T0" fmla="*/ 0 w 490"/>
                <a:gd name="T1" fmla="*/ 13 h 13"/>
                <a:gd name="T2" fmla="*/ 490 w 490"/>
                <a:gd name="T3" fmla="*/ 4 h 13"/>
                <a:gd name="T4" fmla="*/ 490 w 490"/>
                <a:gd name="T5" fmla="*/ 0 h 13"/>
                <a:gd name="T6" fmla="*/ 0 w 490"/>
                <a:gd name="T7" fmla="*/ 8 h 13"/>
                <a:gd name="T8" fmla="*/ 0 w 490"/>
                <a:gd name="T9" fmla="*/ 13 h 13"/>
              </a:gdLst>
              <a:ahLst/>
              <a:cxnLst>
                <a:cxn ang="0">
                  <a:pos x="T0" y="T1"/>
                </a:cxn>
                <a:cxn ang="0">
                  <a:pos x="T2" y="T3"/>
                </a:cxn>
                <a:cxn ang="0">
                  <a:pos x="T4" y="T5"/>
                </a:cxn>
                <a:cxn ang="0">
                  <a:pos x="T6" y="T7"/>
                </a:cxn>
                <a:cxn ang="0">
                  <a:pos x="T8" y="T9"/>
                </a:cxn>
              </a:cxnLst>
              <a:rect l="0" t="0" r="r" b="b"/>
              <a:pathLst>
                <a:path w="490" h="13">
                  <a:moveTo>
                    <a:pt x="0" y="13"/>
                  </a:moveTo>
                  <a:lnTo>
                    <a:pt x="490" y="4"/>
                  </a:lnTo>
                  <a:lnTo>
                    <a:pt x="490" y="0"/>
                  </a:lnTo>
                  <a:lnTo>
                    <a:pt x="0" y="8"/>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í$lîḍê"/>
            <p:cNvSpPr/>
            <p:nvPr/>
          </p:nvSpPr>
          <p:spPr bwMode="auto">
            <a:xfrm>
              <a:off x="6790652" y="5026206"/>
              <a:ext cx="823775" cy="21856"/>
            </a:xfrm>
            <a:custGeom>
              <a:avLst/>
              <a:gdLst>
                <a:gd name="T0" fmla="*/ 0 w 490"/>
                <a:gd name="T1" fmla="*/ 13 h 13"/>
                <a:gd name="T2" fmla="*/ 490 w 490"/>
                <a:gd name="T3" fmla="*/ 4 h 13"/>
                <a:gd name="T4" fmla="*/ 490 w 490"/>
                <a:gd name="T5" fmla="*/ 0 h 13"/>
                <a:gd name="T6" fmla="*/ 0 w 490"/>
                <a:gd name="T7" fmla="*/ 8 h 13"/>
              </a:gdLst>
              <a:ahLst/>
              <a:cxnLst>
                <a:cxn ang="0">
                  <a:pos x="T0" y="T1"/>
                </a:cxn>
                <a:cxn ang="0">
                  <a:pos x="T2" y="T3"/>
                </a:cxn>
                <a:cxn ang="0">
                  <a:pos x="T4" y="T5"/>
                </a:cxn>
                <a:cxn ang="0">
                  <a:pos x="T6" y="T7"/>
                </a:cxn>
              </a:cxnLst>
              <a:rect l="0" t="0" r="r" b="b"/>
              <a:pathLst>
                <a:path w="490" h="13">
                  <a:moveTo>
                    <a:pt x="0" y="13"/>
                  </a:moveTo>
                  <a:lnTo>
                    <a:pt x="490" y="4"/>
                  </a:lnTo>
                  <a:lnTo>
                    <a:pt x="490" y="0"/>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îşḷîḋe"/>
            <p:cNvSpPr/>
            <p:nvPr/>
          </p:nvSpPr>
          <p:spPr bwMode="auto">
            <a:xfrm>
              <a:off x="6856217" y="5174150"/>
              <a:ext cx="1079313" cy="63885"/>
            </a:xfrm>
            <a:custGeom>
              <a:avLst/>
              <a:gdLst>
                <a:gd name="T0" fmla="*/ 0 w 642"/>
                <a:gd name="T1" fmla="*/ 38 h 38"/>
                <a:gd name="T2" fmla="*/ 642 w 642"/>
                <a:gd name="T3" fmla="*/ 5 h 38"/>
                <a:gd name="T4" fmla="*/ 642 w 642"/>
                <a:gd name="T5" fmla="*/ 0 h 38"/>
                <a:gd name="T6" fmla="*/ 0 w 642"/>
                <a:gd name="T7" fmla="*/ 33 h 38"/>
                <a:gd name="T8" fmla="*/ 0 w 642"/>
                <a:gd name="T9" fmla="*/ 38 h 38"/>
              </a:gdLst>
              <a:ahLst/>
              <a:cxnLst>
                <a:cxn ang="0">
                  <a:pos x="T0" y="T1"/>
                </a:cxn>
                <a:cxn ang="0">
                  <a:pos x="T2" y="T3"/>
                </a:cxn>
                <a:cxn ang="0">
                  <a:pos x="T4" y="T5"/>
                </a:cxn>
                <a:cxn ang="0">
                  <a:pos x="T6" y="T7"/>
                </a:cxn>
                <a:cxn ang="0">
                  <a:pos x="T8" y="T9"/>
                </a:cxn>
              </a:cxnLst>
              <a:rect l="0" t="0" r="r" b="b"/>
              <a:pathLst>
                <a:path w="642" h="38">
                  <a:moveTo>
                    <a:pt x="0" y="38"/>
                  </a:moveTo>
                  <a:lnTo>
                    <a:pt x="642" y="5"/>
                  </a:lnTo>
                  <a:lnTo>
                    <a:pt x="642" y="0"/>
                  </a:lnTo>
                  <a:lnTo>
                    <a:pt x="0" y="33"/>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ïsḻidé"/>
            <p:cNvSpPr/>
            <p:nvPr/>
          </p:nvSpPr>
          <p:spPr bwMode="auto">
            <a:xfrm>
              <a:off x="6856217" y="5174150"/>
              <a:ext cx="1079313" cy="63885"/>
            </a:xfrm>
            <a:custGeom>
              <a:avLst/>
              <a:gdLst>
                <a:gd name="T0" fmla="*/ 0 w 642"/>
                <a:gd name="T1" fmla="*/ 38 h 38"/>
                <a:gd name="T2" fmla="*/ 642 w 642"/>
                <a:gd name="T3" fmla="*/ 5 h 38"/>
                <a:gd name="T4" fmla="*/ 642 w 642"/>
                <a:gd name="T5" fmla="*/ 0 h 38"/>
                <a:gd name="T6" fmla="*/ 0 w 642"/>
                <a:gd name="T7" fmla="*/ 33 h 38"/>
              </a:gdLst>
              <a:ahLst/>
              <a:cxnLst>
                <a:cxn ang="0">
                  <a:pos x="T0" y="T1"/>
                </a:cxn>
                <a:cxn ang="0">
                  <a:pos x="T2" y="T3"/>
                </a:cxn>
                <a:cxn ang="0">
                  <a:pos x="T4" y="T5"/>
                </a:cxn>
                <a:cxn ang="0">
                  <a:pos x="T6" y="T7"/>
                </a:cxn>
              </a:cxnLst>
              <a:rect l="0" t="0" r="r" b="b"/>
              <a:pathLst>
                <a:path w="642" h="38">
                  <a:moveTo>
                    <a:pt x="0" y="38"/>
                  </a:moveTo>
                  <a:lnTo>
                    <a:pt x="642" y="5"/>
                  </a:lnTo>
                  <a:lnTo>
                    <a:pt x="642" y="0"/>
                  </a:lnTo>
                  <a:lnTo>
                    <a:pt x="0" y="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íśḻîḑè"/>
            <p:cNvSpPr/>
            <p:nvPr/>
          </p:nvSpPr>
          <p:spPr bwMode="auto">
            <a:xfrm>
              <a:off x="6382126" y="4952235"/>
              <a:ext cx="327829" cy="258901"/>
            </a:xfrm>
            <a:custGeom>
              <a:avLst/>
              <a:gdLst>
                <a:gd name="T0" fmla="*/ 70 w 232"/>
                <a:gd name="T1" fmla="*/ 0 h 182"/>
                <a:gd name="T2" fmla="*/ 32 w 232"/>
                <a:gd name="T3" fmla="*/ 122 h 182"/>
                <a:gd name="T4" fmla="*/ 208 w 232"/>
                <a:gd name="T5" fmla="*/ 126 h 182"/>
                <a:gd name="T6" fmla="*/ 144 w 232"/>
                <a:gd name="T7" fmla="*/ 58 h 182"/>
                <a:gd name="T8" fmla="*/ 96 w 232"/>
                <a:gd name="T9" fmla="*/ 46 h 182"/>
                <a:gd name="T10" fmla="*/ 100 w 232"/>
                <a:gd name="T11" fmla="*/ 26 h 182"/>
                <a:gd name="T12" fmla="*/ 70 w 232"/>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32" h="182">
                  <a:moveTo>
                    <a:pt x="70" y="0"/>
                  </a:moveTo>
                  <a:cubicBezTo>
                    <a:pt x="70" y="0"/>
                    <a:pt x="0" y="62"/>
                    <a:pt x="32" y="122"/>
                  </a:cubicBezTo>
                  <a:cubicBezTo>
                    <a:pt x="64" y="182"/>
                    <a:pt x="184" y="158"/>
                    <a:pt x="208" y="126"/>
                  </a:cubicBezTo>
                  <a:cubicBezTo>
                    <a:pt x="232" y="94"/>
                    <a:pt x="172" y="50"/>
                    <a:pt x="144" y="58"/>
                  </a:cubicBezTo>
                  <a:cubicBezTo>
                    <a:pt x="116" y="66"/>
                    <a:pt x="96" y="63"/>
                    <a:pt x="96" y="46"/>
                  </a:cubicBezTo>
                  <a:cubicBezTo>
                    <a:pt x="96" y="34"/>
                    <a:pt x="100" y="26"/>
                    <a:pt x="100" y="26"/>
                  </a:cubicBezTo>
                  <a:lnTo>
                    <a:pt x="70" y="0"/>
                  </a:lnTo>
                  <a:close/>
                </a:path>
              </a:pathLst>
            </a:custGeom>
            <a:solidFill>
              <a:srgbClr val="FBD7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 name="矩形 2"/>
          <p:cNvSpPr/>
          <p:nvPr/>
        </p:nvSpPr>
        <p:spPr>
          <a:xfrm>
            <a:off x="2122426" y="2242078"/>
            <a:ext cx="4134465" cy="1308884"/>
          </a:xfrm>
          <a:prstGeom prst="rect">
            <a:avLst/>
          </a:prstGeom>
        </p:spPr>
        <p:txBody>
          <a:bodyPr wrap="none">
            <a:spAutoFit/>
          </a:bodyPr>
          <a:lstStyle/>
          <a:p>
            <a:pPr algn="ctr">
              <a:lnSpc>
                <a:spcPct val="150000"/>
              </a:lnSpc>
              <a:defRPr/>
            </a:pPr>
            <a:r>
              <a:rPr lang="zh-CN" altLang="en-US" sz="2800" b="1" kern="0" dirty="0">
                <a:solidFill>
                  <a:srgbClr val="AC74C7"/>
                </a:solidFill>
                <a:latin typeface="微软雅黑" panose="020B0503020204020204" pitchFamily="34" charset="-122"/>
                <a:ea typeface="微软雅黑" panose="020B0503020204020204" pitchFamily="34" charset="-122"/>
              </a:rPr>
              <a:t>当顾客无明确购买意愿</a:t>
            </a:r>
            <a:r>
              <a:rPr lang="zh-CN" altLang="en-US" sz="2800" b="1" kern="0" dirty="0" smtClean="0">
                <a:solidFill>
                  <a:srgbClr val="AC74C7"/>
                </a:solidFill>
                <a:latin typeface="微软雅黑" panose="020B0503020204020204" pitchFamily="34" charset="-122"/>
                <a:ea typeface="微软雅黑" panose="020B0503020204020204" pitchFamily="34" charset="-122"/>
              </a:rPr>
              <a:t>时</a:t>
            </a:r>
            <a:endParaRPr lang="en-US" altLang="zh-CN" sz="2800" b="1" kern="0" dirty="0" smtClean="0">
              <a:solidFill>
                <a:srgbClr val="AC74C7"/>
              </a:solidFill>
              <a:latin typeface="微软雅黑" panose="020B0503020204020204" pitchFamily="34" charset="-122"/>
              <a:ea typeface="微软雅黑" panose="020B0503020204020204" pitchFamily="34" charset="-122"/>
            </a:endParaRPr>
          </a:p>
          <a:p>
            <a:pPr algn="ctr">
              <a:lnSpc>
                <a:spcPct val="150000"/>
              </a:lnSpc>
              <a:defRPr/>
            </a:pPr>
            <a:r>
              <a:rPr lang="zh-CN" altLang="en-US" sz="2800" b="1" kern="0" dirty="0" smtClean="0">
                <a:solidFill>
                  <a:srgbClr val="AC74C7"/>
                </a:solidFill>
                <a:latin typeface="微软雅黑" panose="020B0503020204020204" pitchFamily="34" charset="-122"/>
                <a:ea typeface="微软雅黑" panose="020B0503020204020204" pitchFamily="34" charset="-122"/>
              </a:rPr>
              <a:t>（</a:t>
            </a:r>
            <a:r>
              <a:rPr lang="zh-CN" altLang="en-US" sz="2800" b="1" kern="0" dirty="0">
                <a:solidFill>
                  <a:srgbClr val="AC74C7"/>
                </a:solidFill>
                <a:latin typeface="微软雅黑" panose="020B0503020204020204" pitchFamily="34" charset="-122"/>
                <a:ea typeface="微软雅黑" panose="020B0503020204020204" pitchFamily="34" charset="-122"/>
              </a:rPr>
              <a:t>如何引导、推荐）</a:t>
            </a:r>
          </a:p>
        </p:txBody>
      </p:sp>
      <p:sp>
        <p:nvSpPr>
          <p:cNvPr id="5" name="矩形 4"/>
          <p:cNvSpPr/>
          <p:nvPr/>
        </p:nvSpPr>
        <p:spPr>
          <a:xfrm>
            <a:off x="1953799" y="4406997"/>
            <a:ext cx="2659702" cy="461665"/>
          </a:xfrm>
          <a:prstGeom prst="rect">
            <a:avLst/>
          </a:prstGeom>
        </p:spPr>
        <p:txBody>
          <a:bodyPr wrap="none">
            <a:spAutoFit/>
          </a:bodyPr>
          <a:lstStyle/>
          <a:p>
            <a:r>
              <a:rPr lang="zh-CN" altLang="en-US" sz="2400" b="1" dirty="0">
                <a:solidFill>
                  <a:schemeClr val="bg1"/>
                </a:solidFill>
                <a:latin typeface="方正姚体" panose="02010601030101010101" pitchFamily="2" charset="-122"/>
                <a:ea typeface="方正姚体" panose="02010601030101010101" pitchFamily="2" charset="-122"/>
              </a:rPr>
              <a:t>打消顾客防御心理</a:t>
            </a:r>
            <a:endParaRPr lang="zh-CN" altLang="en-US" sz="2400" dirty="0">
              <a:solidFill>
                <a:schemeClr val="bg1"/>
              </a:solidFill>
            </a:endParaRPr>
          </a:p>
        </p:txBody>
      </p:sp>
      <p:sp>
        <p:nvSpPr>
          <p:cNvPr id="217" name="矩形 216"/>
          <p:cNvSpPr/>
          <p:nvPr/>
        </p:nvSpPr>
        <p:spPr>
          <a:xfrm>
            <a:off x="1390875" y="386335"/>
            <a:ext cx="3932487" cy="523220"/>
          </a:xfrm>
          <a:prstGeom prst="rect">
            <a:avLst/>
          </a:prstGeom>
        </p:spPr>
        <p:txBody>
          <a:bodyPr wrap="none">
            <a:spAutoFit/>
          </a:bodyPr>
          <a:lstStyle/>
          <a:p>
            <a:pPr marL="0" lvl="1" defTabSz="1219200">
              <a:defRPr/>
            </a:pPr>
            <a:r>
              <a:rPr lang="zh-CN" altLang="en-US" sz="2800" b="1" dirty="0" smtClean="0">
                <a:solidFill>
                  <a:srgbClr val="B96AC8"/>
                </a:solidFill>
                <a:latin typeface="微软雅黑" panose="020B0503020204020204" pitchFamily="34" charset="-122"/>
                <a:ea typeface="微软雅黑" panose="020B0503020204020204" pitchFamily="34" charset="-122"/>
              </a:rPr>
              <a:t>推荐服务场景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服务场景</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2"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8" grpId="1" animBg="1"/>
      <p:bldP spid="18" grpId="2" animBg="1"/>
      <p:bldP spid="3" grpId="1"/>
      <p:bldP spid="5" grpId="1"/>
      <p:bldP spid="5"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14748"/>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15" name="îS1îďe"/>
          <p:cNvSpPr/>
          <p:nvPr/>
        </p:nvSpPr>
        <p:spPr>
          <a:xfrm flipH="1">
            <a:off x="4954384" y="1623612"/>
            <a:ext cx="5111037" cy="3692963"/>
          </a:xfrm>
          <a:custGeom>
            <a:avLst/>
            <a:gdLst>
              <a:gd name="connsiteX0" fmla="*/ 3986689 w 4116324"/>
              <a:gd name="connsiteY0" fmla="*/ 3399854 h 3399853"/>
              <a:gd name="connsiteX1" fmla="*/ 129635 w 4116324"/>
              <a:gd name="connsiteY1" fmla="*/ 3399854 h 3399853"/>
              <a:gd name="connsiteX2" fmla="*/ 0 w 4116324"/>
              <a:gd name="connsiteY2" fmla="*/ 3270218 h 3399853"/>
              <a:gd name="connsiteX3" fmla="*/ 0 w 4116324"/>
              <a:gd name="connsiteY3" fmla="*/ 129635 h 3399853"/>
              <a:gd name="connsiteX4" fmla="*/ 129635 w 4116324"/>
              <a:gd name="connsiteY4" fmla="*/ 0 h 3399853"/>
              <a:gd name="connsiteX5" fmla="*/ 3986689 w 4116324"/>
              <a:gd name="connsiteY5" fmla="*/ 0 h 3399853"/>
              <a:gd name="connsiteX6" fmla="*/ 4116324 w 4116324"/>
              <a:gd name="connsiteY6" fmla="*/ 129635 h 3399853"/>
              <a:gd name="connsiteX7" fmla="*/ 4116324 w 4116324"/>
              <a:gd name="connsiteY7" fmla="*/ 3270218 h 3399853"/>
              <a:gd name="connsiteX8" fmla="*/ 3986689 w 4116324"/>
              <a:gd name="connsiteY8" fmla="*/ 3399854 h 339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6324" h="3399853">
                <a:moveTo>
                  <a:pt x="3986689" y="3399854"/>
                </a:moveTo>
                <a:lnTo>
                  <a:pt x="129635" y="3399854"/>
                </a:lnTo>
                <a:cubicBezTo>
                  <a:pt x="58083" y="3399749"/>
                  <a:pt x="105" y="3341770"/>
                  <a:pt x="0" y="3270218"/>
                </a:cubicBezTo>
                <a:lnTo>
                  <a:pt x="0" y="129635"/>
                </a:lnTo>
                <a:cubicBezTo>
                  <a:pt x="52" y="58062"/>
                  <a:pt x="58062" y="52"/>
                  <a:pt x="129635" y="0"/>
                </a:cubicBezTo>
                <a:lnTo>
                  <a:pt x="3986689" y="0"/>
                </a:lnTo>
                <a:cubicBezTo>
                  <a:pt x="4058260" y="52"/>
                  <a:pt x="4116267" y="58062"/>
                  <a:pt x="4116324" y="129635"/>
                </a:cubicBezTo>
                <a:lnTo>
                  <a:pt x="4116324" y="3270218"/>
                </a:lnTo>
                <a:cubicBezTo>
                  <a:pt x="4116220" y="3341770"/>
                  <a:pt x="4058240" y="3399749"/>
                  <a:pt x="3986689" y="3399854"/>
                </a:cubicBezTo>
                <a:close/>
              </a:path>
            </a:pathLst>
          </a:custGeom>
          <a:solidFill>
            <a:srgbClr val="E6E6E6"/>
          </a:solidFill>
          <a:ln w="9525" cap="flat">
            <a:noFill/>
            <a:prstDash val="solid"/>
            <a:miter/>
          </a:ln>
        </p:spPr>
        <p:txBody>
          <a:bodyPr rtlCol="0" anchor="ctr"/>
          <a:lstStyle/>
          <a:p>
            <a:endParaRPr lang="zh-CN" altLang="en-US"/>
          </a:p>
        </p:txBody>
      </p:sp>
      <p:sp>
        <p:nvSpPr>
          <p:cNvPr id="16" name="îṥlîḑè"/>
          <p:cNvSpPr/>
          <p:nvPr/>
        </p:nvSpPr>
        <p:spPr>
          <a:xfrm flipH="1">
            <a:off x="5087122" y="1710496"/>
            <a:ext cx="4857786" cy="3479676"/>
          </a:xfrm>
          <a:custGeom>
            <a:avLst/>
            <a:gdLst>
              <a:gd name="connsiteX0" fmla="*/ 3524441 w 3941445"/>
              <a:gd name="connsiteY0" fmla="*/ 3224975 h 3224974"/>
              <a:gd name="connsiteX1" fmla="*/ 129540 w 3941445"/>
              <a:gd name="connsiteY1" fmla="*/ 3224975 h 3224974"/>
              <a:gd name="connsiteX2" fmla="*/ 0 w 3941445"/>
              <a:gd name="connsiteY2" fmla="*/ 3095340 h 3224974"/>
              <a:gd name="connsiteX3" fmla="*/ 0 w 3941445"/>
              <a:gd name="connsiteY3" fmla="*/ 129635 h 3224974"/>
              <a:gd name="connsiteX4" fmla="*/ 129540 w 3941445"/>
              <a:gd name="connsiteY4" fmla="*/ 0 h 3224974"/>
              <a:gd name="connsiteX5" fmla="*/ 3811810 w 3941445"/>
              <a:gd name="connsiteY5" fmla="*/ 0 h 3224974"/>
              <a:gd name="connsiteX6" fmla="*/ 3941445 w 3941445"/>
              <a:gd name="connsiteY6" fmla="*/ 129635 h 3224974"/>
              <a:gd name="connsiteX7" fmla="*/ 3941445 w 3941445"/>
              <a:gd name="connsiteY7" fmla="*/ 2807970 h 3224974"/>
              <a:gd name="connsiteX8" fmla="*/ 3524441 w 3941445"/>
              <a:gd name="connsiteY8" fmla="*/ 3224975 h 322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1445" h="3224974">
                <a:moveTo>
                  <a:pt x="3524441" y="3224975"/>
                </a:moveTo>
                <a:lnTo>
                  <a:pt x="129540" y="3224975"/>
                </a:lnTo>
                <a:cubicBezTo>
                  <a:pt x="58026" y="3224813"/>
                  <a:pt x="105" y="3166853"/>
                  <a:pt x="0" y="3095340"/>
                </a:cubicBezTo>
                <a:lnTo>
                  <a:pt x="0" y="129635"/>
                </a:lnTo>
                <a:cubicBezTo>
                  <a:pt x="105" y="58121"/>
                  <a:pt x="58026" y="157"/>
                  <a:pt x="129540" y="0"/>
                </a:cubicBezTo>
                <a:lnTo>
                  <a:pt x="3811810" y="0"/>
                </a:lnTo>
                <a:cubicBezTo>
                  <a:pt x="3883362" y="105"/>
                  <a:pt x="3941340" y="58083"/>
                  <a:pt x="3941445" y="129635"/>
                </a:cubicBezTo>
                <a:lnTo>
                  <a:pt x="3941445" y="2807970"/>
                </a:lnTo>
                <a:cubicBezTo>
                  <a:pt x="3941178" y="3038170"/>
                  <a:pt x="3754641" y="3224708"/>
                  <a:pt x="3524441" y="3224975"/>
                </a:cubicBezTo>
                <a:close/>
              </a:path>
            </a:pathLst>
          </a:custGeom>
          <a:solidFill>
            <a:srgbClr val="FFFFFF"/>
          </a:solidFill>
          <a:ln w="9525" cap="flat">
            <a:noFill/>
            <a:prstDash val="solid"/>
            <a:miter/>
          </a:ln>
        </p:spPr>
        <p:txBody>
          <a:bodyPr rtlCol="0" anchor="ctr"/>
          <a:lstStyle/>
          <a:p>
            <a:endParaRPr lang="zh-CN" altLang="en-US"/>
          </a:p>
        </p:txBody>
      </p:sp>
      <p:sp>
        <p:nvSpPr>
          <p:cNvPr id="17" name="íṡ1îdé"/>
          <p:cNvSpPr/>
          <p:nvPr/>
        </p:nvSpPr>
        <p:spPr>
          <a:xfrm flipH="1">
            <a:off x="6727910" y="2413574"/>
            <a:ext cx="1631352" cy="66438"/>
          </a:xfrm>
          <a:custGeom>
            <a:avLst/>
            <a:gdLst>
              <a:gd name="connsiteX0" fmla="*/ 1586152 w 1617061"/>
              <a:gd name="connsiteY0" fmla="*/ 66768 h 66864"/>
              <a:gd name="connsiteX1" fmla="*/ 35958 w 1617061"/>
              <a:gd name="connsiteY1" fmla="*/ 66768 h 66864"/>
              <a:gd name="connsiteX2" fmla="*/ 97 w 1617061"/>
              <a:gd name="connsiteY2" fmla="*/ 35954 h 66864"/>
              <a:gd name="connsiteX3" fmla="*/ 30910 w 1617061"/>
              <a:gd name="connsiteY3" fmla="*/ 93 h 66864"/>
              <a:gd name="connsiteX4" fmla="*/ 35958 w 1617061"/>
              <a:gd name="connsiteY4" fmla="*/ 93 h 66864"/>
              <a:gd name="connsiteX5" fmla="*/ 1586152 w 1617061"/>
              <a:gd name="connsiteY5" fmla="*/ 93 h 66864"/>
              <a:gd name="connsiteX6" fmla="*/ 1616965 w 1617061"/>
              <a:gd name="connsiteY6" fmla="*/ 35954 h 66864"/>
              <a:gd name="connsiteX7" fmla="*/ 1586152 w 1617061"/>
              <a:gd name="connsiteY7" fmla="*/ 66768 h 6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7061" h="66864">
                <a:moveTo>
                  <a:pt x="1586152" y="66768"/>
                </a:moveTo>
                <a:lnTo>
                  <a:pt x="35958" y="66768"/>
                </a:lnTo>
                <a:cubicBezTo>
                  <a:pt x="17546" y="68158"/>
                  <a:pt x="1487" y="54366"/>
                  <a:pt x="97" y="35954"/>
                </a:cubicBezTo>
                <a:cubicBezTo>
                  <a:pt x="-1294" y="17543"/>
                  <a:pt x="12498" y="1483"/>
                  <a:pt x="30910" y="93"/>
                </a:cubicBezTo>
                <a:cubicBezTo>
                  <a:pt x="32596" y="-31"/>
                  <a:pt x="34282" y="-31"/>
                  <a:pt x="35958" y="93"/>
                </a:cubicBezTo>
                <a:lnTo>
                  <a:pt x="1586152" y="93"/>
                </a:lnTo>
                <a:cubicBezTo>
                  <a:pt x="1604564" y="1483"/>
                  <a:pt x="1618356" y="17543"/>
                  <a:pt x="1616965" y="35954"/>
                </a:cubicBezTo>
                <a:cubicBezTo>
                  <a:pt x="1615718" y="52423"/>
                  <a:pt x="1602630" y="65520"/>
                  <a:pt x="1586152" y="66768"/>
                </a:cubicBezTo>
                <a:close/>
              </a:path>
            </a:pathLst>
          </a:custGeom>
          <a:solidFill>
            <a:schemeClr val="accent1"/>
          </a:solidFill>
          <a:ln w="9525" cap="flat">
            <a:noFill/>
            <a:prstDash val="solid"/>
            <a:miter/>
          </a:ln>
        </p:spPr>
        <p:txBody>
          <a:bodyPr rtlCol="0" anchor="ctr"/>
          <a:lstStyle/>
          <a:p>
            <a:endParaRPr lang="zh-CN" altLang="en-US"/>
          </a:p>
        </p:txBody>
      </p:sp>
      <p:grpSp>
        <p:nvGrpSpPr>
          <p:cNvPr id="46" name="组合 45"/>
          <p:cNvGrpSpPr/>
          <p:nvPr/>
        </p:nvGrpSpPr>
        <p:grpSpPr>
          <a:xfrm>
            <a:off x="9137205" y="2679912"/>
            <a:ext cx="3054795" cy="3778386"/>
            <a:chOff x="8915793" y="2591858"/>
            <a:chExt cx="3054795" cy="3778386"/>
          </a:xfrm>
        </p:grpSpPr>
        <p:sp>
          <p:nvSpPr>
            <p:cNvPr id="25" name="ïṣļîḍè"/>
            <p:cNvSpPr/>
            <p:nvPr/>
          </p:nvSpPr>
          <p:spPr>
            <a:xfrm flipH="1">
              <a:off x="10698765" y="4139977"/>
              <a:ext cx="176915" cy="421539"/>
            </a:xfrm>
            <a:custGeom>
              <a:avLst/>
              <a:gdLst>
                <a:gd name="connsiteX0" fmla="*/ 153448 w 175365"/>
                <a:gd name="connsiteY0" fmla="*/ 409575 h 424243"/>
                <a:gd name="connsiteX1" fmla="*/ 161420 w 175365"/>
                <a:gd name="connsiteY1" fmla="*/ 324279 h 424243"/>
                <a:gd name="connsiteX2" fmla="*/ 161068 w 175365"/>
                <a:gd name="connsiteY2" fmla="*/ 323850 h 424243"/>
                <a:gd name="connsiteX3" fmla="*/ 153543 w 175365"/>
                <a:gd name="connsiteY3" fmla="*/ 316325 h 424243"/>
                <a:gd name="connsiteX4" fmla="*/ 116491 w 175365"/>
                <a:gd name="connsiteY4" fmla="*/ 0 h 424243"/>
                <a:gd name="connsiteX5" fmla="*/ 0 w 175365"/>
                <a:gd name="connsiteY5" fmla="*/ 26956 h 424243"/>
                <a:gd name="connsiteX6" fmla="*/ 64770 w 175365"/>
                <a:gd name="connsiteY6" fmla="*/ 327565 h 424243"/>
                <a:gd name="connsiteX7" fmla="*/ 78172 w 175365"/>
                <a:gd name="connsiteY7" fmla="*/ 412594 h 424243"/>
                <a:gd name="connsiteX8" fmla="*/ 153162 w 175365"/>
                <a:gd name="connsiteY8" fmla="*/ 409956 h 42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365" h="424243">
                  <a:moveTo>
                    <a:pt x="153448" y="409575"/>
                  </a:moveTo>
                  <a:cubicBezTo>
                    <a:pt x="179203" y="388220"/>
                    <a:pt x="182775" y="350034"/>
                    <a:pt x="161420" y="324279"/>
                  </a:cubicBezTo>
                  <a:cubicBezTo>
                    <a:pt x="161306" y="324136"/>
                    <a:pt x="161192" y="323993"/>
                    <a:pt x="161068" y="323850"/>
                  </a:cubicBezTo>
                  <a:cubicBezTo>
                    <a:pt x="158782" y="321135"/>
                    <a:pt x="156258" y="318611"/>
                    <a:pt x="153543" y="316325"/>
                  </a:cubicBezTo>
                  <a:lnTo>
                    <a:pt x="116491" y="0"/>
                  </a:lnTo>
                  <a:lnTo>
                    <a:pt x="0" y="26956"/>
                  </a:lnTo>
                  <a:lnTo>
                    <a:pt x="64770" y="327565"/>
                  </a:lnTo>
                  <a:cubicBezTo>
                    <a:pt x="44987" y="354749"/>
                    <a:pt x="50987" y="392811"/>
                    <a:pt x="78172" y="412594"/>
                  </a:cubicBezTo>
                  <a:cubicBezTo>
                    <a:pt x="100803" y="429063"/>
                    <a:pt x="131740" y="427968"/>
                    <a:pt x="153162" y="409956"/>
                  </a:cubicBezTo>
                  <a:close/>
                </a:path>
              </a:pathLst>
            </a:custGeom>
            <a:solidFill>
              <a:srgbClr val="FFB6B6"/>
            </a:solidFill>
            <a:ln w="9525" cap="flat">
              <a:noFill/>
              <a:prstDash val="solid"/>
              <a:miter/>
            </a:ln>
          </p:spPr>
          <p:txBody>
            <a:bodyPr rtlCol="0" anchor="ctr"/>
            <a:lstStyle/>
            <a:p>
              <a:endParaRPr lang="zh-CN" altLang="en-US"/>
            </a:p>
          </p:txBody>
        </p:sp>
        <p:sp>
          <p:nvSpPr>
            <p:cNvPr id="26" name="i$ļïḍè"/>
            <p:cNvSpPr/>
            <p:nvPr/>
          </p:nvSpPr>
          <p:spPr>
            <a:xfrm flipH="1">
              <a:off x="10692721" y="3364662"/>
              <a:ext cx="242106" cy="919996"/>
            </a:xfrm>
            <a:custGeom>
              <a:avLst/>
              <a:gdLst>
                <a:gd name="connsiteX0" fmla="*/ 200075 w 239985"/>
                <a:gd name="connsiteY0" fmla="*/ 832009 h 925897"/>
                <a:gd name="connsiteX1" fmla="*/ 65201 w 239985"/>
                <a:gd name="connsiteY1" fmla="*/ 916210 h 925897"/>
                <a:gd name="connsiteX2" fmla="*/ 47675 w 239985"/>
                <a:gd name="connsiteY2" fmla="*/ 841534 h 925897"/>
                <a:gd name="connsiteX3" fmla="*/ 54724 w 239985"/>
                <a:gd name="connsiteY3" fmla="*/ 792766 h 925897"/>
                <a:gd name="connsiteX4" fmla="*/ 9575 w 239985"/>
                <a:gd name="connsiteY4" fmla="*/ 755809 h 925897"/>
                <a:gd name="connsiteX5" fmla="*/ 20339 w 239985"/>
                <a:gd name="connsiteY5" fmla="*/ 724662 h 925897"/>
                <a:gd name="connsiteX6" fmla="*/ 16719 w 239985"/>
                <a:gd name="connsiteY6" fmla="*/ 676180 h 925897"/>
                <a:gd name="connsiteX7" fmla="*/ 50 w 239985"/>
                <a:gd name="connsiteY7" fmla="*/ 641509 h 925897"/>
                <a:gd name="connsiteX8" fmla="*/ 11004 w 239985"/>
                <a:gd name="connsiteY8" fmla="*/ 598837 h 925897"/>
                <a:gd name="connsiteX9" fmla="*/ 27768 w 239985"/>
                <a:gd name="connsiteY9" fmla="*/ 269653 h 925897"/>
                <a:gd name="connsiteX10" fmla="*/ 13195 w 239985"/>
                <a:gd name="connsiteY10" fmla="*/ 237363 h 925897"/>
                <a:gd name="connsiteX11" fmla="*/ 20434 w 239985"/>
                <a:gd name="connsiteY11" fmla="*/ 215837 h 925897"/>
                <a:gd name="connsiteX12" fmla="*/ 15671 w 239985"/>
                <a:gd name="connsiteY12" fmla="*/ 175355 h 925897"/>
                <a:gd name="connsiteX13" fmla="*/ 47485 w 239985"/>
                <a:gd name="connsiteY13" fmla="*/ 22384 h 925897"/>
                <a:gd name="connsiteX14" fmla="*/ 47485 w 239985"/>
                <a:gd name="connsiteY14" fmla="*/ 22384 h 925897"/>
                <a:gd name="connsiteX15" fmla="*/ 81775 w 239985"/>
                <a:gd name="connsiteY15" fmla="*/ 0 h 925897"/>
                <a:gd name="connsiteX16" fmla="*/ 239985 w 239985"/>
                <a:gd name="connsiteY16" fmla="*/ 265938 h 925897"/>
                <a:gd name="connsiteX17" fmla="*/ 200075 w 239985"/>
                <a:gd name="connsiteY17" fmla="*/ 832009 h 92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9985" h="925897">
                  <a:moveTo>
                    <a:pt x="200075" y="832009"/>
                  </a:moveTo>
                  <a:lnTo>
                    <a:pt x="65201" y="916210"/>
                  </a:lnTo>
                  <a:cubicBezTo>
                    <a:pt x="65201" y="916210"/>
                    <a:pt x="56915" y="965550"/>
                    <a:pt x="47675" y="841534"/>
                  </a:cubicBezTo>
                  <a:cubicBezTo>
                    <a:pt x="46723" y="828580"/>
                    <a:pt x="55772" y="806101"/>
                    <a:pt x="54724" y="792766"/>
                  </a:cubicBezTo>
                  <a:cubicBezTo>
                    <a:pt x="53581" y="777812"/>
                    <a:pt x="10718" y="770954"/>
                    <a:pt x="9575" y="755809"/>
                  </a:cubicBezTo>
                  <a:cubicBezTo>
                    <a:pt x="8718" y="745046"/>
                    <a:pt x="21196" y="735425"/>
                    <a:pt x="20339" y="724662"/>
                  </a:cubicBezTo>
                  <a:cubicBezTo>
                    <a:pt x="19196" y="708375"/>
                    <a:pt x="17957" y="692182"/>
                    <a:pt x="16719" y="676180"/>
                  </a:cubicBezTo>
                  <a:cubicBezTo>
                    <a:pt x="15767" y="662845"/>
                    <a:pt x="1003" y="654368"/>
                    <a:pt x="50" y="641509"/>
                  </a:cubicBezTo>
                  <a:cubicBezTo>
                    <a:pt x="-902" y="628650"/>
                    <a:pt x="11957" y="611124"/>
                    <a:pt x="11004" y="598837"/>
                  </a:cubicBezTo>
                  <a:cubicBezTo>
                    <a:pt x="4241" y="506540"/>
                    <a:pt x="27768" y="274320"/>
                    <a:pt x="27768" y="269653"/>
                  </a:cubicBezTo>
                  <a:cubicBezTo>
                    <a:pt x="25911" y="257775"/>
                    <a:pt x="20872" y="246612"/>
                    <a:pt x="13195" y="237363"/>
                  </a:cubicBezTo>
                  <a:lnTo>
                    <a:pt x="20434" y="215837"/>
                  </a:lnTo>
                  <a:lnTo>
                    <a:pt x="15671" y="175355"/>
                  </a:lnTo>
                  <a:cubicBezTo>
                    <a:pt x="9375" y="122263"/>
                    <a:pt x="20548" y="68561"/>
                    <a:pt x="47485" y="22384"/>
                  </a:cubicBezTo>
                  <a:lnTo>
                    <a:pt x="47485" y="22384"/>
                  </a:lnTo>
                  <a:lnTo>
                    <a:pt x="81775" y="0"/>
                  </a:lnTo>
                  <a:lnTo>
                    <a:pt x="239985" y="265938"/>
                  </a:lnTo>
                  <a:cubicBezTo>
                    <a:pt x="173501" y="495967"/>
                    <a:pt x="130067" y="586359"/>
                    <a:pt x="200075" y="832009"/>
                  </a:cubicBezTo>
                  <a:close/>
                </a:path>
              </a:pathLst>
            </a:custGeom>
            <a:solidFill>
              <a:schemeClr val="accent1"/>
            </a:solidFill>
            <a:ln w="9525" cap="flat">
              <a:noFill/>
              <a:prstDash val="solid"/>
              <a:miter/>
            </a:ln>
          </p:spPr>
          <p:txBody>
            <a:bodyPr rtlCol="0" anchor="ctr"/>
            <a:lstStyle/>
            <a:p>
              <a:endParaRPr lang="zh-CN" altLang="en-US"/>
            </a:p>
          </p:txBody>
        </p:sp>
        <p:sp>
          <p:nvSpPr>
            <p:cNvPr id="27" name="işḻïḓê"/>
            <p:cNvSpPr/>
            <p:nvPr/>
          </p:nvSpPr>
          <p:spPr>
            <a:xfrm flipH="1">
              <a:off x="10717705" y="5848660"/>
              <a:ext cx="121460" cy="312795"/>
            </a:xfrm>
            <a:custGeom>
              <a:avLst/>
              <a:gdLst>
                <a:gd name="connsiteX0" fmla="*/ 0 w 120396"/>
                <a:gd name="connsiteY0" fmla="*/ 314802 h 314801"/>
                <a:gd name="connsiteX1" fmla="*/ 81629 w 120396"/>
                <a:gd name="connsiteY1" fmla="*/ 314802 h 314801"/>
                <a:gd name="connsiteX2" fmla="*/ 120396 w 120396"/>
                <a:gd name="connsiteY2" fmla="*/ 0 h 314801"/>
                <a:gd name="connsiteX3" fmla="*/ 0 w 120396"/>
                <a:gd name="connsiteY3" fmla="*/ 0 h 314801"/>
                <a:gd name="connsiteX4" fmla="*/ 0 w 120396"/>
                <a:gd name="connsiteY4" fmla="*/ 314802 h 314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96" h="314801">
                  <a:moveTo>
                    <a:pt x="0" y="314802"/>
                  </a:moveTo>
                  <a:lnTo>
                    <a:pt x="81629" y="314802"/>
                  </a:lnTo>
                  <a:lnTo>
                    <a:pt x="120396" y="0"/>
                  </a:lnTo>
                  <a:lnTo>
                    <a:pt x="0" y="0"/>
                  </a:lnTo>
                  <a:lnTo>
                    <a:pt x="0" y="314802"/>
                  </a:lnTo>
                  <a:close/>
                </a:path>
              </a:pathLst>
            </a:custGeom>
            <a:solidFill>
              <a:srgbClr val="FFB6B6"/>
            </a:solidFill>
            <a:ln w="9525" cap="flat">
              <a:noFill/>
              <a:prstDash val="solid"/>
              <a:miter/>
            </a:ln>
          </p:spPr>
          <p:txBody>
            <a:bodyPr rtlCol="0" anchor="ctr"/>
            <a:lstStyle/>
            <a:p>
              <a:endParaRPr lang="zh-CN" altLang="en-US"/>
            </a:p>
          </p:txBody>
        </p:sp>
        <p:sp>
          <p:nvSpPr>
            <p:cNvPr id="28" name="is1ide"/>
            <p:cNvSpPr/>
            <p:nvPr/>
          </p:nvSpPr>
          <p:spPr>
            <a:xfrm flipH="1">
              <a:off x="10594300" y="6098139"/>
              <a:ext cx="288299" cy="203860"/>
            </a:xfrm>
            <a:custGeom>
              <a:avLst/>
              <a:gdLst>
                <a:gd name="connsiteX0" fmla="*/ 16383 w 285773"/>
                <a:gd name="connsiteY0" fmla="*/ 7810 h 205168"/>
                <a:gd name="connsiteX1" fmla="*/ 146780 w 285773"/>
                <a:gd name="connsiteY1" fmla="*/ 0 h 205168"/>
                <a:gd name="connsiteX2" fmla="*/ 146780 w 285773"/>
                <a:gd name="connsiteY2" fmla="*/ 55816 h 205168"/>
                <a:gd name="connsiteX3" fmla="*/ 270605 w 285773"/>
                <a:gd name="connsiteY3" fmla="*/ 141541 h 205168"/>
                <a:gd name="connsiteX4" fmla="*/ 279673 w 285773"/>
                <a:gd name="connsiteY4" fmla="*/ 190005 h 205168"/>
                <a:gd name="connsiteX5" fmla="*/ 250793 w 285773"/>
                <a:gd name="connsiteY5" fmla="*/ 205168 h 205168"/>
                <a:gd name="connsiteX6" fmla="*/ 95726 w 285773"/>
                <a:gd name="connsiteY6" fmla="*/ 205168 h 205168"/>
                <a:gd name="connsiteX7" fmla="*/ 68961 w 285773"/>
                <a:gd name="connsiteY7" fmla="*/ 149923 h 205168"/>
                <a:gd name="connsiteX8" fmla="*/ 58483 w 285773"/>
                <a:gd name="connsiteY8" fmla="*/ 205168 h 205168"/>
                <a:gd name="connsiteX9" fmla="*/ 0 w 285773"/>
                <a:gd name="connsiteY9" fmla="*/ 205168 h 20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73" h="205168">
                  <a:moveTo>
                    <a:pt x="16383" y="7810"/>
                  </a:moveTo>
                  <a:lnTo>
                    <a:pt x="146780" y="0"/>
                  </a:lnTo>
                  <a:lnTo>
                    <a:pt x="146780" y="55816"/>
                  </a:lnTo>
                  <a:lnTo>
                    <a:pt x="270605" y="141541"/>
                  </a:lnTo>
                  <a:cubicBezTo>
                    <a:pt x="286493" y="152419"/>
                    <a:pt x="290551" y="174117"/>
                    <a:pt x="279673" y="190005"/>
                  </a:cubicBezTo>
                  <a:cubicBezTo>
                    <a:pt x="273158" y="199530"/>
                    <a:pt x="262337" y="205206"/>
                    <a:pt x="250793" y="205168"/>
                  </a:cubicBezTo>
                  <a:lnTo>
                    <a:pt x="95726" y="205168"/>
                  </a:lnTo>
                  <a:lnTo>
                    <a:pt x="68961" y="149923"/>
                  </a:lnTo>
                  <a:lnTo>
                    <a:pt x="58483" y="205168"/>
                  </a:lnTo>
                  <a:lnTo>
                    <a:pt x="0" y="205168"/>
                  </a:lnTo>
                  <a:close/>
                </a:path>
              </a:pathLst>
            </a:custGeom>
            <a:solidFill>
              <a:srgbClr val="2F2E41"/>
            </a:solidFill>
            <a:ln w="9525" cap="flat">
              <a:noFill/>
              <a:prstDash val="solid"/>
              <a:miter/>
            </a:ln>
          </p:spPr>
          <p:txBody>
            <a:bodyPr rtlCol="0" anchor="ctr"/>
            <a:lstStyle/>
            <a:p>
              <a:endParaRPr lang="zh-CN" altLang="en-US"/>
            </a:p>
          </p:txBody>
        </p:sp>
        <p:sp>
          <p:nvSpPr>
            <p:cNvPr id="29" name="iśľîḑè"/>
            <p:cNvSpPr/>
            <p:nvPr/>
          </p:nvSpPr>
          <p:spPr>
            <a:xfrm flipH="1">
              <a:off x="10255218" y="5848660"/>
              <a:ext cx="121459" cy="312795"/>
            </a:xfrm>
            <a:custGeom>
              <a:avLst/>
              <a:gdLst>
                <a:gd name="connsiteX0" fmla="*/ 0 w 120395"/>
                <a:gd name="connsiteY0" fmla="*/ 314802 h 314801"/>
                <a:gd name="connsiteX1" fmla="*/ 81534 w 120395"/>
                <a:gd name="connsiteY1" fmla="*/ 314802 h 314801"/>
                <a:gd name="connsiteX2" fmla="*/ 120396 w 120395"/>
                <a:gd name="connsiteY2" fmla="*/ 0 h 314801"/>
                <a:gd name="connsiteX3" fmla="*/ 0 w 120395"/>
                <a:gd name="connsiteY3" fmla="*/ 0 h 314801"/>
                <a:gd name="connsiteX4" fmla="*/ 0 w 120395"/>
                <a:gd name="connsiteY4" fmla="*/ 314802 h 314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95" h="314801">
                  <a:moveTo>
                    <a:pt x="0" y="314802"/>
                  </a:moveTo>
                  <a:lnTo>
                    <a:pt x="81534" y="314802"/>
                  </a:lnTo>
                  <a:lnTo>
                    <a:pt x="120396" y="0"/>
                  </a:lnTo>
                  <a:lnTo>
                    <a:pt x="0" y="0"/>
                  </a:lnTo>
                  <a:lnTo>
                    <a:pt x="0" y="314802"/>
                  </a:lnTo>
                  <a:close/>
                </a:path>
              </a:pathLst>
            </a:custGeom>
            <a:solidFill>
              <a:srgbClr val="FFB6B6"/>
            </a:solidFill>
            <a:ln w="9525" cap="flat">
              <a:noFill/>
              <a:prstDash val="solid"/>
              <a:miter/>
            </a:ln>
          </p:spPr>
          <p:txBody>
            <a:bodyPr rtlCol="0" anchor="ctr"/>
            <a:lstStyle/>
            <a:p>
              <a:endParaRPr lang="zh-CN" altLang="en-US"/>
            </a:p>
          </p:txBody>
        </p:sp>
        <p:sp>
          <p:nvSpPr>
            <p:cNvPr id="30" name="iṧļíḑê"/>
            <p:cNvSpPr/>
            <p:nvPr/>
          </p:nvSpPr>
          <p:spPr>
            <a:xfrm flipH="1">
              <a:off x="10131810" y="6098139"/>
              <a:ext cx="288492" cy="203860"/>
            </a:xfrm>
            <a:custGeom>
              <a:avLst/>
              <a:gdLst>
                <a:gd name="connsiteX0" fmla="*/ 16573 w 285964"/>
                <a:gd name="connsiteY0" fmla="*/ 7810 h 205168"/>
                <a:gd name="connsiteX1" fmla="*/ 146971 w 285964"/>
                <a:gd name="connsiteY1" fmla="*/ 0 h 205168"/>
                <a:gd name="connsiteX2" fmla="*/ 146971 w 285964"/>
                <a:gd name="connsiteY2" fmla="*/ 55816 h 205168"/>
                <a:gd name="connsiteX3" fmla="*/ 270796 w 285964"/>
                <a:gd name="connsiteY3" fmla="*/ 141541 h 205168"/>
                <a:gd name="connsiteX4" fmla="*/ 279864 w 285964"/>
                <a:gd name="connsiteY4" fmla="*/ 190005 h 205168"/>
                <a:gd name="connsiteX5" fmla="*/ 250984 w 285964"/>
                <a:gd name="connsiteY5" fmla="*/ 205168 h 205168"/>
                <a:gd name="connsiteX6" fmla="*/ 95726 w 285964"/>
                <a:gd name="connsiteY6" fmla="*/ 205168 h 205168"/>
                <a:gd name="connsiteX7" fmla="*/ 68961 w 285964"/>
                <a:gd name="connsiteY7" fmla="*/ 149923 h 205168"/>
                <a:gd name="connsiteX8" fmla="*/ 58579 w 285964"/>
                <a:gd name="connsiteY8" fmla="*/ 205168 h 205168"/>
                <a:gd name="connsiteX9" fmla="*/ 0 w 285964"/>
                <a:gd name="connsiteY9" fmla="*/ 205168 h 20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964" h="205168">
                  <a:moveTo>
                    <a:pt x="16573" y="7810"/>
                  </a:moveTo>
                  <a:lnTo>
                    <a:pt x="146971" y="0"/>
                  </a:lnTo>
                  <a:lnTo>
                    <a:pt x="146971" y="55816"/>
                  </a:lnTo>
                  <a:lnTo>
                    <a:pt x="270796" y="141541"/>
                  </a:lnTo>
                  <a:cubicBezTo>
                    <a:pt x="286683" y="152419"/>
                    <a:pt x="290741" y="174117"/>
                    <a:pt x="279864" y="190005"/>
                  </a:cubicBezTo>
                  <a:cubicBezTo>
                    <a:pt x="273348" y="199530"/>
                    <a:pt x="262528" y="205206"/>
                    <a:pt x="250984" y="205168"/>
                  </a:cubicBezTo>
                  <a:lnTo>
                    <a:pt x="95726" y="205168"/>
                  </a:lnTo>
                  <a:lnTo>
                    <a:pt x="68961" y="149923"/>
                  </a:lnTo>
                  <a:lnTo>
                    <a:pt x="58579" y="205168"/>
                  </a:lnTo>
                  <a:lnTo>
                    <a:pt x="0" y="205168"/>
                  </a:lnTo>
                  <a:close/>
                </a:path>
              </a:pathLst>
            </a:custGeom>
            <a:solidFill>
              <a:srgbClr val="2F2E41"/>
            </a:solidFill>
            <a:ln w="9525" cap="flat">
              <a:noFill/>
              <a:prstDash val="solid"/>
              <a:miter/>
            </a:ln>
          </p:spPr>
          <p:txBody>
            <a:bodyPr rtlCol="0" anchor="ctr"/>
            <a:lstStyle/>
            <a:p>
              <a:endParaRPr lang="zh-CN" altLang="en-US"/>
            </a:p>
          </p:txBody>
        </p:sp>
        <p:sp>
          <p:nvSpPr>
            <p:cNvPr id="31" name="îṡ1íḍê"/>
            <p:cNvSpPr/>
            <p:nvPr/>
          </p:nvSpPr>
          <p:spPr>
            <a:xfrm flipH="1">
              <a:off x="10145677" y="3856049"/>
              <a:ext cx="750856" cy="2078459"/>
            </a:xfrm>
            <a:custGeom>
              <a:avLst/>
              <a:gdLst>
                <a:gd name="connsiteX0" fmla="*/ 22193 w 744279"/>
                <a:gd name="connsiteY0" fmla="*/ 2048733 h 2091791"/>
                <a:gd name="connsiteX1" fmla="*/ 22193 w 744279"/>
                <a:gd name="connsiteY1" fmla="*/ 2048733 h 2091791"/>
                <a:gd name="connsiteX2" fmla="*/ 37910 w 744279"/>
                <a:gd name="connsiteY2" fmla="*/ 1299020 h 2091791"/>
                <a:gd name="connsiteX3" fmla="*/ 39719 w 744279"/>
                <a:gd name="connsiteY3" fmla="*/ 1172528 h 2091791"/>
                <a:gd name="connsiteX4" fmla="*/ 41910 w 744279"/>
                <a:gd name="connsiteY4" fmla="*/ 1168527 h 2091791"/>
                <a:gd name="connsiteX5" fmla="*/ 36100 w 744279"/>
                <a:gd name="connsiteY5" fmla="*/ 1141476 h 2091791"/>
                <a:gd name="connsiteX6" fmla="*/ 45625 w 744279"/>
                <a:gd name="connsiteY6" fmla="*/ 1037939 h 2091791"/>
                <a:gd name="connsiteX7" fmla="*/ 60960 w 744279"/>
                <a:gd name="connsiteY7" fmla="*/ 560546 h 2091791"/>
                <a:gd name="connsiteX8" fmla="*/ 257842 w 744279"/>
                <a:gd name="connsiteY8" fmla="*/ 0 h 2091791"/>
                <a:gd name="connsiteX9" fmla="*/ 631317 w 744279"/>
                <a:gd name="connsiteY9" fmla="*/ 0 h 2091791"/>
                <a:gd name="connsiteX10" fmla="*/ 711518 w 744279"/>
                <a:gd name="connsiteY10" fmla="*/ 276225 h 2091791"/>
                <a:gd name="connsiteX11" fmla="*/ 670751 w 744279"/>
                <a:gd name="connsiteY11" fmla="*/ 2021205 h 2091791"/>
                <a:gd name="connsiteX12" fmla="*/ 673036 w 744279"/>
                <a:gd name="connsiteY12" fmla="*/ 2022348 h 2091791"/>
                <a:gd name="connsiteX13" fmla="*/ 680942 w 744279"/>
                <a:gd name="connsiteY13" fmla="*/ 2047875 h 2091791"/>
                <a:gd name="connsiteX14" fmla="*/ 658940 w 744279"/>
                <a:gd name="connsiteY14" fmla="*/ 2063115 h 2091791"/>
                <a:gd name="connsiteX15" fmla="*/ 461772 w 744279"/>
                <a:gd name="connsiteY15" fmla="*/ 2056257 h 2091791"/>
                <a:gd name="connsiteX16" fmla="*/ 453866 w 744279"/>
                <a:gd name="connsiteY16" fmla="*/ 2030730 h 2091791"/>
                <a:gd name="connsiteX17" fmla="*/ 475774 w 744279"/>
                <a:gd name="connsiteY17" fmla="*/ 2015490 h 2091791"/>
                <a:gd name="connsiteX18" fmla="*/ 489204 w 744279"/>
                <a:gd name="connsiteY18" fmla="*/ 2022253 h 2091791"/>
                <a:gd name="connsiteX19" fmla="*/ 475393 w 744279"/>
                <a:gd name="connsiteY19" fmla="*/ 1994154 h 2091791"/>
                <a:gd name="connsiteX20" fmla="*/ 483965 w 744279"/>
                <a:gd name="connsiteY20" fmla="*/ 1887093 h 2091791"/>
                <a:gd name="connsiteX21" fmla="*/ 483965 w 744279"/>
                <a:gd name="connsiteY21" fmla="*/ 1887093 h 2091791"/>
                <a:gd name="connsiteX22" fmla="*/ 481489 w 744279"/>
                <a:gd name="connsiteY22" fmla="*/ 1825085 h 2091791"/>
                <a:gd name="connsiteX23" fmla="*/ 481489 w 744279"/>
                <a:gd name="connsiteY23" fmla="*/ 1825085 h 2091791"/>
                <a:gd name="connsiteX24" fmla="*/ 463010 w 744279"/>
                <a:gd name="connsiteY24" fmla="*/ 1736122 h 2091791"/>
                <a:gd name="connsiteX25" fmla="*/ 476345 w 744279"/>
                <a:gd name="connsiteY25" fmla="*/ 1692688 h 2091791"/>
                <a:gd name="connsiteX26" fmla="*/ 461010 w 744279"/>
                <a:gd name="connsiteY26" fmla="*/ 1290161 h 2091791"/>
                <a:gd name="connsiteX27" fmla="*/ 464153 w 744279"/>
                <a:gd name="connsiteY27" fmla="*/ 1199960 h 2091791"/>
                <a:gd name="connsiteX28" fmla="*/ 457676 w 744279"/>
                <a:gd name="connsiteY28" fmla="*/ 1097566 h 2091791"/>
                <a:gd name="connsiteX29" fmla="*/ 427387 w 744279"/>
                <a:gd name="connsiteY29" fmla="*/ 637222 h 2091791"/>
                <a:gd name="connsiteX30" fmla="*/ 313087 w 744279"/>
                <a:gd name="connsiteY30" fmla="*/ 1203389 h 2091791"/>
                <a:gd name="connsiteX31" fmla="*/ 196215 w 744279"/>
                <a:gd name="connsiteY31" fmla="*/ 2054352 h 2091791"/>
                <a:gd name="connsiteX32" fmla="*/ 202787 w 744279"/>
                <a:gd name="connsiteY32" fmla="*/ 2074926 h 2091791"/>
                <a:gd name="connsiteX33" fmla="*/ 180785 w 744279"/>
                <a:gd name="connsiteY33" fmla="*/ 2091785 h 2091791"/>
                <a:gd name="connsiteX34" fmla="*/ 21622 w 744279"/>
                <a:gd name="connsiteY34" fmla="*/ 2091785 h 2091791"/>
                <a:gd name="connsiteX35" fmla="*/ 0 w 744279"/>
                <a:gd name="connsiteY35" fmla="*/ 2070164 h 2091791"/>
                <a:gd name="connsiteX36" fmla="*/ 857 w 744279"/>
                <a:gd name="connsiteY36" fmla="*/ 2064448 h 2091791"/>
                <a:gd name="connsiteX37" fmla="*/ 22193 w 744279"/>
                <a:gd name="connsiteY37" fmla="*/ 2048733 h 209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4279" h="2091791">
                  <a:moveTo>
                    <a:pt x="22193" y="2048733"/>
                  </a:moveTo>
                  <a:lnTo>
                    <a:pt x="22193" y="2048733"/>
                  </a:lnTo>
                  <a:lnTo>
                    <a:pt x="37910" y="1299020"/>
                  </a:lnTo>
                  <a:cubicBezTo>
                    <a:pt x="17202" y="1259234"/>
                    <a:pt x="17878" y="1211704"/>
                    <a:pt x="39719" y="1172528"/>
                  </a:cubicBezTo>
                  <a:lnTo>
                    <a:pt x="41910" y="1168527"/>
                  </a:lnTo>
                  <a:lnTo>
                    <a:pt x="36100" y="1141476"/>
                  </a:lnTo>
                  <a:cubicBezTo>
                    <a:pt x="28537" y="1106805"/>
                    <a:pt x="31861" y="1070648"/>
                    <a:pt x="45625" y="1037939"/>
                  </a:cubicBezTo>
                  <a:lnTo>
                    <a:pt x="60960" y="560546"/>
                  </a:lnTo>
                  <a:cubicBezTo>
                    <a:pt x="8573" y="221456"/>
                    <a:pt x="257842" y="0"/>
                    <a:pt x="257842" y="0"/>
                  </a:cubicBezTo>
                  <a:lnTo>
                    <a:pt x="631317" y="0"/>
                  </a:lnTo>
                  <a:lnTo>
                    <a:pt x="711518" y="276225"/>
                  </a:lnTo>
                  <a:cubicBezTo>
                    <a:pt x="764477" y="792671"/>
                    <a:pt x="754856" y="1533525"/>
                    <a:pt x="670751" y="2021205"/>
                  </a:cubicBezTo>
                  <a:lnTo>
                    <a:pt x="673036" y="2022348"/>
                  </a:lnTo>
                  <a:cubicBezTo>
                    <a:pt x="682200" y="2027272"/>
                    <a:pt x="685714" y="2038636"/>
                    <a:pt x="680942" y="2047875"/>
                  </a:cubicBezTo>
                  <a:cubicBezTo>
                    <a:pt x="677037" y="2059114"/>
                    <a:pt x="667226" y="2065973"/>
                    <a:pt x="658940" y="2063115"/>
                  </a:cubicBezTo>
                  <a:lnTo>
                    <a:pt x="461772" y="2056257"/>
                  </a:lnTo>
                  <a:cubicBezTo>
                    <a:pt x="452609" y="2051332"/>
                    <a:pt x="449094" y="2039969"/>
                    <a:pt x="453866" y="2030730"/>
                  </a:cubicBezTo>
                  <a:cubicBezTo>
                    <a:pt x="457676" y="2019491"/>
                    <a:pt x="467582" y="2012632"/>
                    <a:pt x="475774" y="2015490"/>
                  </a:cubicBezTo>
                  <a:lnTo>
                    <a:pt x="489204" y="2022253"/>
                  </a:lnTo>
                  <a:lnTo>
                    <a:pt x="475393" y="1994154"/>
                  </a:lnTo>
                  <a:cubicBezTo>
                    <a:pt x="458352" y="1959607"/>
                    <a:pt x="461639" y="1918488"/>
                    <a:pt x="483965" y="1887093"/>
                  </a:cubicBezTo>
                  <a:lnTo>
                    <a:pt x="483965" y="1887093"/>
                  </a:lnTo>
                  <a:lnTo>
                    <a:pt x="481489" y="1825085"/>
                  </a:lnTo>
                  <a:lnTo>
                    <a:pt x="481489" y="1825085"/>
                  </a:lnTo>
                  <a:cubicBezTo>
                    <a:pt x="460543" y="1800530"/>
                    <a:pt x="453571" y="1766983"/>
                    <a:pt x="463010" y="1736122"/>
                  </a:cubicBezTo>
                  <a:lnTo>
                    <a:pt x="476345" y="1692688"/>
                  </a:lnTo>
                  <a:lnTo>
                    <a:pt x="461010" y="1290161"/>
                  </a:lnTo>
                  <a:lnTo>
                    <a:pt x="464153" y="1199960"/>
                  </a:lnTo>
                  <a:lnTo>
                    <a:pt x="457676" y="1097566"/>
                  </a:lnTo>
                  <a:lnTo>
                    <a:pt x="427387" y="637222"/>
                  </a:lnTo>
                  <a:lnTo>
                    <a:pt x="313087" y="1203389"/>
                  </a:lnTo>
                  <a:lnTo>
                    <a:pt x="196215" y="2054352"/>
                  </a:lnTo>
                  <a:cubicBezTo>
                    <a:pt x="201901" y="2059553"/>
                    <a:pt x="204406" y="2067392"/>
                    <a:pt x="202787" y="2074926"/>
                  </a:cubicBezTo>
                  <a:cubicBezTo>
                    <a:pt x="200330" y="2085023"/>
                    <a:pt x="191167" y="2092033"/>
                    <a:pt x="180785" y="2091785"/>
                  </a:cubicBezTo>
                  <a:lnTo>
                    <a:pt x="21622" y="2091785"/>
                  </a:lnTo>
                  <a:cubicBezTo>
                    <a:pt x="9677" y="2091785"/>
                    <a:pt x="0" y="2082108"/>
                    <a:pt x="0" y="2070164"/>
                  </a:cubicBezTo>
                  <a:cubicBezTo>
                    <a:pt x="10" y="2068230"/>
                    <a:pt x="295" y="2066306"/>
                    <a:pt x="857" y="2064448"/>
                  </a:cubicBezTo>
                  <a:cubicBezTo>
                    <a:pt x="3581" y="2054971"/>
                    <a:pt x="12335" y="2048523"/>
                    <a:pt x="22193" y="2048733"/>
                  </a:cubicBezTo>
                  <a:close/>
                </a:path>
              </a:pathLst>
            </a:custGeom>
            <a:solidFill>
              <a:srgbClr val="2F2E41"/>
            </a:solidFill>
            <a:ln w="9525" cap="flat">
              <a:noFill/>
              <a:prstDash val="solid"/>
              <a:miter/>
            </a:ln>
          </p:spPr>
          <p:txBody>
            <a:bodyPr rtlCol="0" anchor="ctr"/>
            <a:lstStyle/>
            <a:p>
              <a:endParaRPr lang="zh-CN" altLang="en-US"/>
            </a:p>
          </p:txBody>
        </p:sp>
        <p:sp>
          <p:nvSpPr>
            <p:cNvPr id="32" name="ïsḻiďe"/>
            <p:cNvSpPr/>
            <p:nvPr/>
          </p:nvSpPr>
          <p:spPr>
            <a:xfrm flipH="1">
              <a:off x="9944907" y="4031516"/>
              <a:ext cx="238818" cy="415430"/>
            </a:xfrm>
            <a:custGeom>
              <a:avLst/>
              <a:gdLst>
                <a:gd name="connsiteX0" fmla="*/ 223171 w 236726"/>
                <a:gd name="connsiteY0" fmla="*/ 395859 h 418095"/>
                <a:gd name="connsiteX1" fmla="*/ 214408 w 236726"/>
                <a:gd name="connsiteY1" fmla="*/ 310705 h 418095"/>
                <a:gd name="connsiteX2" fmla="*/ 205550 w 236726"/>
                <a:gd name="connsiteY2" fmla="*/ 304800 h 418095"/>
                <a:gd name="connsiteX3" fmla="*/ 109252 w 236726"/>
                <a:gd name="connsiteY3" fmla="*/ 0 h 418095"/>
                <a:gd name="connsiteX4" fmla="*/ 0 w 236726"/>
                <a:gd name="connsiteY4" fmla="*/ 48578 h 418095"/>
                <a:gd name="connsiteX5" fmla="*/ 120682 w 236726"/>
                <a:gd name="connsiteY5" fmla="*/ 331470 h 418095"/>
                <a:gd name="connsiteX6" fmla="*/ 150076 w 236726"/>
                <a:gd name="connsiteY6" fmla="*/ 412375 h 418095"/>
                <a:gd name="connsiteX7" fmla="*/ 223171 w 236726"/>
                <a:gd name="connsiteY7" fmla="*/ 395478 h 41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726" h="418095">
                  <a:moveTo>
                    <a:pt x="223171" y="395859"/>
                  </a:moveTo>
                  <a:cubicBezTo>
                    <a:pt x="244240" y="369913"/>
                    <a:pt x="240316" y="331813"/>
                    <a:pt x="214408" y="310705"/>
                  </a:cubicBezTo>
                  <a:cubicBezTo>
                    <a:pt x="211626" y="308486"/>
                    <a:pt x="208664" y="306514"/>
                    <a:pt x="205550" y="304800"/>
                  </a:cubicBezTo>
                  <a:lnTo>
                    <a:pt x="109252" y="0"/>
                  </a:lnTo>
                  <a:lnTo>
                    <a:pt x="0" y="48578"/>
                  </a:lnTo>
                  <a:lnTo>
                    <a:pt x="120682" y="331470"/>
                  </a:lnTo>
                  <a:cubicBezTo>
                    <a:pt x="106461" y="361931"/>
                    <a:pt x="119615" y="398145"/>
                    <a:pt x="150076" y="412375"/>
                  </a:cubicBezTo>
                  <a:cubicBezTo>
                    <a:pt x="175422" y="424215"/>
                    <a:pt x="205588" y="417243"/>
                    <a:pt x="223171" y="395478"/>
                  </a:cubicBezTo>
                  <a:close/>
                </a:path>
              </a:pathLst>
            </a:custGeom>
            <a:solidFill>
              <a:srgbClr val="FFB6B6"/>
            </a:solidFill>
            <a:ln w="9525" cap="flat">
              <a:noFill/>
              <a:prstDash val="solid"/>
              <a:miter/>
            </a:ln>
          </p:spPr>
          <p:txBody>
            <a:bodyPr rtlCol="0" anchor="ctr"/>
            <a:lstStyle/>
            <a:p>
              <a:endParaRPr lang="zh-CN" altLang="en-US"/>
            </a:p>
          </p:txBody>
        </p:sp>
        <p:sp>
          <p:nvSpPr>
            <p:cNvPr id="33" name="íṧḻîḍé"/>
            <p:cNvSpPr/>
            <p:nvPr/>
          </p:nvSpPr>
          <p:spPr>
            <a:xfrm flipH="1">
              <a:off x="10209669" y="3038143"/>
              <a:ext cx="657939" cy="1095810"/>
            </a:xfrm>
            <a:custGeom>
              <a:avLst/>
              <a:gdLst>
                <a:gd name="connsiteX0" fmla="*/ 504825 w 652176"/>
                <a:gd name="connsiteY0" fmla="*/ 427958 h 1102839"/>
                <a:gd name="connsiteX1" fmla="*/ 609600 w 652176"/>
                <a:gd name="connsiteY1" fmla="*/ 855821 h 1102839"/>
                <a:gd name="connsiteX2" fmla="*/ 57150 w 652176"/>
                <a:gd name="connsiteY2" fmla="*/ 1074896 h 1102839"/>
                <a:gd name="connsiteX3" fmla="*/ 61817 w 652176"/>
                <a:gd name="connsiteY3" fmla="*/ 1038511 h 1102839"/>
                <a:gd name="connsiteX4" fmla="*/ 164211 w 652176"/>
                <a:gd name="connsiteY4" fmla="*/ 830390 h 1102839"/>
                <a:gd name="connsiteX5" fmla="*/ 138970 w 652176"/>
                <a:gd name="connsiteY5" fmla="*/ 722567 h 1102839"/>
                <a:gd name="connsiteX6" fmla="*/ 158020 w 652176"/>
                <a:gd name="connsiteY6" fmla="*/ 600456 h 1102839"/>
                <a:gd name="connsiteX7" fmla="*/ 104108 w 652176"/>
                <a:gd name="connsiteY7" fmla="*/ 532067 h 1102839"/>
                <a:gd name="connsiteX8" fmla="*/ 0 w 652176"/>
                <a:gd name="connsiteY8" fmla="*/ 370142 h 1102839"/>
                <a:gd name="connsiteX9" fmla="*/ 28575 w 652176"/>
                <a:gd name="connsiteY9" fmla="*/ 215646 h 1102839"/>
                <a:gd name="connsiteX10" fmla="*/ 160972 w 652176"/>
                <a:gd name="connsiteY10" fmla="*/ 133255 h 1102839"/>
                <a:gd name="connsiteX11" fmla="*/ 176689 w 652176"/>
                <a:gd name="connsiteY11" fmla="*/ 106394 h 1102839"/>
                <a:gd name="connsiteX12" fmla="*/ 180784 w 652176"/>
                <a:gd name="connsiteY12" fmla="*/ 80391 h 1102839"/>
                <a:gd name="connsiteX13" fmla="*/ 191834 w 652176"/>
                <a:gd name="connsiteY13" fmla="*/ 74295 h 1102839"/>
                <a:gd name="connsiteX14" fmla="*/ 194024 w 652176"/>
                <a:gd name="connsiteY14" fmla="*/ 60579 h 1102839"/>
                <a:gd name="connsiteX15" fmla="*/ 205264 w 652176"/>
                <a:gd name="connsiteY15" fmla="*/ 44577 h 1102839"/>
                <a:gd name="connsiteX16" fmla="*/ 229076 w 652176"/>
                <a:gd name="connsiteY16" fmla="*/ 0 h 1102839"/>
                <a:gd name="connsiteX17" fmla="*/ 466249 w 652176"/>
                <a:gd name="connsiteY17" fmla="*/ 32385 h 1102839"/>
                <a:gd name="connsiteX18" fmla="*/ 509302 w 652176"/>
                <a:gd name="connsiteY18" fmla="*/ 86296 h 1102839"/>
                <a:gd name="connsiteX19" fmla="*/ 652177 w 652176"/>
                <a:gd name="connsiteY19" fmla="*/ 172498 h 110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2176" h="1102839">
                  <a:moveTo>
                    <a:pt x="504825" y="427958"/>
                  </a:moveTo>
                  <a:cubicBezTo>
                    <a:pt x="504825" y="427958"/>
                    <a:pt x="614648" y="816578"/>
                    <a:pt x="609600" y="855821"/>
                  </a:cubicBezTo>
                  <a:cubicBezTo>
                    <a:pt x="599313" y="936784"/>
                    <a:pt x="94679" y="1185672"/>
                    <a:pt x="57150" y="1074896"/>
                  </a:cubicBezTo>
                  <a:lnTo>
                    <a:pt x="61817" y="1038511"/>
                  </a:lnTo>
                  <a:cubicBezTo>
                    <a:pt x="42767" y="1000411"/>
                    <a:pt x="158591" y="850106"/>
                    <a:pt x="164211" y="830390"/>
                  </a:cubicBezTo>
                  <a:cubicBezTo>
                    <a:pt x="171355" y="805243"/>
                    <a:pt x="138970" y="722567"/>
                    <a:pt x="138970" y="722567"/>
                  </a:cubicBezTo>
                  <a:cubicBezTo>
                    <a:pt x="138970" y="722567"/>
                    <a:pt x="161354" y="647128"/>
                    <a:pt x="158020" y="600456"/>
                  </a:cubicBezTo>
                  <a:cubicBezTo>
                    <a:pt x="154686" y="553784"/>
                    <a:pt x="143637" y="560927"/>
                    <a:pt x="104108" y="532067"/>
                  </a:cubicBezTo>
                  <a:cubicBezTo>
                    <a:pt x="64579" y="503206"/>
                    <a:pt x="0" y="370142"/>
                    <a:pt x="0" y="370142"/>
                  </a:cubicBezTo>
                  <a:cubicBezTo>
                    <a:pt x="0" y="370142"/>
                    <a:pt x="28575" y="240792"/>
                    <a:pt x="28575" y="215646"/>
                  </a:cubicBezTo>
                  <a:cubicBezTo>
                    <a:pt x="28575" y="190500"/>
                    <a:pt x="146685" y="147638"/>
                    <a:pt x="160972" y="133255"/>
                  </a:cubicBezTo>
                  <a:cubicBezTo>
                    <a:pt x="167240" y="124949"/>
                    <a:pt x="172517" y="115929"/>
                    <a:pt x="176689" y="106394"/>
                  </a:cubicBezTo>
                  <a:cubicBezTo>
                    <a:pt x="179546" y="100584"/>
                    <a:pt x="177737" y="87344"/>
                    <a:pt x="180784" y="80391"/>
                  </a:cubicBezTo>
                  <a:cubicBezTo>
                    <a:pt x="182785" y="76009"/>
                    <a:pt x="189738" y="78772"/>
                    <a:pt x="191834" y="74295"/>
                  </a:cubicBezTo>
                  <a:cubicBezTo>
                    <a:pt x="193929" y="69818"/>
                    <a:pt x="191834" y="64770"/>
                    <a:pt x="194024" y="60579"/>
                  </a:cubicBezTo>
                  <a:cubicBezTo>
                    <a:pt x="196596" y="54864"/>
                    <a:pt x="202787" y="49911"/>
                    <a:pt x="205264" y="44577"/>
                  </a:cubicBezTo>
                  <a:cubicBezTo>
                    <a:pt x="216503" y="20002"/>
                    <a:pt x="226124" y="0"/>
                    <a:pt x="229076" y="0"/>
                  </a:cubicBezTo>
                  <a:cubicBezTo>
                    <a:pt x="236220" y="0"/>
                    <a:pt x="466249" y="32385"/>
                    <a:pt x="466249" y="32385"/>
                  </a:cubicBezTo>
                  <a:cubicBezTo>
                    <a:pt x="478765" y="51749"/>
                    <a:pt x="493185" y="69809"/>
                    <a:pt x="509302" y="86296"/>
                  </a:cubicBezTo>
                  <a:cubicBezTo>
                    <a:pt x="534448" y="111347"/>
                    <a:pt x="652177" y="172498"/>
                    <a:pt x="652177" y="172498"/>
                  </a:cubicBezTo>
                  <a:close/>
                </a:path>
              </a:pathLst>
            </a:custGeom>
            <a:solidFill>
              <a:schemeClr val="accent1"/>
            </a:solidFill>
            <a:ln w="9525" cap="flat">
              <a:noFill/>
              <a:prstDash val="solid"/>
              <a:miter/>
            </a:ln>
          </p:spPr>
          <p:txBody>
            <a:bodyPr rtlCol="0" anchor="ctr"/>
            <a:lstStyle/>
            <a:p>
              <a:endParaRPr lang="zh-CN" altLang="en-US"/>
            </a:p>
          </p:txBody>
        </p:sp>
        <p:sp>
          <p:nvSpPr>
            <p:cNvPr id="34" name="ïṧľîḍe"/>
            <p:cNvSpPr/>
            <p:nvPr/>
          </p:nvSpPr>
          <p:spPr>
            <a:xfrm flipH="1">
              <a:off x="10038118" y="3210110"/>
              <a:ext cx="342209" cy="984821"/>
            </a:xfrm>
            <a:custGeom>
              <a:avLst/>
              <a:gdLst>
                <a:gd name="connsiteX0" fmla="*/ 332422 w 339212"/>
                <a:gd name="connsiteY0" fmla="*/ 908685 h 991137"/>
                <a:gd name="connsiteX1" fmla="*/ 221932 w 339212"/>
                <a:gd name="connsiteY1" fmla="*/ 987552 h 991137"/>
                <a:gd name="connsiteX2" fmla="*/ 202025 w 339212"/>
                <a:gd name="connsiteY2" fmla="*/ 956310 h 991137"/>
                <a:gd name="connsiteX3" fmla="*/ 184023 w 339212"/>
                <a:gd name="connsiteY3" fmla="*/ 920401 h 991137"/>
                <a:gd name="connsiteX4" fmla="*/ 151733 w 339212"/>
                <a:gd name="connsiteY4" fmla="*/ 859250 h 991137"/>
                <a:gd name="connsiteX5" fmla="*/ 151733 w 339212"/>
                <a:gd name="connsiteY5" fmla="*/ 851345 h 991137"/>
                <a:gd name="connsiteX6" fmla="*/ 126492 w 339212"/>
                <a:gd name="connsiteY6" fmla="*/ 794195 h 991137"/>
                <a:gd name="connsiteX7" fmla="*/ 101441 w 339212"/>
                <a:gd name="connsiteY7" fmla="*/ 761905 h 991137"/>
                <a:gd name="connsiteX8" fmla="*/ 0 w 339212"/>
                <a:gd name="connsiteY8" fmla="*/ 204788 h 991137"/>
                <a:gd name="connsiteX9" fmla="*/ 100584 w 339212"/>
                <a:gd name="connsiteY9" fmla="*/ 7239 h 991137"/>
                <a:gd name="connsiteX10" fmla="*/ 168878 w 339212"/>
                <a:gd name="connsiteY10" fmla="*/ 0 h 991137"/>
                <a:gd name="connsiteX11" fmla="*/ 196120 w 339212"/>
                <a:gd name="connsiteY11" fmla="*/ 118872 h 991137"/>
                <a:gd name="connsiteX12" fmla="*/ 202597 w 339212"/>
                <a:gd name="connsiteY12" fmla="*/ 140113 h 991137"/>
                <a:gd name="connsiteX13" fmla="*/ 197548 w 339212"/>
                <a:gd name="connsiteY13" fmla="*/ 151162 h 991137"/>
                <a:gd name="connsiteX14" fmla="*/ 197548 w 339212"/>
                <a:gd name="connsiteY14" fmla="*/ 154496 h 991137"/>
                <a:gd name="connsiteX15" fmla="*/ 212026 w 339212"/>
                <a:gd name="connsiteY15" fmla="*/ 168688 h 991137"/>
                <a:gd name="connsiteX16" fmla="*/ 218599 w 339212"/>
                <a:gd name="connsiteY16" fmla="*/ 243840 h 991137"/>
                <a:gd name="connsiteX17" fmla="*/ 220980 w 339212"/>
                <a:gd name="connsiteY17" fmla="*/ 271463 h 991137"/>
                <a:gd name="connsiteX18" fmla="*/ 240601 w 339212"/>
                <a:gd name="connsiteY18" fmla="*/ 406813 h 991137"/>
                <a:gd name="connsiteX19" fmla="*/ 289560 w 339212"/>
                <a:gd name="connsiteY19" fmla="*/ 732568 h 991137"/>
                <a:gd name="connsiteX20" fmla="*/ 318135 w 339212"/>
                <a:gd name="connsiteY20" fmla="*/ 764857 h 991137"/>
                <a:gd name="connsiteX21" fmla="*/ 335470 w 339212"/>
                <a:gd name="connsiteY21" fmla="*/ 869632 h 991137"/>
                <a:gd name="connsiteX22" fmla="*/ 332422 w 339212"/>
                <a:gd name="connsiteY22" fmla="*/ 908685 h 99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9212" h="991137">
                  <a:moveTo>
                    <a:pt x="332422" y="908685"/>
                  </a:moveTo>
                  <a:cubicBezTo>
                    <a:pt x="314515" y="926687"/>
                    <a:pt x="225552" y="1009174"/>
                    <a:pt x="221932" y="987552"/>
                  </a:cubicBezTo>
                  <a:cubicBezTo>
                    <a:pt x="218313" y="965930"/>
                    <a:pt x="216408" y="963454"/>
                    <a:pt x="202025" y="956310"/>
                  </a:cubicBezTo>
                  <a:cubicBezTo>
                    <a:pt x="187642" y="949166"/>
                    <a:pt x="187642" y="945547"/>
                    <a:pt x="184023" y="920401"/>
                  </a:cubicBezTo>
                  <a:cubicBezTo>
                    <a:pt x="180403" y="895255"/>
                    <a:pt x="148114" y="870013"/>
                    <a:pt x="151733" y="859250"/>
                  </a:cubicBezTo>
                  <a:cubicBezTo>
                    <a:pt x="155353" y="848487"/>
                    <a:pt x="151733" y="862203"/>
                    <a:pt x="151733" y="851345"/>
                  </a:cubicBezTo>
                  <a:cubicBezTo>
                    <a:pt x="151733" y="840486"/>
                    <a:pt x="140875" y="801053"/>
                    <a:pt x="126492" y="794195"/>
                  </a:cubicBezTo>
                  <a:cubicBezTo>
                    <a:pt x="112109" y="787337"/>
                    <a:pt x="90583" y="779812"/>
                    <a:pt x="101441" y="761905"/>
                  </a:cubicBezTo>
                  <a:cubicBezTo>
                    <a:pt x="112300" y="743998"/>
                    <a:pt x="0" y="204788"/>
                    <a:pt x="0" y="204788"/>
                  </a:cubicBezTo>
                  <a:lnTo>
                    <a:pt x="100584" y="7239"/>
                  </a:lnTo>
                  <a:lnTo>
                    <a:pt x="168878" y="0"/>
                  </a:lnTo>
                  <a:cubicBezTo>
                    <a:pt x="168878" y="0"/>
                    <a:pt x="189643" y="11906"/>
                    <a:pt x="196120" y="118872"/>
                  </a:cubicBezTo>
                  <a:cubicBezTo>
                    <a:pt x="196120" y="124301"/>
                    <a:pt x="202311" y="134207"/>
                    <a:pt x="202597" y="140113"/>
                  </a:cubicBezTo>
                  <a:cubicBezTo>
                    <a:pt x="202882" y="146018"/>
                    <a:pt x="197358" y="145828"/>
                    <a:pt x="197548" y="151162"/>
                  </a:cubicBezTo>
                  <a:cubicBezTo>
                    <a:pt x="197548" y="152210"/>
                    <a:pt x="197548" y="153353"/>
                    <a:pt x="197548" y="154496"/>
                  </a:cubicBezTo>
                  <a:cubicBezTo>
                    <a:pt x="197548" y="159734"/>
                    <a:pt x="211836" y="164021"/>
                    <a:pt x="212026" y="168688"/>
                  </a:cubicBezTo>
                  <a:cubicBezTo>
                    <a:pt x="212026" y="177737"/>
                    <a:pt x="217932" y="235363"/>
                    <a:pt x="218599" y="243840"/>
                  </a:cubicBezTo>
                  <a:cubicBezTo>
                    <a:pt x="219265" y="252317"/>
                    <a:pt x="220027" y="262890"/>
                    <a:pt x="220980" y="271463"/>
                  </a:cubicBezTo>
                  <a:cubicBezTo>
                    <a:pt x="230505" y="367855"/>
                    <a:pt x="234410" y="376238"/>
                    <a:pt x="240601" y="406813"/>
                  </a:cubicBezTo>
                  <a:cubicBezTo>
                    <a:pt x="250126" y="454438"/>
                    <a:pt x="289560" y="732568"/>
                    <a:pt x="289560" y="732568"/>
                  </a:cubicBezTo>
                  <a:cubicBezTo>
                    <a:pt x="289560" y="732568"/>
                    <a:pt x="318135" y="739712"/>
                    <a:pt x="318135" y="764857"/>
                  </a:cubicBezTo>
                  <a:cubicBezTo>
                    <a:pt x="318135" y="790004"/>
                    <a:pt x="349853" y="841057"/>
                    <a:pt x="335470" y="869632"/>
                  </a:cubicBezTo>
                  <a:cubicBezTo>
                    <a:pt x="321088" y="898207"/>
                    <a:pt x="350425" y="890683"/>
                    <a:pt x="332422" y="908685"/>
                  </a:cubicBezTo>
                  <a:close/>
                </a:path>
              </a:pathLst>
            </a:custGeom>
            <a:solidFill>
              <a:schemeClr val="accent1"/>
            </a:solidFill>
            <a:ln w="9525" cap="flat">
              <a:noFill/>
              <a:prstDash val="solid"/>
              <a:miter/>
            </a:ln>
          </p:spPr>
          <p:txBody>
            <a:bodyPr rtlCol="0" anchor="ctr"/>
            <a:lstStyle/>
            <a:p>
              <a:endParaRPr lang="zh-CN" altLang="en-US"/>
            </a:p>
          </p:txBody>
        </p:sp>
        <p:sp>
          <p:nvSpPr>
            <p:cNvPr id="35" name="ïṩļiḓé"/>
            <p:cNvSpPr/>
            <p:nvPr/>
          </p:nvSpPr>
          <p:spPr>
            <a:xfrm flipH="1">
              <a:off x="10366492" y="2692413"/>
              <a:ext cx="343815" cy="338632"/>
            </a:xfrm>
            <a:custGeom>
              <a:avLst/>
              <a:gdLst>
                <a:gd name="connsiteX0" fmla="*/ 340804 w 340804"/>
                <a:gd name="connsiteY0" fmla="*/ 170402 h 340804"/>
                <a:gd name="connsiteX1" fmla="*/ 170402 w 340804"/>
                <a:gd name="connsiteY1" fmla="*/ 340805 h 340804"/>
                <a:gd name="connsiteX2" fmla="*/ 0 w 340804"/>
                <a:gd name="connsiteY2" fmla="*/ 170402 h 340804"/>
                <a:gd name="connsiteX3" fmla="*/ 170402 w 340804"/>
                <a:gd name="connsiteY3" fmla="*/ 0 h 340804"/>
                <a:gd name="connsiteX4" fmla="*/ 340804 w 340804"/>
                <a:gd name="connsiteY4" fmla="*/ 170402 h 34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804" h="340804">
                  <a:moveTo>
                    <a:pt x="340804" y="170402"/>
                  </a:moveTo>
                  <a:cubicBezTo>
                    <a:pt x="340804" y="264513"/>
                    <a:pt x="264513" y="340805"/>
                    <a:pt x="170402" y="340805"/>
                  </a:cubicBezTo>
                  <a:cubicBezTo>
                    <a:pt x="76292" y="340805"/>
                    <a:pt x="0" y="264513"/>
                    <a:pt x="0" y="170402"/>
                  </a:cubicBezTo>
                  <a:cubicBezTo>
                    <a:pt x="0" y="76292"/>
                    <a:pt x="76292" y="0"/>
                    <a:pt x="170402" y="0"/>
                  </a:cubicBezTo>
                  <a:cubicBezTo>
                    <a:pt x="264513" y="0"/>
                    <a:pt x="340804" y="76292"/>
                    <a:pt x="340804" y="170402"/>
                  </a:cubicBezTo>
                  <a:close/>
                </a:path>
              </a:pathLst>
            </a:custGeom>
            <a:solidFill>
              <a:srgbClr val="FFB8B8"/>
            </a:solidFill>
            <a:ln w="9525" cap="flat">
              <a:noFill/>
              <a:prstDash val="solid"/>
              <a:miter/>
            </a:ln>
          </p:spPr>
          <p:txBody>
            <a:bodyPr rtlCol="0" anchor="ctr"/>
            <a:lstStyle/>
            <a:p>
              <a:endParaRPr lang="zh-CN" altLang="en-US"/>
            </a:p>
          </p:txBody>
        </p:sp>
        <p:sp>
          <p:nvSpPr>
            <p:cNvPr id="36" name="ïŝľïḍè"/>
            <p:cNvSpPr/>
            <p:nvPr/>
          </p:nvSpPr>
          <p:spPr>
            <a:xfrm flipH="1">
              <a:off x="10319141" y="2591858"/>
              <a:ext cx="716583" cy="834423"/>
            </a:xfrm>
            <a:custGeom>
              <a:avLst/>
              <a:gdLst>
                <a:gd name="connsiteX0" fmla="*/ 125780 w 710305"/>
                <a:gd name="connsiteY0" fmla="*/ 629838 h 839776"/>
                <a:gd name="connsiteX1" fmla="*/ 17576 w 710305"/>
                <a:gd name="connsiteY1" fmla="*/ 591738 h 839776"/>
                <a:gd name="connsiteX2" fmla="*/ 40912 w 710305"/>
                <a:gd name="connsiteY2" fmla="*/ 564211 h 839776"/>
                <a:gd name="connsiteX3" fmla="*/ 166261 w 710305"/>
                <a:gd name="connsiteY3" fmla="*/ 520681 h 839776"/>
                <a:gd name="connsiteX4" fmla="*/ 273322 w 710305"/>
                <a:gd name="connsiteY4" fmla="*/ 449434 h 839776"/>
                <a:gd name="connsiteX5" fmla="*/ 251891 w 710305"/>
                <a:gd name="connsiteY5" fmla="*/ 314941 h 839776"/>
                <a:gd name="connsiteX6" fmla="*/ 258939 w 710305"/>
                <a:gd name="connsiteY6" fmla="*/ 125299 h 839776"/>
                <a:gd name="connsiteX7" fmla="*/ 401814 w 710305"/>
                <a:gd name="connsiteY7" fmla="*/ 4045 h 839776"/>
                <a:gd name="connsiteX8" fmla="*/ 575169 w 710305"/>
                <a:gd name="connsiteY8" fmla="*/ 64624 h 839776"/>
                <a:gd name="connsiteX9" fmla="*/ 703757 w 710305"/>
                <a:gd name="connsiteY9" fmla="*/ 124156 h 839776"/>
                <a:gd name="connsiteX10" fmla="*/ 699661 w 710305"/>
                <a:gd name="connsiteY10" fmla="*/ 194450 h 839776"/>
                <a:gd name="connsiteX11" fmla="*/ 635653 w 710305"/>
                <a:gd name="connsiteY11" fmla="*/ 213500 h 839776"/>
                <a:gd name="connsiteX12" fmla="*/ 648226 w 710305"/>
                <a:gd name="connsiteY12" fmla="*/ 181591 h 839776"/>
                <a:gd name="connsiteX13" fmla="*/ 589266 w 710305"/>
                <a:gd name="connsiteY13" fmla="*/ 305893 h 839776"/>
                <a:gd name="connsiteX14" fmla="*/ 642321 w 710305"/>
                <a:gd name="connsiteY14" fmla="*/ 415430 h 839776"/>
                <a:gd name="connsiteX15" fmla="*/ 702519 w 710305"/>
                <a:gd name="connsiteY15" fmla="*/ 522015 h 839776"/>
                <a:gd name="connsiteX16" fmla="*/ 659942 w 710305"/>
                <a:gd name="connsiteY16" fmla="*/ 687369 h 839776"/>
                <a:gd name="connsiteX17" fmla="*/ 515638 w 710305"/>
                <a:gd name="connsiteY17" fmla="*/ 787191 h 839776"/>
                <a:gd name="connsiteX18" fmla="*/ 389432 w 710305"/>
                <a:gd name="connsiteY18" fmla="*/ 826244 h 839776"/>
                <a:gd name="connsiteX19" fmla="*/ 412578 w 710305"/>
                <a:gd name="connsiteY19" fmla="*/ 781095 h 839776"/>
                <a:gd name="connsiteX20" fmla="*/ 320661 w 710305"/>
                <a:gd name="connsiteY20" fmla="*/ 836626 h 839776"/>
                <a:gd name="connsiteX21" fmla="*/ 267131 w 710305"/>
                <a:gd name="connsiteY21" fmla="*/ 839674 h 839776"/>
                <a:gd name="connsiteX22" fmla="*/ 114731 w 710305"/>
                <a:gd name="connsiteY22" fmla="*/ 814337 h 839776"/>
                <a:gd name="connsiteX23" fmla="*/ 7765 w 710305"/>
                <a:gd name="connsiteY23" fmla="*/ 706609 h 839776"/>
                <a:gd name="connsiteX24" fmla="*/ 50 w 710305"/>
                <a:gd name="connsiteY24" fmla="*/ 657079 h 839776"/>
                <a:gd name="connsiteX25" fmla="*/ 126732 w 710305"/>
                <a:gd name="connsiteY25" fmla="*/ 629838 h 83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0305" h="839776">
                  <a:moveTo>
                    <a:pt x="125780" y="629838"/>
                  </a:moveTo>
                  <a:lnTo>
                    <a:pt x="17576" y="591738"/>
                  </a:lnTo>
                  <a:cubicBezTo>
                    <a:pt x="23780" y="581337"/>
                    <a:pt x="31663" y="572031"/>
                    <a:pt x="40912" y="564211"/>
                  </a:cubicBezTo>
                  <a:cubicBezTo>
                    <a:pt x="75297" y="535636"/>
                    <a:pt x="122732" y="530397"/>
                    <a:pt x="166261" y="520681"/>
                  </a:cubicBezTo>
                  <a:cubicBezTo>
                    <a:pt x="209790" y="510966"/>
                    <a:pt x="257320" y="491154"/>
                    <a:pt x="273322" y="449434"/>
                  </a:cubicBezTo>
                  <a:cubicBezTo>
                    <a:pt x="289896" y="406096"/>
                    <a:pt x="265893" y="359233"/>
                    <a:pt x="251891" y="314941"/>
                  </a:cubicBezTo>
                  <a:cubicBezTo>
                    <a:pt x="231307" y="252943"/>
                    <a:pt x="233812" y="185601"/>
                    <a:pt x="258939" y="125299"/>
                  </a:cubicBezTo>
                  <a:cubicBezTo>
                    <a:pt x="285076" y="64834"/>
                    <a:pt x="337902" y="20000"/>
                    <a:pt x="401814" y="4045"/>
                  </a:cubicBezTo>
                  <a:cubicBezTo>
                    <a:pt x="464965" y="-9956"/>
                    <a:pt x="536307" y="12904"/>
                    <a:pt x="575169" y="64624"/>
                  </a:cubicBezTo>
                  <a:cubicBezTo>
                    <a:pt x="626919" y="49070"/>
                    <a:pt x="682135" y="74635"/>
                    <a:pt x="703757" y="124156"/>
                  </a:cubicBezTo>
                  <a:cubicBezTo>
                    <a:pt x="713758" y="146882"/>
                    <a:pt x="712234" y="173038"/>
                    <a:pt x="699661" y="194450"/>
                  </a:cubicBezTo>
                  <a:cubicBezTo>
                    <a:pt x="686136" y="214834"/>
                    <a:pt x="657370" y="225311"/>
                    <a:pt x="635653" y="213500"/>
                  </a:cubicBezTo>
                  <a:lnTo>
                    <a:pt x="648226" y="181591"/>
                  </a:lnTo>
                  <a:cubicBezTo>
                    <a:pt x="609364" y="194736"/>
                    <a:pt x="584028" y="265126"/>
                    <a:pt x="589266" y="305893"/>
                  </a:cubicBezTo>
                  <a:cubicBezTo>
                    <a:pt x="594505" y="346660"/>
                    <a:pt x="617841" y="382093"/>
                    <a:pt x="642321" y="415430"/>
                  </a:cubicBezTo>
                  <a:cubicBezTo>
                    <a:pt x="666800" y="448768"/>
                    <a:pt x="692136" y="482105"/>
                    <a:pt x="702519" y="522015"/>
                  </a:cubicBezTo>
                  <a:cubicBezTo>
                    <a:pt x="717473" y="579165"/>
                    <a:pt x="697280" y="641649"/>
                    <a:pt x="659942" y="687369"/>
                  </a:cubicBezTo>
                  <a:cubicBezTo>
                    <a:pt x="622604" y="733089"/>
                    <a:pt x="570121" y="764331"/>
                    <a:pt x="515638" y="787191"/>
                  </a:cubicBezTo>
                  <a:cubicBezTo>
                    <a:pt x="474957" y="804345"/>
                    <a:pt x="432685" y="817423"/>
                    <a:pt x="389432" y="826244"/>
                  </a:cubicBezTo>
                  <a:cubicBezTo>
                    <a:pt x="397147" y="811194"/>
                    <a:pt x="404767" y="796145"/>
                    <a:pt x="412578" y="781095"/>
                  </a:cubicBezTo>
                  <a:lnTo>
                    <a:pt x="320661" y="836626"/>
                  </a:lnTo>
                  <a:cubicBezTo>
                    <a:pt x="302945" y="838340"/>
                    <a:pt x="285038" y="839388"/>
                    <a:pt x="267131" y="839674"/>
                  </a:cubicBezTo>
                  <a:cubicBezTo>
                    <a:pt x="215029" y="840626"/>
                    <a:pt x="162356" y="835197"/>
                    <a:pt x="114731" y="814337"/>
                  </a:cubicBezTo>
                  <a:cubicBezTo>
                    <a:pt x="67106" y="793478"/>
                    <a:pt x="25005" y="755663"/>
                    <a:pt x="7765" y="706609"/>
                  </a:cubicBezTo>
                  <a:cubicBezTo>
                    <a:pt x="2212" y="690703"/>
                    <a:pt x="-402" y="673920"/>
                    <a:pt x="50" y="657079"/>
                  </a:cubicBezTo>
                  <a:lnTo>
                    <a:pt x="126732" y="629838"/>
                  </a:lnTo>
                  <a:close/>
                </a:path>
              </a:pathLst>
            </a:custGeom>
            <a:solidFill>
              <a:srgbClr val="2F2E41"/>
            </a:solidFill>
            <a:ln w="9525" cap="flat">
              <a:noFill/>
              <a:prstDash val="solid"/>
              <a:miter/>
            </a:ln>
          </p:spPr>
          <p:txBody>
            <a:bodyPr rtlCol="0" anchor="ctr"/>
            <a:lstStyle/>
            <a:p>
              <a:endParaRPr lang="zh-CN" altLang="en-US"/>
            </a:p>
          </p:txBody>
        </p:sp>
        <p:sp>
          <p:nvSpPr>
            <p:cNvPr id="37" name="îŝḷídê"/>
            <p:cNvSpPr/>
            <p:nvPr/>
          </p:nvSpPr>
          <p:spPr>
            <a:xfrm flipH="1">
              <a:off x="9240327" y="5980363"/>
              <a:ext cx="407961" cy="334413"/>
            </a:xfrm>
            <a:custGeom>
              <a:avLst/>
              <a:gdLst>
                <a:gd name="connsiteX0" fmla="*/ 397467 w 404387"/>
                <a:gd name="connsiteY0" fmla="*/ 336558 h 336558"/>
                <a:gd name="connsiteX1" fmla="*/ 81427 w 404387"/>
                <a:gd name="connsiteY1" fmla="*/ 336558 h 336558"/>
                <a:gd name="connsiteX2" fmla="*/ 79998 w 404387"/>
                <a:gd name="connsiteY2" fmla="*/ 334082 h 336558"/>
                <a:gd name="connsiteX3" fmla="*/ 68473 w 404387"/>
                <a:gd name="connsiteY3" fmla="*/ 311032 h 336558"/>
                <a:gd name="connsiteX4" fmla="*/ 9990 w 404387"/>
                <a:gd name="connsiteY4" fmla="*/ 91290 h 336558"/>
                <a:gd name="connsiteX5" fmla="*/ 465 w 404387"/>
                <a:gd name="connsiteY5" fmla="*/ 38235 h 336558"/>
                <a:gd name="connsiteX6" fmla="*/ 27297 w 404387"/>
                <a:gd name="connsiteY6" fmla="*/ 460 h 336558"/>
                <a:gd name="connsiteX7" fmla="*/ 51995 w 404387"/>
                <a:gd name="connsiteY7" fmla="*/ 6232 h 336558"/>
                <a:gd name="connsiteX8" fmla="*/ 196108 w 404387"/>
                <a:gd name="connsiteY8" fmla="*/ 111007 h 336558"/>
                <a:gd name="connsiteX9" fmla="*/ 255068 w 404387"/>
                <a:gd name="connsiteY9" fmla="*/ 156155 h 336558"/>
                <a:gd name="connsiteX10" fmla="*/ 260973 w 404387"/>
                <a:gd name="connsiteY10" fmla="*/ 128247 h 336558"/>
                <a:gd name="connsiteX11" fmla="*/ 299950 w 404387"/>
                <a:gd name="connsiteY11" fmla="*/ 103187 h 336558"/>
                <a:gd name="connsiteX12" fmla="*/ 320790 w 404387"/>
                <a:gd name="connsiteY12" fmla="*/ 117865 h 336558"/>
                <a:gd name="connsiteX13" fmla="*/ 357843 w 404387"/>
                <a:gd name="connsiteY13" fmla="*/ 177301 h 336558"/>
                <a:gd name="connsiteX14" fmla="*/ 403753 w 404387"/>
                <a:gd name="connsiteY14" fmla="*/ 309603 h 336558"/>
                <a:gd name="connsiteX15" fmla="*/ 403753 w 404387"/>
                <a:gd name="connsiteY15" fmla="*/ 311222 h 336558"/>
                <a:gd name="connsiteX16" fmla="*/ 398324 w 404387"/>
                <a:gd name="connsiteY16" fmla="*/ 333416 h 33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4387" h="336558">
                  <a:moveTo>
                    <a:pt x="397467" y="336558"/>
                  </a:moveTo>
                  <a:lnTo>
                    <a:pt x="81427" y="336558"/>
                  </a:lnTo>
                  <a:lnTo>
                    <a:pt x="79998" y="334082"/>
                  </a:lnTo>
                  <a:cubicBezTo>
                    <a:pt x="75998" y="326843"/>
                    <a:pt x="72093" y="319033"/>
                    <a:pt x="68473" y="311032"/>
                  </a:cubicBezTo>
                  <a:cubicBezTo>
                    <a:pt x="35898" y="241308"/>
                    <a:pt x="22087" y="161584"/>
                    <a:pt x="9990" y="91290"/>
                  </a:cubicBezTo>
                  <a:lnTo>
                    <a:pt x="465" y="38235"/>
                  </a:lnTo>
                  <a:cubicBezTo>
                    <a:pt x="-2555" y="20395"/>
                    <a:pt x="9456" y="3479"/>
                    <a:pt x="27297" y="460"/>
                  </a:cubicBezTo>
                  <a:cubicBezTo>
                    <a:pt x="35974" y="-1008"/>
                    <a:pt x="44870" y="1069"/>
                    <a:pt x="51995" y="6232"/>
                  </a:cubicBezTo>
                  <a:lnTo>
                    <a:pt x="196108" y="111007"/>
                  </a:lnTo>
                  <a:cubicBezTo>
                    <a:pt x="214396" y="124246"/>
                    <a:pt x="235161" y="139582"/>
                    <a:pt x="255068" y="156155"/>
                  </a:cubicBezTo>
                  <a:cubicBezTo>
                    <a:pt x="256973" y="146630"/>
                    <a:pt x="258973" y="137105"/>
                    <a:pt x="260973" y="128247"/>
                  </a:cubicBezTo>
                  <a:cubicBezTo>
                    <a:pt x="264821" y="110559"/>
                    <a:pt x="282271" y="99348"/>
                    <a:pt x="299950" y="103187"/>
                  </a:cubicBezTo>
                  <a:cubicBezTo>
                    <a:pt x="308598" y="105073"/>
                    <a:pt x="316114" y="110359"/>
                    <a:pt x="320790" y="117865"/>
                  </a:cubicBezTo>
                  <a:lnTo>
                    <a:pt x="357843" y="177301"/>
                  </a:lnTo>
                  <a:cubicBezTo>
                    <a:pt x="384798" y="220735"/>
                    <a:pt x="408611" y="263026"/>
                    <a:pt x="403753" y="309603"/>
                  </a:cubicBezTo>
                  <a:cubicBezTo>
                    <a:pt x="403801" y="310146"/>
                    <a:pt x="403801" y="310679"/>
                    <a:pt x="403753" y="311222"/>
                  </a:cubicBezTo>
                  <a:cubicBezTo>
                    <a:pt x="402725" y="318785"/>
                    <a:pt x="400905" y="326224"/>
                    <a:pt x="398324" y="333416"/>
                  </a:cubicBezTo>
                  <a:close/>
                </a:path>
              </a:pathLst>
            </a:custGeom>
            <a:solidFill>
              <a:srgbClr val="F0F0F0"/>
            </a:solidFill>
            <a:ln w="9525" cap="flat">
              <a:noFill/>
              <a:prstDash val="solid"/>
              <a:miter/>
            </a:ln>
          </p:spPr>
          <p:txBody>
            <a:bodyPr rtlCol="0" anchor="ctr"/>
            <a:lstStyle/>
            <a:p>
              <a:endParaRPr lang="zh-CN" altLang="en-US"/>
            </a:p>
          </p:txBody>
        </p:sp>
        <p:sp>
          <p:nvSpPr>
            <p:cNvPr id="38" name="isľíḋé"/>
            <p:cNvSpPr/>
            <p:nvPr/>
          </p:nvSpPr>
          <p:spPr>
            <a:xfrm flipH="1" flipV="1">
              <a:off x="8915793" y="6324525"/>
              <a:ext cx="3054795" cy="45719"/>
            </a:xfrm>
            <a:custGeom>
              <a:avLst/>
              <a:gdLst>
                <a:gd name="connsiteX0" fmla="*/ 3015139 w 3026473"/>
                <a:gd name="connsiteY0" fmla="*/ 22670 h 25622"/>
                <a:gd name="connsiteX1" fmla="*/ 11335 w 3026473"/>
                <a:gd name="connsiteY1" fmla="*/ 25622 h 25622"/>
                <a:gd name="connsiteX2" fmla="*/ 0 w 3026473"/>
                <a:gd name="connsiteY2" fmla="*/ 14288 h 25622"/>
                <a:gd name="connsiteX3" fmla="*/ 11335 w 3026473"/>
                <a:gd name="connsiteY3" fmla="*/ 2953 h 25622"/>
                <a:gd name="connsiteX4" fmla="*/ 3015139 w 3026473"/>
                <a:gd name="connsiteY4" fmla="*/ 0 h 25622"/>
                <a:gd name="connsiteX5" fmla="*/ 3026474 w 3026473"/>
                <a:gd name="connsiteY5" fmla="*/ 11335 h 25622"/>
                <a:gd name="connsiteX6" fmla="*/ 3015139 w 3026473"/>
                <a:gd name="connsiteY6" fmla="*/ 22670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6473" h="25622">
                  <a:moveTo>
                    <a:pt x="3015139" y="22670"/>
                  </a:moveTo>
                  <a:lnTo>
                    <a:pt x="11335" y="25622"/>
                  </a:lnTo>
                  <a:cubicBezTo>
                    <a:pt x="5075" y="25622"/>
                    <a:pt x="0" y="20545"/>
                    <a:pt x="0" y="14288"/>
                  </a:cubicBezTo>
                  <a:cubicBezTo>
                    <a:pt x="0" y="8030"/>
                    <a:pt x="5075" y="2953"/>
                    <a:pt x="11335" y="2953"/>
                  </a:cubicBezTo>
                  <a:lnTo>
                    <a:pt x="3015139" y="0"/>
                  </a:lnTo>
                  <a:cubicBezTo>
                    <a:pt x="3021397" y="0"/>
                    <a:pt x="3026474" y="5077"/>
                    <a:pt x="3026474" y="11335"/>
                  </a:cubicBezTo>
                  <a:cubicBezTo>
                    <a:pt x="3026474" y="17593"/>
                    <a:pt x="3021397" y="22670"/>
                    <a:pt x="3015139" y="22670"/>
                  </a:cubicBezTo>
                  <a:close/>
                </a:path>
              </a:pathLst>
            </a:custGeom>
            <a:solidFill>
              <a:srgbClr val="CACACA"/>
            </a:solidFill>
            <a:ln w="9525" cap="flat">
              <a:noFill/>
              <a:prstDash val="solid"/>
              <a:miter/>
            </a:ln>
          </p:spPr>
          <p:txBody>
            <a:bodyPr rtlCol="0" anchor="ctr"/>
            <a:lstStyle/>
            <a:p>
              <a:endParaRPr lang="zh-CN" altLang="en-US"/>
            </a:p>
          </p:txBody>
        </p:sp>
      </p:grpSp>
      <p:sp>
        <p:nvSpPr>
          <p:cNvPr id="39" name="矩形 38"/>
          <p:cNvSpPr/>
          <p:nvPr/>
        </p:nvSpPr>
        <p:spPr>
          <a:xfrm>
            <a:off x="5249615" y="2813829"/>
            <a:ext cx="4554453" cy="1754326"/>
          </a:xfrm>
          <a:prstGeom prst="rect">
            <a:avLst/>
          </a:prstGeom>
        </p:spPr>
        <p:txBody>
          <a:bodyPr wrap="square">
            <a:spAutoFit/>
          </a:bodyPr>
          <a:lstStyle/>
          <a:p>
            <a:pPr lvl="0">
              <a:lnSpc>
                <a:spcPct val="150000"/>
              </a:lnSpc>
              <a:defRPr/>
            </a:pPr>
            <a:r>
              <a:rPr lang="zh-CN" altLang="en-US" kern="0" dirty="0" smtClean="0">
                <a:solidFill>
                  <a:srgbClr val="AC74C7"/>
                </a:solidFill>
                <a:latin typeface="微软雅黑" panose="020B0503020204020204" pitchFamily="34" charset="-122"/>
                <a:ea typeface="微软雅黑" panose="020B0503020204020204" pitchFamily="34" charset="-122"/>
              </a:rPr>
              <a:t>①</a:t>
            </a:r>
            <a:r>
              <a:rPr lang="zh-CN" altLang="en-US" kern="0" dirty="0">
                <a:solidFill>
                  <a:srgbClr val="AC74C7"/>
                </a:solidFill>
                <a:latin typeface="微软雅黑" panose="020B0503020204020204" pitchFamily="34" charset="-122"/>
                <a:ea typeface="微软雅黑" panose="020B0503020204020204" pitchFamily="34" charset="-122"/>
              </a:rPr>
              <a:t>不熟悉的</a:t>
            </a:r>
            <a:r>
              <a:rPr lang="zh-CN" altLang="en-US" kern="0" dirty="0" smtClean="0">
                <a:solidFill>
                  <a:srgbClr val="AC74C7"/>
                </a:solidFill>
                <a:latin typeface="微软雅黑" panose="020B0503020204020204" pitchFamily="34" charset="-122"/>
                <a:ea typeface="微软雅黑" panose="020B0503020204020204" pitchFamily="34" charset="-122"/>
              </a:rPr>
              <a:t>顾客迎宾后，先</a:t>
            </a:r>
            <a:r>
              <a:rPr lang="zh-CN" altLang="en-US" kern="0" dirty="0">
                <a:solidFill>
                  <a:srgbClr val="AC74C7"/>
                </a:solidFill>
                <a:latin typeface="微软雅黑" panose="020B0503020204020204" pitchFamily="34" charset="-122"/>
                <a:ea typeface="微软雅黑" panose="020B0503020204020204" pitchFamily="34" charset="-122"/>
              </a:rPr>
              <a:t>不要第一时间打扰，留心观察，第一时间上前讲解；</a:t>
            </a:r>
            <a:endParaRPr lang="en-US" altLang="zh-CN" kern="0" dirty="0">
              <a:solidFill>
                <a:srgbClr val="AC74C7"/>
              </a:solidFill>
              <a:latin typeface="微软雅黑" panose="020B0503020204020204" pitchFamily="34" charset="-122"/>
              <a:ea typeface="微软雅黑" panose="020B0503020204020204" pitchFamily="34" charset="-122"/>
            </a:endParaRPr>
          </a:p>
          <a:p>
            <a:pPr lvl="0">
              <a:lnSpc>
                <a:spcPct val="150000"/>
              </a:lnSpc>
              <a:defRPr/>
            </a:pPr>
            <a:r>
              <a:rPr lang="zh-CN" altLang="en-US" kern="0" dirty="0">
                <a:solidFill>
                  <a:srgbClr val="AC74C7"/>
                </a:solidFill>
                <a:latin typeface="微软雅黑" panose="020B0503020204020204" pitchFamily="34" charset="-122"/>
                <a:ea typeface="微软雅黑" panose="020B0503020204020204" pitchFamily="34" charset="-122"/>
              </a:rPr>
              <a:t>②遇到熟悉会员时，第一时间主动上前招呼，并询问上次购物产品体验感，打开话题</a:t>
            </a:r>
            <a:r>
              <a:rPr lang="zh-CN" altLang="en-US" kern="0" dirty="0" smtClean="0">
                <a:solidFill>
                  <a:srgbClr val="AC74C7"/>
                </a:solidFill>
                <a:latin typeface="微软雅黑" panose="020B0503020204020204" pitchFamily="34" charset="-122"/>
                <a:ea typeface="微软雅黑" panose="020B0503020204020204" pitchFamily="34" charset="-122"/>
              </a:rPr>
              <a:t>；</a:t>
            </a:r>
          </a:p>
        </p:txBody>
      </p:sp>
      <p:sp>
        <p:nvSpPr>
          <p:cNvPr id="5" name="矩形 4"/>
          <p:cNvSpPr/>
          <p:nvPr/>
        </p:nvSpPr>
        <p:spPr>
          <a:xfrm>
            <a:off x="6846005" y="1826925"/>
            <a:ext cx="1415772" cy="581057"/>
          </a:xfrm>
          <a:prstGeom prst="rect">
            <a:avLst/>
          </a:prstGeom>
        </p:spPr>
        <p:txBody>
          <a:bodyPr wrap="none">
            <a:spAutoFit/>
          </a:bodyPr>
          <a:lstStyle/>
          <a:p>
            <a:pPr lvl="0">
              <a:lnSpc>
                <a:spcPct val="150000"/>
              </a:lnSpc>
              <a:defRPr/>
            </a:pPr>
            <a:r>
              <a:rPr lang="zh-CN" altLang="en-US" sz="2400" b="1" kern="0" dirty="0">
                <a:solidFill>
                  <a:srgbClr val="AC74C7"/>
                </a:solidFill>
                <a:latin typeface="微软雅黑" panose="020B0503020204020204" pitchFamily="34" charset="-122"/>
                <a:ea typeface="微软雅黑" panose="020B0503020204020204" pitchFamily="34" charset="-122"/>
              </a:rPr>
              <a:t>服务方式</a:t>
            </a:r>
            <a:endParaRPr lang="en-US" altLang="zh-CN" sz="2400" b="1" kern="0" dirty="0">
              <a:solidFill>
                <a:srgbClr val="AC74C7"/>
              </a:solidFill>
              <a:latin typeface="微软雅黑" panose="020B0503020204020204" pitchFamily="34" charset="-122"/>
              <a:ea typeface="微软雅黑" panose="020B0503020204020204" pitchFamily="34" charset="-122"/>
            </a:endParaRPr>
          </a:p>
        </p:txBody>
      </p:sp>
      <p:sp>
        <p:nvSpPr>
          <p:cNvPr id="44" name="矩形 43"/>
          <p:cNvSpPr/>
          <p:nvPr/>
        </p:nvSpPr>
        <p:spPr>
          <a:xfrm>
            <a:off x="1392987" y="324939"/>
            <a:ext cx="8408071" cy="523220"/>
          </a:xfrm>
          <a:prstGeom prst="rect">
            <a:avLst/>
          </a:prstGeom>
        </p:spPr>
        <p:txBody>
          <a:bodyPr wrap="none">
            <a:spAutoFit/>
          </a:bodyPr>
          <a:lstStyle/>
          <a:p>
            <a:pPr marL="0" lvl="1" defTabSz="1219200">
              <a:defRPr/>
            </a:pPr>
            <a:r>
              <a:rPr lang="zh-CN" altLang="en-US" sz="2800" b="1" dirty="0" smtClean="0">
                <a:solidFill>
                  <a:srgbClr val="B96AC8"/>
                </a:solidFill>
                <a:latin typeface="微软雅黑" panose="020B0503020204020204" pitchFamily="34" charset="-122"/>
                <a:ea typeface="微软雅黑" panose="020B0503020204020204" pitchFamily="34" charset="-122"/>
              </a:rPr>
              <a:t>场景</a:t>
            </a:r>
            <a:r>
              <a:rPr lang="en-US" altLang="zh-CN" sz="2800" b="1" dirty="0" smtClean="0">
                <a:solidFill>
                  <a:srgbClr val="B96AC8"/>
                </a:solidFill>
                <a:latin typeface="微软雅黑" panose="020B0503020204020204" pitchFamily="34" charset="-122"/>
                <a:ea typeface="微软雅黑" panose="020B0503020204020204" pitchFamily="34" charset="-122"/>
              </a:rPr>
              <a:t>1-</a:t>
            </a:r>
            <a:r>
              <a:rPr lang="zh-CN" altLang="en-US" sz="2800" b="1" dirty="0" smtClean="0">
                <a:solidFill>
                  <a:srgbClr val="B96AC8"/>
                </a:solidFill>
                <a:latin typeface="微软雅黑" panose="020B0503020204020204" pitchFamily="34" charset="-122"/>
                <a:ea typeface="微软雅黑" panose="020B0503020204020204" pitchFamily="34" charset="-122"/>
              </a:rPr>
              <a:t>当</a:t>
            </a:r>
            <a:r>
              <a:rPr lang="zh-CN" altLang="en-US" sz="2800" b="1" dirty="0">
                <a:solidFill>
                  <a:srgbClr val="B96AC8"/>
                </a:solidFill>
                <a:latin typeface="微软雅黑" panose="020B0503020204020204" pitchFamily="34" charset="-122"/>
                <a:ea typeface="微软雅黑" panose="020B0503020204020204" pitchFamily="34" charset="-122"/>
              </a:rPr>
              <a:t>顾客无明确购买意愿时（如何引导、推荐）</a:t>
            </a:r>
          </a:p>
        </p:txBody>
      </p:sp>
      <p:sp>
        <p:nvSpPr>
          <p:cNvPr id="45" name="文本框 44"/>
          <p:cNvSpPr txBox="1"/>
          <p:nvPr/>
        </p:nvSpPr>
        <p:spPr>
          <a:xfrm>
            <a:off x="727367" y="1710496"/>
            <a:ext cx="3593847" cy="3231334"/>
          </a:xfrm>
          <a:prstGeom prst="rect">
            <a:avLst/>
          </a:prstGeom>
          <a:noFill/>
        </p:spPr>
        <p:txBody>
          <a:bodyPr wrap="square" rtlCol="0">
            <a:spAutoFit/>
          </a:bodyPr>
          <a:lstStyle/>
          <a:p>
            <a:pPr algn="ctr">
              <a:lnSpc>
                <a:spcPct val="150000"/>
              </a:lnSpc>
            </a:pPr>
            <a:r>
              <a:rPr lang="zh-CN" altLang="en-US" sz="4800" b="1" dirty="0" smtClean="0">
                <a:solidFill>
                  <a:srgbClr val="B373D2"/>
                </a:solidFill>
                <a:latin typeface="方正姚体" panose="02010601030101010101" pitchFamily="2" charset="-122"/>
                <a:ea typeface="方正姚体" panose="02010601030101010101" pitchFamily="2" charset="-122"/>
              </a:rPr>
              <a:t>真诚</a:t>
            </a:r>
            <a:endParaRPr lang="en-US" altLang="zh-CN" sz="4800" b="1" dirty="0" smtClean="0">
              <a:solidFill>
                <a:srgbClr val="B373D2"/>
              </a:solidFill>
              <a:latin typeface="方正姚体" panose="02010601030101010101" pitchFamily="2" charset="-122"/>
              <a:ea typeface="方正姚体" panose="02010601030101010101" pitchFamily="2" charset="-122"/>
            </a:endParaRPr>
          </a:p>
          <a:p>
            <a:pPr algn="ctr">
              <a:lnSpc>
                <a:spcPct val="150000"/>
              </a:lnSpc>
            </a:pPr>
            <a:r>
              <a:rPr lang="zh-CN" altLang="en-US" sz="4800" b="1" dirty="0" smtClean="0">
                <a:solidFill>
                  <a:srgbClr val="B373D2"/>
                </a:solidFill>
                <a:latin typeface="方正姚体" panose="02010601030101010101" pitchFamily="2" charset="-122"/>
                <a:ea typeface="方正姚体" panose="02010601030101010101" pitchFamily="2" charset="-122"/>
              </a:rPr>
              <a:t>耐心</a:t>
            </a:r>
            <a:endParaRPr lang="en-US" altLang="zh-CN" sz="4800" b="1" dirty="0">
              <a:solidFill>
                <a:srgbClr val="B373D2"/>
              </a:solidFill>
              <a:latin typeface="方正姚体" panose="02010601030101010101" pitchFamily="2" charset="-122"/>
              <a:ea typeface="方正姚体" panose="02010601030101010101" pitchFamily="2" charset="-122"/>
            </a:endParaRPr>
          </a:p>
          <a:p>
            <a:pPr algn="ctr">
              <a:lnSpc>
                <a:spcPct val="150000"/>
              </a:lnSpc>
            </a:pPr>
            <a:r>
              <a:rPr lang="zh-CN" altLang="en-US" sz="4800" b="1" dirty="0" smtClean="0">
                <a:solidFill>
                  <a:srgbClr val="B373D2"/>
                </a:solidFill>
                <a:latin typeface="方正姚体" panose="02010601030101010101" pitchFamily="2" charset="-122"/>
                <a:ea typeface="方正姚体" panose="02010601030101010101" pitchFamily="2" charset="-122"/>
              </a:rPr>
              <a:t>一如既往</a:t>
            </a:r>
            <a:endParaRPr lang="zh-CN" altLang="en-US" sz="4800" b="1" dirty="0">
              <a:solidFill>
                <a:srgbClr val="B373D2"/>
              </a:solidFill>
              <a:latin typeface="方正姚体" panose="02010601030101010101" pitchFamily="2" charset="-122"/>
              <a:ea typeface="方正姚体" panose="02010601030101010101" pitchFamily="2"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blinds(horizontal)">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39" grpId="0"/>
      <p:bldP spid="39" grpId="1"/>
      <p:bldP spid="5" grpId="0"/>
      <p:bldP spid="5" grpId="1"/>
      <p:bldP spid="45" grpId="0"/>
      <p:bldP spid="4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14748"/>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44" name="矩形 43"/>
          <p:cNvSpPr/>
          <p:nvPr/>
        </p:nvSpPr>
        <p:spPr>
          <a:xfrm>
            <a:off x="1392987" y="329296"/>
            <a:ext cx="8462573" cy="523220"/>
          </a:xfrm>
          <a:prstGeom prst="rect">
            <a:avLst/>
          </a:prstGeom>
        </p:spPr>
        <p:txBody>
          <a:bodyPr wrap="none">
            <a:spAutoFit/>
          </a:bodyPr>
          <a:lstStyle/>
          <a:p>
            <a:pPr marL="0" lvl="1" defTabSz="1219200">
              <a:defRPr/>
            </a:pPr>
            <a:r>
              <a:rPr lang="zh-CN" altLang="en-US" sz="2800" b="1" dirty="0" smtClean="0">
                <a:solidFill>
                  <a:srgbClr val="B96AC8"/>
                </a:solidFill>
                <a:latin typeface="微软雅黑" panose="020B0503020204020204" pitchFamily="34" charset="-122"/>
                <a:ea typeface="微软雅黑" panose="020B0503020204020204" pitchFamily="34" charset="-122"/>
              </a:rPr>
              <a:t>场景</a:t>
            </a:r>
            <a:r>
              <a:rPr lang="en-US" altLang="zh-CN" sz="2800" b="1" dirty="0" smtClean="0">
                <a:solidFill>
                  <a:srgbClr val="B96AC8"/>
                </a:solidFill>
                <a:latin typeface="微软雅黑" panose="020B0503020204020204" pitchFamily="34" charset="-122"/>
                <a:ea typeface="微软雅黑" panose="020B0503020204020204" pitchFamily="34" charset="-122"/>
              </a:rPr>
              <a:t>1-</a:t>
            </a:r>
            <a:r>
              <a:rPr lang="zh-CN" altLang="en-US" sz="2800" b="1" dirty="0" smtClean="0">
                <a:solidFill>
                  <a:srgbClr val="B96AC8"/>
                </a:solidFill>
                <a:latin typeface="微软雅黑" panose="020B0503020204020204" pitchFamily="34" charset="-122"/>
                <a:ea typeface="微软雅黑" panose="020B0503020204020204" pitchFamily="34" charset="-122"/>
              </a:rPr>
              <a:t>当</a:t>
            </a:r>
            <a:r>
              <a:rPr lang="zh-CN" altLang="en-US" sz="2800" b="1" dirty="0">
                <a:solidFill>
                  <a:srgbClr val="B96AC8"/>
                </a:solidFill>
                <a:latin typeface="微软雅黑" panose="020B0503020204020204" pitchFamily="34" charset="-122"/>
                <a:ea typeface="微软雅黑" panose="020B0503020204020204" pitchFamily="34" charset="-122"/>
              </a:rPr>
              <a:t>顾客无明确购买意愿时（如何引导、推荐）</a:t>
            </a:r>
          </a:p>
        </p:txBody>
      </p:sp>
      <p:sp>
        <p:nvSpPr>
          <p:cNvPr id="3" name="圆角矩形 2"/>
          <p:cNvSpPr/>
          <p:nvPr/>
        </p:nvSpPr>
        <p:spPr>
          <a:xfrm>
            <a:off x="644737" y="1303688"/>
            <a:ext cx="10814760" cy="442451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783551" y="1505037"/>
            <a:ext cx="10675945" cy="3785652"/>
          </a:xfrm>
          <a:prstGeom prst="rect">
            <a:avLst/>
          </a:prstGeom>
        </p:spPr>
        <p:txBody>
          <a:bodyPr wrap="square">
            <a:spAutoFit/>
          </a:bodyPr>
          <a:lstStyle/>
          <a:p>
            <a:pPr>
              <a:lnSpc>
                <a:spcPct val="150000"/>
              </a:lnSpc>
              <a:defRPr/>
            </a:pPr>
            <a:r>
              <a:rPr lang="zh-CN" altLang="en-US" sz="2000" b="1" kern="0" dirty="0">
                <a:solidFill>
                  <a:srgbClr val="AC74C7"/>
                </a:solidFill>
                <a:latin typeface="微软雅黑" panose="020B0503020204020204" pitchFamily="34" charset="-122"/>
                <a:ea typeface="微软雅黑" panose="020B0503020204020204" pitchFamily="34" charset="-122"/>
              </a:rPr>
              <a:t>参考话术</a:t>
            </a:r>
          </a:p>
          <a:p>
            <a:pPr marL="285750" indent="-285750">
              <a:lnSpc>
                <a:spcPct val="150000"/>
              </a:lnSpc>
              <a:buFont typeface="Wingdings" panose="05000000000000000000" pitchFamily="2" charset="2"/>
              <a:buChar char="p"/>
            </a:pPr>
            <a:r>
              <a:rPr lang="en-US" altLang="zh-CN" sz="1400" kern="0" dirty="0" smtClean="0">
                <a:solidFill>
                  <a:srgbClr val="AC74C7"/>
                </a:solidFill>
                <a:latin typeface="微软雅黑" panose="020B0503020204020204" pitchFamily="34" charset="-122"/>
                <a:ea typeface="微软雅黑" panose="020B0503020204020204" pitchFamily="34" charset="-122"/>
              </a:rPr>
              <a:t>XX</a:t>
            </a:r>
            <a:r>
              <a:rPr lang="zh-CN" altLang="en-US" sz="1400" kern="0" dirty="0">
                <a:solidFill>
                  <a:srgbClr val="AC74C7"/>
                </a:solidFill>
                <a:latin typeface="微软雅黑" panose="020B0503020204020204" pitchFamily="34" charset="-122"/>
                <a:ea typeface="微软雅黑" panose="020B0503020204020204" pitchFamily="34" charset="-122"/>
              </a:rPr>
              <a:t>您好，您是第一次来我们店铺吗？您可以慢慢看先了解一下我们的产品；我们有几款新到的款式还是比较适合您的气质（手势指引方向），我叫小米 您有需要可以叫下我。。。。。 。。。。首先仍是认同顾客意思，以轻松的语气来舒缓顾客的心理压力，然后话锋一转以真诚而兴奋的语调引导顾客了解某款产品，并且顺便以有力的手势引导顾客与你前往，只要顾客愿意和你一起去了解该商品，那么你就可以深入展开发问以了解顾客其他需求</a:t>
            </a:r>
            <a:r>
              <a:rPr lang="zh-CN" altLang="en-US" sz="1400" kern="0" dirty="0" smtClean="0">
                <a:solidFill>
                  <a:srgbClr val="AC74C7"/>
                </a:solidFill>
                <a:latin typeface="微软雅黑" panose="020B0503020204020204" pitchFamily="34" charset="-122"/>
                <a:ea typeface="微软雅黑" panose="020B0503020204020204" pitchFamily="34" charset="-122"/>
              </a:rPr>
              <a:t>；</a:t>
            </a:r>
            <a:endParaRPr lang="en-US" altLang="zh-CN" sz="1400" kern="0" dirty="0" smtClean="0">
              <a:solidFill>
                <a:srgbClr val="AC74C7"/>
              </a:solidFill>
              <a:latin typeface="微软雅黑" panose="020B0503020204020204" pitchFamily="34" charset="-122"/>
              <a:ea typeface="微软雅黑" panose="020B0503020204020204" pitchFamily="34" charset="-122"/>
            </a:endParaRPr>
          </a:p>
          <a:p>
            <a:pPr>
              <a:lnSpc>
                <a:spcPct val="150000"/>
              </a:lnSpc>
            </a:pPr>
            <a:endParaRPr lang="en-US" altLang="zh-CN" sz="1400" kern="0" dirty="0">
              <a:solidFill>
                <a:srgbClr val="AC74C7"/>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en-US" altLang="zh-CN" sz="1400" kern="0" dirty="0" smtClean="0">
                <a:solidFill>
                  <a:srgbClr val="AC74C7"/>
                </a:solidFill>
                <a:latin typeface="微软雅黑" panose="020B0503020204020204" pitchFamily="34" charset="-122"/>
                <a:ea typeface="微软雅黑" panose="020B0503020204020204" pitchFamily="34" charset="-122"/>
              </a:rPr>
              <a:t>XX</a:t>
            </a:r>
            <a:r>
              <a:rPr lang="zh-CN" altLang="en-US" sz="1400" kern="0" dirty="0">
                <a:solidFill>
                  <a:srgbClr val="AC74C7"/>
                </a:solidFill>
                <a:latin typeface="微软雅黑" panose="020B0503020204020204" pitchFamily="34" charset="-122"/>
                <a:ea typeface="微软雅黑" panose="020B0503020204020204" pitchFamily="34" charset="-122"/>
              </a:rPr>
              <a:t>您好，您是第一次到我们店铺吗？我们现在免费可以注册会员，入会我们会有</a:t>
            </a:r>
            <a:r>
              <a:rPr lang="en-US" altLang="zh-CN" sz="1400" kern="0" dirty="0">
                <a:solidFill>
                  <a:srgbClr val="AC74C7"/>
                </a:solidFill>
                <a:latin typeface="微软雅黑" panose="020B0503020204020204" pitchFamily="34" charset="-122"/>
                <a:ea typeface="微软雅黑" panose="020B0503020204020204" pitchFamily="34" charset="-122"/>
              </a:rPr>
              <a:t>xx</a:t>
            </a:r>
            <a:r>
              <a:rPr lang="zh-CN" altLang="en-US" sz="1400" kern="0" dirty="0">
                <a:solidFill>
                  <a:srgbClr val="AC74C7"/>
                </a:solidFill>
                <a:latin typeface="微软雅黑" panose="020B0503020204020204" pitchFamily="34" charset="-122"/>
                <a:ea typeface="微软雅黑" panose="020B0503020204020204" pitchFamily="34" charset="-122"/>
              </a:rPr>
              <a:t>无门槛券，积分可以兑换小礼品，会员日和会员生日还有</a:t>
            </a:r>
            <a:r>
              <a:rPr lang="en-US" altLang="zh-CN" sz="1400" kern="0" dirty="0">
                <a:solidFill>
                  <a:srgbClr val="AC74C7"/>
                </a:solidFill>
                <a:latin typeface="微软雅黑" panose="020B0503020204020204" pitchFamily="34" charset="-122"/>
                <a:ea typeface="微软雅黑" panose="020B0503020204020204" pitchFamily="34" charset="-122"/>
              </a:rPr>
              <a:t>XXX</a:t>
            </a:r>
            <a:r>
              <a:rPr lang="zh-CN" altLang="en-US" sz="1400" kern="0" dirty="0">
                <a:solidFill>
                  <a:srgbClr val="AC74C7"/>
                </a:solidFill>
                <a:latin typeface="微软雅黑" panose="020B0503020204020204" pitchFamily="34" charset="-122"/>
                <a:ea typeface="微软雅黑" panose="020B0503020204020204" pitchFamily="34" charset="-122"/>
              </a:rPr>
              <a:t>，会员还可以免费到我们店铺</a:t>
            </a:r>
            <a:r>
              <a:rPr lang="en-US" altLang="zh-CN" sz="1400" kern="0" dirty="0">
                <a:solidFill>
                  <a:srgbClr val="AC74C7"/>
                </a:solidFill>
                <a:latin typeface="微软雅黑" panose="020B0503020204020204" pitchFamily="34" charset="-122"/>
                <a:ea typeface="微软雅黑" panose="020B0503020204020204" pitchFamily="34" charset="-122"/>
              </a:rPr>
              <a:t>XXX</a:t>
            </a:r>
            <a:r>
              <a:rPr lang="zh-CN" altLang="en-US" sz="1400" kern="0" dirty="0">
                <a:solidFill>
                  <a:srgbClr val="AC74C7"/>
                </a:solidFill>
                <a:latin typeface="微软雅黑" panose="020B0503020204020204" pitchFamily="34" charset="-122"/>
                <a:ea typeface="微软雅黑" panose="020B0503020204020204" pitchFamily="34" charset="-122"/>
              </a:rPr>
              <a:t>；引导顾客入会拉近距离再进行下一步产品推荐</a:t>
            </a:r>
            <a:r>
              <a:rPr lang="zh-CN" altLang="en-US" sz="1400" kern="0" dirty="0" smtClean="0">
                <a:solidFill>
                  <a:srgbClr val="AC74C7"/>
                </a:solidFill>
                <a:latin typeface="微软雅黑" panose="020B0503020204020204" pitchFamily="34" charset="-122"/>
                <a:ea typeface="微软雅黑" panose="020B0503020204020204" pitchFamily="34" charset="-122"/>
              </a:rPr>
              <a:t>；</a:t>
            </a:r>
            <a:endParaRPr lang="en-US" altLang="zh-CN" sz="1400" kern="0" dirty="0" smtClean="0">
              <a:solidFill>
                <a:srgbClr val="AC74C7"/>
              </a:solidFill>
              <a:latin typeface="微软雅黑" panose="020B0503020204020204" pitchFamily="34" charset="-122"/>
              <a:ea typeface="微软雅黑" panose="020B0503020204020204" pitchFamily="34" charset="-122"/>
            </a:endParaRPr>
          </a:p>
          <a:p>
            <a:pPr>
              <a:lnSpc>
                <a:spcPct val="150000"/>
              </a:lnSpc>
            </a:pPr>
            <a:endParaRPr lang="en-US" altLang="zh-CN" sz="1400" kern="0" dirty="0">
              <a:solidFill>
                <a:srgbClr val="AC74C7"/>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en-US" altLang="zh-CN" sz="1400" kern="0" dirty="0" smtClean="0">
                <a:solidFill>
                  <a:srgbClr val="AC74C7"/>
                </a:solidFill>
                <a:latin typeface="微软雅黑" panose="020B0503020204020204" pitchFamily="34" charset="-122"/>
                <a:ea typeface="微软雅黑" panose="020B0503020204020204" pitchFamily="34" charset="-122"/>
              </a:rPr>
              <a:t>XX</a:t>
            </a:r>
            <a:r>
              <a:rPr lang="en-US" altLang="zh-CN" sz="1400" kern="0" dirty="0">
                <a:solidFill>
                  <a:srgbClr val="AC74C7"/>
                </a:solidFill>
                <a:latin typeface="微软雅黑" panose="020B0503020204020204" pitchFamily="34" charset="-122"/>
                <a:ea typeface="微软雅黑" panose="020B0503020204020204" pitchFamily="34" charset="-122"/>
              </a:rPr>
              <a:t> </a:t>
            </a:r>
            <a:r>
              <a:rPr lang="zh-CN" altLang="en-US" sz="1400" kern="0" dirty="0">
                <a:solidFill>
                  <a:srgbClr val="AC74C7"/>
                </a:solidFill>
                <a:latin typeface="微软雅黑" panose="020B0503020204020204" pitchFamily="34" charset="-122"/>
                <a:ea typeface="微软雅黑" panose="020B0503020204020204" pitchFamily="34" charset="-122"/>
              </a:rPr>
              <a:t>您好，好久不见！您的皮肤／气色又变好了！我们最近到了很多新款，特别符合您的气质，拿给您看看！</a:t>
            </a:r>
            <a:r>
              <a:rPr lang="en-US" altLang="zh-CN" sz="1400" kern="0" dirty="0">
                <a:solidFill>
                  <a:srgbClr val="AC74C7"/>
                </a:solidFill>
                <a:latin typeface="微软雅黑" panose="020B0503020204020204" pitchFamily="34" charset="-122"/>
                <a:ea typeface="微软雅黑" panose="020B0503020204020204" pitchFamily="34" charset="-122"/>
              </a:rPr>
              <a:t>XX </a:t>
            </a:r>
            <a:r>
              <a:rPr lang="zh-CN" altLang="en-US" sz="1400" kern="0" dirty="0">
                <a:solidFill>
                  <a:srgbClr val="AC74C7"/>
                </a:solidFill>
                <a:latin typeface="微软雅黑" panose="020B0503020204020204" pitchFamily="34" charset="-122"/>
                <a:ea typeface="微软雅黑" panose="020B0503020204020204" pitchFamily="34" charset="-122"/>
              </a:rPr>
              <a:t>姐，好久不见，上次您买的 </a:t>
            </a:r>
            <a:r>
              <a:rPr lang="en-US" altLang="zh-CN" sz="1400" kern="0" dirty="0">
                <a:solidFill>
                  <a:srgbClr val="AC74C7"/>
                </a:solidFill>
                <a:latin typeface="微软雅黑" panose="020B0503020204020204" pitchFamily="34" charset="-122"/>
                <a:ea typeface="微软雅黑" panose="020B0503020204020204" pitchFamily="34" charset="-122"/>
              </a:rPr>
              <a:t>XX </a:t>
            </a:r>
            <a:r>
              <a:rPr lang="zh-CN" altLang="en-US" sz="1400" kern="0" dirty="0">
                <a:solidFill>
                  <a:srgbClr val="AC74C7"/>
                </a:solidFill>
                <a:latin typeface="微软雅黑" panose="020B0503020204020204" pitchFamily="34" charset="-122"/>
                <a:ea typeface="微软雅黑" panose="020B0503020204020204" pitchFamily="34" charset="-122"/>
              </a:rPr>
              <a:t>用起来还合适不？需不需要我讲讲保养建议</a:t>
            </a:r>
            <a:r>
              <a:rPr lang="zh-CN" altLang="en-US" sz="1400" kern="0" dirty="0" smtClean="0">
                <a:solidFill>
                  <a:srgbClr val="AC74C7"/>
                </a:solidFill>
                <a:latin typeface="微软雅黑" panose="020B0503020204020204" pitchFamily="34" charset="-122"/>
                <a:ea typeface="微软雅黑" panose="020B0503020204020204" pitchFamily="34" charset="-122"/>
              </a:rPr>
              <a:t>？</a:t>
            </a:r>
            <a:endParaRPr lang="zh-CN" altLang="en-US" sz="1400" kern="0" dirty="0">
              <a:solidFill>
                <a:srgbClr val="AC74C7"/>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0" grpId="0"/>
      <p:bldP spid="4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11" name="ïṧḻiďè"/>
          <p:cNvSpPr/>
          <p:nvPr/>
        </p:nvSpPr>
        <p:spPr>
          <a:xfrm>
            <a:off x="820135" y="1489673"/>
            <a:ext cx="7867079" cy="4305485"/>
          </a:xfrm>
          <a:prstGeom prst="roundRect">
            <a:avLst>
              <a:gd name="adj" fmla="val 7661"/>
            </a:avLst>
          </a:prstGeom>
          <a:solidFill>
            <a:srgbClr val="AF73C5">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endParaRPr lang="zh-CN" altLang="en-US" sz="1600" b="1">
              <a:solidFill>
                <a:schemeClr val="tx1"/>
              </a:solidFill>
            </a:endParaRPr>
          </a:p>
        </p:txBody>
      </p:sp>
      <p:pic>
        <p:nvPicPr>
          <p:cNvPr id="17" name="ï$1iďê" descr="前引号"/>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41052" y="2130636"/>
            <a:ext cx="914400" cy="914400"/>
          </a:xfrm>
          <a:prstGeom prst="rect">
            <a:avLst/>
          </a:prstGeom>
        </p:spPr>
      </p:pic>
      <p:sp>
        <p:nvSpPr>
          <p:cNvPr id="18" name="ïŝļíḓê"/>
          <p:cNvSpPr/>
          <p:nvPr/>
        </p:nvSpPr>
        <p:spPr>
          <a:xfrm>
            <a:off x="1709524" y="4394507"/>
            <a:ext cx="3251001" cy="48664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spAutoFit/>
          </a:bodyPr>
          <a:lstStyle/>
          <a:p>
            <a:pPr algn="ctr"/>
            <a:endParaRPr kumimoji="1" lang="en-US" altLang="zh-CN" sz="1400" b="1" dirty="0">
              <a:solidFill>
                <a:srgbClr val="FFFFFF"/>
              </a:solidFill>
            </a:endParaRPr>
          </a:p>
        </p:txBody>
      </p:sp>
      <p:grpSp>
        <p:nvGrpSpPr>
          <p:cNvPr id="19" name="îṩḻîḍé"/>
          <p:cNvGrpSpPr/>
          <p:nvPr/>
        </p:nvGrpSpPr>
        <p:grpSpPr>
          <a:xfrm>
            <a:off x="5974454" y="1828615"/>
            <a:ext cx="6067354" cy="4305485"/>
            <a:chOff x="5894586" y="1828615"/>
            <a:chExt cx="6067354" cy="4305485"/>
          </a:xfrm>
        </p:grpSpPr>
        <p:sp>
          <p:nvSpPr>
            <p:cNvPr id="20" name="iṩḻîdê"/>
            <p:cNvSpPr/>
            <p:nvPr/>
          </p:nvSpPr>
          <p:spPr bwMode="auto">
            <a:xfrm>
              <a:off x="5894586" y="1833659"/>
              <a:ext cx="6067354" cy="4169309"/>
            </a:xfrm>
            <a:custGeom>
              <a:avLst/>
              <a:gdLst>
                <a:gd name="T0" fmla="*/ 25 w 4284"/>
                <a:gd name="T1" fmla="*/ 1412 h 2944"/>
                <a:gd name="T2" fmla="*/ 519 w 4284"/>
                <a:gd name="T3" fmla="*/ 910 h 2944"/>
                <a:gd name="T4" fmla="*/ 740 w 4284"/>
                <a:gd name="T5" fmla="*/ 664 h 2944"/>
                <a:gd name="T6" fmla="*/ 1664 w 4284"/>
                <a:gd name="T7" fmla="*/ 260 h 2944"/>
                <a:gd name="T8" fmla="*/ 2312 w 4284"/>
                <a:gd name="T9" fmla="*/ 218 h 2944"/>
                <a:gd name="T10" fmla="*/ 3004 w 4284"/>
                <a:gd name="T11" fmla="*/ 184 h 2944"/>
                <a:gd name="T12" fmla="*/ 3652 w 4284"/>
                <a:gd name="T13" fmla="*/ 1056 h 2944"/>
                <a:gd name="T14" fmla="*/ 3720 w 4284"/>
                <a:gd name="T15" fmla="*/ 2664 h 2944"/>
                <a:gd name="T16" fmla="*/ 3100 w 4284"/>
                <a:gd name="T17" fmla="*/ 2944 h 2944"/>
                <a:gd name="T18" fmla="*/ 684 w 4284"/>
                <a:gd name="T19" fmla="*/ 2936 h 2944"/>
                <a:gd name="T20" fmla="*/ 0 w 4284"/>
                <a:gd name="T21" fmla="*/ 1688 h 2944"/>
                <a:gd name="T22" fmla="*/ 25 w 4284"/>
                <a:gd name="T23" fmla="*/ 1412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84" h="2944">
                  <a:moveTo>
                    <a:pt x="25" y="1412"/>
                  </a:moveTo>
                  <a:cubicBezTo>
                    <a:pt x="74" y="1161"/>
                    <a:pt x="268" y="961"/>
                    <a:pt x="519" y="910"/>
                  </a:cubicBezTo>
                  <a:cubicBezTo>
                    <a:pt x="632" y="887"/>
                    <a:pt x="744" y="824"/>
                    <a:pt x="740" y="664"/>
                  </a:cubicBezTo>
                  <a:cubicBezTo>
                    <a:pt x="732" y="344"/>
                    <a:pt x="1300" y="0"/>
                    <a:pt x="1664" y="260"/>
                  </a:cubicBezTo>
                  <a:cubicBezTo>
                    <a:pt x="1844" y="389"/>
                    <a:pt x="2075" y="304"/>
                    <a:pt x="2312" y="218"/>
                  </a:cubicBezTo>
                  <a:cubicBezTo>
                    <a:pt x="2553" y="132"/>
                    <a:pt x="2799" y="45"/>
                    <a:pt x="3004" y="184"/>
                  </a:cubicBezTo>
                  <a:cubicBezTo>
                    <a:pt x="3332" y="408"/>
                    <a:pt x="3020" y="1008"/>
                    <a:pt x="3652" y="1056"/>
                  </a:cubicBezTo>
                  <a:cubicBezTo>
                    <a:pt x="4284" y="1104"/>
                    <a:pt x="3976" y="2420"/>
                    <a:pt x="3720" y="2664"/>
                  </a:cubicBezTo>
                  <a:cubicBezTo>
                    <a:pt x="3464" y="2908"/>
                    <a:pt x="3100" y="2944"/>
                    <a:pt x="3100" y="2944"/>
                  </a:cubicBezTo>
                  <a:cubicBezTo>
                    <a:pt x="684" y="2936"/>
                    <a:pt x="684" y="2936"/>
                    <a:pt x="684" y="2936"/>
                  </a:cubicBezTo>
                  <a:cubicBezTo>
                    <a:pt x="684" y="2936"/>
                    <a:pt x="0" y="2264"/>
                    <a:pt x="0" y="1688"/>
                  </a:cubicBezTo>
                  <a:cubicBezTo>
                    <a:pt x="0" y="1584"/>
                    <a:pt x="9" y="1493"/>
                    <a:pt x="25" y="1412"/>
                  </a:cubicBezTo>
                </a:path>
              </a:pathLst>
            </a:custGeom>
            <a:solidFill>
              <a:schemeClr val="tx2">
                <a:lumMod val="40000"/>
                <a:lumOff val="60000"/>
                <a:alpha val="3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21" name="î$líḑe"/>
            <p:cNvSpPr/>
            <p:nvPr/>
          </p:nvSpPr>
          <p:spPr bwMode="auto">
            <a:xfrm>
              <a:off x="10354739" y="4720233"/>
              <a:ext cx="1464302" cy="1239025"/>
            </a:xfrm>
            <a:custGeom>
              <a:avLst/>
              <a:gdLst>
                <a:gd name="T0" fmla="*/ 7 w 1035"/>
                <a:gd name="T1" fmla="*/ 854 h 875"/>
                <a:gd name="T2" fmla="*/ 376 w 1035"/>
                <a:gd name="T3" fmla="*/ 570 h 875"/>
                <a:gd name="T4" fmla="*/ 612 w 1035"/>
                <a:gd name="T5" fmla="*/ 474 h 875"/>
                <a:gd name="T6" fmla="*/ 941 w 1035"/>
                <a:gd name="T7" fmla="*/ 159 h 875"/>
                <a:gd name="T8" fmla="*/ 372 w 1035"/>
                <a:gd name="T9" fmla="*/ 226 h 875"/>
                <a:gd name="T10" fmla="*/ 67 w 1035"/>
                <a:gd name="T11" fmla="*/ 424 h 875"/>
                <a:gd name="T12" fmla="*/ 0 w 1035"/>
                <a:gd name="T13" fmla="*/ 875 h 875"/>
                <a:gd name="T14" fmla="*/ 7 w 1035"/>
                <a:gd name="T15" fmla="*/ 854 h 8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5" h="875">
                  <a:moveTo>
                    <a:pt x="7" y="854"/>
                  </a:moveTo>
                  <a:cubicBezTo>
                    <a:pt x="7" y="854"/>
                    <a:pt x="402" y="872"/>
                    <a:pt x="376" y="570"/>
                  </a:cubicBezTo>
                  <a:cubicBezTo>
                    <a:pt x="376" y="570"/>
                    <a:pt x="419" y="424"/>
                    <a:pt x="612" y="474"/>
                  </a:cubicBezTo>
                  <a:cubicBezTo>
                    <a:pt x="805" y="523"/>
                    <a:pt x="1035" y="305"/>
                    <a:pt x="941" y="159"/>
                  </a:cubicBezTo>
                  <a:cubicBezTo>
                    <a:pt x="839" y="0"/>
                    <a:pt x="453" y="13"/>
                    <a:pt x="372" y="226"/>
                  </a:cubicBezTo>
                  <a:cubicBezTo>
                    <a:pt x="291" y="438"/>
                    <a:pt x="67" y="424"/>
                    <a:pt x="67" y="424"/>
                  </a:cubicBezTo>
                  <a:cubicBezTo>
                    <a:pt x="0" y="875"/>
                    <a:pt x="0" y="875"/>
                    <a:pt x="0" y="875"/>
                  </a:cubicBezTo>
                  <a:cubicBezTo>
                    <a:pt x="7" y="854"/>
                    <a:pt x="7" y="854"/>
                    <a:pt x="7" y="854"/>
                  </a:cubicBezTo>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îšļîdé"/>
            <p:cNvSpPr/>
            <p:nvPr/>
          </p:nvSpPr>
          <p:spPr bwMode="auto">
            <a:xfrm>
              <a:off x="6509895" y="5101860"/>
              <a:ext cx="1706391" cy="980124"/>
            </a:xfrm>
            <a:custGeom>
              <a:avLst/>
              <a:gdLst>
                <a:gd name="T0" fmla="*/ 1185 w 1205"/>
                <a:gd name="T1" fmla="*/ 477 h 692"/>
                <a:gd name="T2" fmla="*/ 733 w 1205"/>
                <a:gd name="T3" fmla="*/ 359 h 692"/>
                <a:gd name="T4" fmla="*/ 513 w 1205"/>
                <a:gd name="T5" fmla="*/ 231 h 692"/>
                <a:gd name="T6" fmla="*/ 63 w 1205"/>
                <a:gd name="T7" fmla="*/ 163 h 692"/>
                <a:gd name="T8" fmla="*/ 464 w 1205"/>
                <a:gd name="T9" fmla="*/ 573 h 692"/>
                <a:gd name="T10" fmla="*/ 807 w 1205"/>
                <a:gd name="T11" fmla="*/ 692 h 692"/>
                <a:gd name="T12" fmla="*/ 1205 w 1205"/>
                <a:gd name="T13" fmla="*/ 470 h 692"/>
                <a:gd name="T14" fmla="*/ 1185 w 1205"/>
                <a:gd name="T15" fmla="*/ 477 h 6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692">
                  <a:moveTo>
                    <a:pt x="1185" y="477"/>
                  </a:moveTo>
                  <a:cubicBezTo>
                    <a:pt x="1185" y="477"/>
                    <a:pt x="957" y="154"/>
                    <a:pt x="733" y="359"/>
                  </a:cubicBezTo>
                  <a:cubicBezTo>
                    <a:pt x="733" y="359"/>
                    <a:pt x="592" y="414"/>
                    <a:pt x="513" y="231"/>
                  </a:cubicBezTo>
                  <a:cubicBezTo>
                    <a:pt x="435" y="48"/>
                    <a:pt x="121" y="0"/>
                    <a:pt x="63" y="163"/>
                  </a:cubicBezTo>
                  <a:cubicBezTo>
                    <a:pt x="0" y="341"/>
                    <a:pt x="246" y="639"/>
                    <a:pt x="464" y="573"/>
                  </a:cubicBezTo>
                  <a:cubicBezTo>
                    <a:pt x="682" y="507"/>
                    <a:pt x="807" y="692"/>
                    <a:pt x="807" y="692"/>
                  </a:cubicBezTo>
                  <a:cubicBezTo>
                    <a:pt x="1205" y="470"/>
                    <a:pt x="1205" y="470"/>
                    <a:pt x="1205" y="470"/>
                  </a:cubicBezTo>
                  <a:cubicBezTo>
                    <a:pt x="1185" y="477"/>
                    <a:pt x="1185" y="477"/>
                    <a:pt x="1185" y="477"/>
                  </a:cubicBezTo>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íşḻiḋé"/>
            <p:cNvSpPr/>
            <p:nvPr/>
          </p:nvSpPr>
          <p:spPr bwMode="auto">
            <a:xfrm>
              <a:off x="6464504" y="3968749"/>
              <a:ext cx="1664361" cy="1800537"/>
            </a:xfrm>
            <a:custGeom>
              <a:avLst/>
              <a:gdLst>
                <a:gd name="T0" fmla="*/ 673 w 1176"/>
                <a:gd name="T1" fmla="*/ 565 h 1272"/>
                <a:gd name="T2" fmla="*/ 124 w 1176"/>
                <a:gd name="T3" fmla="*/ 289 h 1272"/>
                <a:gd name="T4" fmla="*/ 280 w 1176"/>
                <a:gd name="T5" fmla="*/ 656 h 1272"/>
                <a:gd name="T6" fmla="*/ 600 w 1176"/>
                <a:gd name="T7" fmla="*/ 1009 h 1272"/>
                <a:gd name="T8" fmla="*/ 1077 w 1176"/>
                <a:gd name="T9" fmla="*/ 1258 h 1272"/>
                <a:gd name="T10" fmla="*/ 1176 w 1176"/>
                <a:gd name="T11" fmla="*/ 1121 h 1272"/>
                <a:gd name="T12" fmla="*/ 956 w 1176"/>
                <a:gd name="T13" fmla="*/ 737 h 1272"/>
                <a:gd name="T14" fmla="*/ 673 w 1176"/>
                <a:gd name="T15" fmla="*/ 565 h 1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6" h="1272">
                  <a:moveTo>
                    <a:pt x="673" y="565"/>
                  </a:moveTo>
                  <a:cubicBezTo>
                    <a:pt x="673" y="565"/>
                    <a:pt x="248" y="0"/>
                    <a:pt x="124" y="289"/>
                  </a:cubicBezTo>
                  <a:cubicBezTo>
                    <a:pt x="0" y="579"/>
                    <a:pt x="153" y="620"/>
                    <a:pt x="280" y="656"/>
                  </a:cubicBezTo>
                  <a:cubicBezTo>
                    <a:pt x="407" y="692"/>
                    <a:pt x="575" y="745"/>
                    <a:pt x="600" y="1009"/>
                  </a:cubicBezTo>
                  <a:cubicBezTo>
                    <a:pt x="626" y="1272"/>
                    <a:pt x="1077" y="1258"/>
                    <a:pt x="1077" y="1258"/>
                  </a:cubicBezTo>
                  <a:cubicBezTo>
                    <a:pt x="1176" y="1121"/>
                    <a:pt x="1176" y="1121"/>
                    <a:pt x="1176" y="1121"/>
                  </a:cubicBezTo>
                  <a:cubicBezTo>
                    <a:pt x="1176" y="1121"/>
                    <a:pt x="1176" y="855"/>
                    <a:pt x="956" y="737"/>
                  </a:cubicBezTo>
                  <a:cubicBezTo>
                    <a:pt x="737" y="619"/>
                    <a:pt x="673" y="565"/>
                    <a:pt x="673" y="565"/>
                  </a:cubicBezTo>
                </a:path>
              </a:pathLst>
            </a:custGeom>
            <a:solidFill>
              <a:srgbClr val="FEE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isļíḓê"/>
            <p:cNvSpPr/>
            <p:nvPr/>
          </p:nvSpPr>
          <p:spPr bwMode="auto">
            <a:xfrm>
              <a:off x="9337628" y="3292917"/>
              <a:ext cx="2425933" cy="2299845"/>
            </a:xfrm>
            <a:custGeom>
              <a:avLst/>
              <a:gdLst>
                <a:gd name="T0" fmla="*/ 980 w 1713"/>
                <a:gd name="T1" fmla="*/ 817 h 1624"/>
                <a:gd name="T2" fmla="*/ 1300 w 1713"/>
                <a:gd name="T3" fmla="*/ 50 h 1624"/>
                <a:gd name="T4" fmla="*/ 811 w 1713"/>
                <a:gd name="T5" fmla="*/ 369 h 1624"/>
                <a:gd name="T6" fmla="*/ 360 w 1713"/>
                <a:gd name="T7" fmla="*/ 883 h 1624"/>
                <a:gd name="T8" fmla="*/ 68 w 1713"/>
                <a:gd name="T9" fmla="*/ 1552 h 1624"/>
                <a:gd name="T10" fmla="*/ 268 w 1713"/>
                <a:gd name="T11" fmla="*/ 1624 h 1624"/>
                <a:gd name="T12" fmla="*/ 774 w 1713"/>
                <a:gd name="T13" fmla="*/ 1222 h 1624"/>
                <a:gd name="T14" fmla="*/ 980 w 1713"/>
                <a:gd name="T15" fmla="*/ 817 h 16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3" h="1624">
                  <a:moveTo>
                    <a:pt x="980" y="817"/>
                  </a:moveTo>
                  <a:cubicBezTo>
                    <a:pt x="980" y="817"/>
                    <a:pt x="1713" y="101"/>
                    <a:pt x="1300" y="50"/>
                  </a:cubicBezTo>
                  <a:cubicBezTo>
                    <a:pt x="887" y="0"/>
                    <a:pt x="847" y="201"/>
                    <a:pt x="811" y="369"/>
                  </a:cubicBezTo>
                  <a:cubicBezTo>
                    <a:pt x="775" y="536"/>
                    <a:pt x="721" y="760"/>
                    <a:pt x="360" y="883"/>
                  </a:cubicBezTo>
                  <a:cubicBezTo>
                    <a:pt x="0" y="1005"/>
                    <a:pt x="68" y="1552"/>
                    <a:pt x="68" y="1552"/>
                  </a:cubicBezTo>
                  <a:cubicBezTo>
                    <a:pt x="268" y="1624"/>
                    <a:pt x="268" y="1624"/>
                    <a:pt x="268" y="1624"/>
                  </a:cubicBezTo>
                  <a:cubicBezTo>
                    <a:pt x="268" y="1624"/>
                    <a:pt x="635" y="1531"/>
                    <a:pt x="774" y="1222"/>
                  </a:cubicBezTo>
                  <a:cubicBezTo>
                    <a:pt x="913" y="913"/>
                    <a:pt x="980" y="817"/>
                    <a:pt x="980" y="817"/>
                  </a:cubicBezTo>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îṩ1íďé"/>
            <p:cNvSpPr/>
            <p:nvPr/>
          </p:nvSpPr>
          <p:spPr bwMode="auto">
            <a:xfrm>
              <a:off x="9840300" y="4195707"/>
              <a:ext cx="1615608" cy="1842566"/>
            </a:xfrm>
            <a:custGeom>
              <a:avLst/>
              <a:gdLst>
                <a:gd name="T0" fmla="*/ 850 w 1141"/>
                <a:gd name="T1" fmla="*/ 12 h 1301"/>
                <a:gd name="T2" fmla="*/ 980 w 1141"/>
                <a:gd name="T3" fmla="*/ 9 h 1301"/>
                <a:gd name="T4" fmla="*/ 1088 w 1141"/>
                <a:gd name="T5" fmla="*/ 247 h 1301"/>
                <a:gd name="T6" fmla="*/ 726 w 1141"/>
                <a:gd name="T7" fmla="*/ 532 h 1301"/>
                <a:gd name="T8" fmla="*/ 622 w 1141"/>
                <a:gd name="T9" fmla="*/ 874 h 1301"/>
                <a:gd name="T10" fmla="*/ 285 w 1141"/>
                <a:gd name="T11" fmla="*/ 1159 h 1301"/>
                <a:gd name="T12" fmla="*/ 211 w 1141"/>
                <a:gd name="T13" fmla="*/ 1301 h 1301"/>
                <a:gd name="T14" fmla="*/ 11 w 1141"/>
                <a:gd name="T15" fmla="*/ 1214 h 1301"/>
                <a:gd name="T16" fmla="*/ 238 w 1141"/>
                <a:gd name="T17" fmla="*/ 692 h 1301"/>
                <a:gd name="T18" fmla="*/ 420 w 1141"/>
                <a:gd name="T19" fmla="*/ 286 h 1301"/>
                <a:gd name="T20" fmla="*/ 850 w 1141"/>
                <a:gd name="T21" fmla="*/ 12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1" h="1301">
                  <a:moveTo>
                    <a:pt x="850" y="12"/>
                  </a:moveTo>
                  <a:cubicBezTo>
                    <a:pt x="893" y="1"/>
                    <a:pt x="937" y="0"/>
                    <a:pt x="980" y="9"/>
                  </a:cubicBezTo>
                  <a:cubicBezTo>
                    <a:pt x="1055" y="27"/>
                    <a:pt x="1141" y="81"/>
                    <a:pt x="1088" y="247"/>
                  </a:cubicBezTo>
                  <a:cubicBezTo>
                    <a:pt x="1001" y="519"/>
                    <a:pt x="740" y="432"/>
                    <a:pt x="726" y="532"/>
                  </a:cubicBezTo>
                  <a:cubicBezTo>
                    <a:pt x="711" y="632"/>
                    <a:pt x="808" y="828"/>
                    <a:pt x="622" y="874"/>
                  </a:cubicBezTo>
                  <a:cubicBezTo>
                    <a:pt x="436" y="920"/>
                    <a:pt x="285" y="1159"/>
                    <a:pt x="285" y="1159"/>
                  </a:cubicBezTo>
                  <a:cubicBezTo>
                    <a:pt x="211" y="1301"/>
                    <a:pt x="211" y="1301"/>
                    <a:pt x="211" y="1301"/>
                  </a:cubicBezTo>
                  <a:cubicBezTo>
                    <a:pt x="11" y="1214"/>
                    <a:pt x="11" y="1214"/>
                    <a:pt x="11" y="1214"/>
                  </a:cubicBezTo>
                  <a:cubicBezTo>
                    <a:pt x="11" y="1214"/>
                    <a:pt x="0" y="777"/>
                    <a:pt x="238" y="692"/>
                  </a:cubicBezTo>
                  <a:cubicBezTo>
                    <a:pt x="476" y="608"/>
                    <a:pt x="525" y="440"/>
                    <a:pt x="420" y="286"/>
                  </a:cubicBezTo>
                  <a:cubicBezTo>
                    <a:pt x="331" y="157"/>
                    <a:pt x="724" y="44"/>
                    <a:pt x="850" y="12"/>
                  </a:cubicBezTo>
                </a:path>
              </a:pathLst>
            </a:custGeom>
            <a:solidFill>
              <a:srgbClr val="FEE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íṡ1íḍé"/>
            <p:cNvSpPr/>
            <p:nvPr/>
          </p:nvSpPr>
          <p:spPr bwMode="auto">
            <a:xfrm>
              <a:off x="6812506" y="3230713"/>
              <a:ext cx="1792130" cy="2513354"/>
            </a:xfrm>
            <a:custGeom>
              <a:avLst/>
              <a:gdLst>
                <a:gd name="T0" fmla="*/ 47 w 1266"/>
                <a:gd name="T1" fmla="*/ 295 h 1775"/>
                <a:gd name="T2" fmla="*/ 97 w 1266"/>
                <a:gd name="T3" fmla="*/ 149 h 1775"/>
                <a:gd name="T4" fmla="*/ 415 w 1266"/>
                <a:gd name="T5" fmla="*/ 134 h 1775"/>
                <a:gd name="T6" fmla="*/ 593 w 1266"/>
                <a:gd name="T7" fmla="*/ 668 h 1775"/>
                <a:gd name="T8" fmla="*/ 944 w 1266"/>
                <a:gd name="T9" fmla="*/ 938 h 1775"/>
                <a:gd name="T10" fmla="*/ 1133 w 1266"/>
                <a:gd name="T11" fmla="*/ 1443 h 1775"/>
                <a:gd name="T12" fmla="*/ 1266 w 1266"/>
                <a:gd name="T13" fmla="*/ 1590 h 1775"/>
                <a:gd name="T14" fmla="*/ 1084 w 1266"/>
                <a:gd name="T15" fmla="*/ 1775 h 1775"/>
                <a:gd name="T16" fmla="*/ 577 w 1266"/>
                <a:gd name="T17" fmla="*/ 1286 h 1775"/>
                <a:gd name="T18" fmla="*/ 185 w 1266"/>
                <a:gd name="T19" fmla="*/ 901 h 1775"/>
                <a:gd name="T20" fmla="*/ 47 w 1266"/>
                <a:gd name="T21" fmla="*/ 295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6" h="1775">
                  <a:moveTo>
                    <a:pt x="47" y="295"/>
                  </a:moveTo>
                  <a:cubicBezTo>
                    <a:pt x="52" y="243"/>
                    <a:pt x="68" y="192"/>
                    <a:pt x="97" y="149"/>
                  </a:cubicBezTo>
                  <a:cubicBezTo>
                    <a:pt x="148" y="72"/>
                    <a:pt x="246" y="0"/>
                    <a:pt x="415" y="134"/>
                  </a:cubicBezTo>
                  <a:cubicBezTo>
                    <a:pt x="692" y="354"/>
                    <a:pt x="485" y="607"/>
                    <a:pt x="593" y="668"/>
                  </a:cubicBezTo>
                  <a:cubicBezTo>
                    <a:pt x="702" y="729"/>
                    <a:pt x="967" y="708"/>
                    <a:pt x="944" y="938"/>
                  </a:cubicBezTo>
                  <a:cubicBezTo>
                    <a:pt x="920" y="1167"/>
                    <a:pt x="1133" y="1443"/>
                    <a:pt x="1133" y="1443"/>
                  </a:cubicBezTo>
                  <a:cubicBezTo>
                    <a:pt x="1266" y="1590"/>
                    <a:pt x="1266" y="1590"/>
                    <a:pt x="1266" y="1590"/>
                  </a:cubicBezTo>
                  <a:cubicBezTo>
                    <a:pt x="1084" y="1775"/>
                    <a:pt x="1084" y="1775"/>
                    <a:pt x="1084" y="1775"/>
                  </a:cubicBezTo>
                  <a:cubicBezTo>
                    <a:pt x="1084" y="1775"/>
                    <a:pt x="577" y="1591"/>
                    <a:pt x="577" y="1286"/>
                  </a:cubicBezTo>
                  <a:cubicBezTo>
                    <a:pt x="578" y="982"/>
                    <a:pt x="405" y="852"/>
                    <a:pt x="185" y="901"/>
                  </a:cubicBezTo>
                  <a:cubicBezTo>
                    <a:pt x="0" y="943"/>
                    <a:pt x="32" y="451"/>
                    <a:pt x="47" y="295"/>
                  </a:cubicBezTo>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îṩ1íḑê"/>
            <p:cNvSpPr/>
            <p:nvPr/>
          </p:nvSpPr>
          <p:spPr bwMode="auto">
            <a:xfrm>
              <a:off x="9075365" y="2299343"/>
              <a:ext cx="183248" cy="183248"/>
            </a:xfrm>
            <a:custGeom>
              <a:avLst/>
              <a:gdLst>
                <a:gd name="T0" fmla="*/ 0 w 130"/>
                <a:gd name="T1" fmla="*/ 0 h 130"/>
                <a:gd name="T2" fmla="*/ 130 w 130"/>
                <a:gd name="T3" fmla="*/ 44 h 130"/>
                <a:gd name="T4" fmla="*/ 0 w 130"/>
                <a:gd name="T5" fmla="*/ 0 h 130"/>
              </a:gdLst>
              <a:ahLst/>
              <a:cxnLst>
                <a:cxn ang="0">
                  <a:pos x="T0" y="T1"/>
                </a:cxn>
                <a:cxn ang="0">
                  <a:pos x="T2" y="T3"/>
                </a:cxn>
                <a:cxn ang="0">
                  <a:pos x="T4" y="T5"/>
                </a:cxn>
              </a:cxnLst>
              <a:rect l="0" t="0" r="r" b="b"/>
              <a:pathLst>
                <a:path w="130" h="130">
                  <a:moveTo>
                    <a:pt x="0" y="0"/>
                  </a:moveTo>
                  <a:cubicBezTo>
                    <a:pt x="0" y="0"/>
                    <a:pt x="42" y="96"/>
                    <a:pt x="130" y="44"/>
                  </a:cubicBezTo>
                  <a:cubicBezTo>
                    <a:pt x="126" y="50"/>
                    <a:pt x="40" y="130"/>
                    <a:pt x="0" y="0"/>
                  </a:cubicBezTo>
                </a:path>
              </a:pathLst>
            </a:custGeom>
            <a:solidFill>
              <a:srgbClr val="311B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íšlíḍè"/>
            <p:cNvSpPr/>
            <p:nvPr/>
          </p:nvSpPr>
          <p:spPr bwMode="auto">
            <a:xfrm>
              <a:off x="7120162" y="3577035"/>
              <a:ext cx="1207082" cy="1437404"/>
            </a:xfrm>
            <a:custGeom>
              <a:avLst/>
              <a:gdLst>
                <a:gd name="T0" fmla="*/ 2 w 852"/>
                <a:gd name="T1" fmla="*/ 4 h 1014"/>
                <a:gd name="T2" fmla="*/ 203 w 852"/>
                <a:gd name="T3" fmla="*/ 181 h 1014"/>
                <a:gd name="T4" fmla="*/ 288 w 852"/>
                <a:gd name="T5" fmla="*/ 285 h 1014"/>
                <a:gd name="T6" fmla="*/ 322 w 852"/>
                <a:gd name="T7" fmla="*/ 342 h 1014"/>
                <a:gd name="T8" fmla="*/ 343 w 852"/>
                <a:gd name="T9" fmla="*/ 409 h 1014"/>
                <a:gd name="T10" fmla="*/ 373 w 852"/>
                <a:gd name="T11" fmla="*/ 538 h 1014"/>
                <a:gd name="T12" fmla="*/ 431 w 852"/>
                <a:gd name="T13" fmla="*/ 644 h 1014"/>
                <a:gd name="T14" fmla="*/ 601 w 852"/>
                <a:gd name="T15" fmla="*/ 823 h 1014"/>
                <a:gd name="T16" fmla="*/ 818 w 852"/>
                <a:gd name="T17" fmla="*/ 995 h 1014"/>
                <a:gd name="T18" fmla="*/ 848 w 852"/>
                <a:gd name="T19" fmla="*/ 1012 h 1014"/>
                <a:gd name="T20" fmla="*/ 850 w 852"/>
                <a:gd name="T21" fmla="*/ 1009 h 1014"/>
                <a:gd name="T22" fmla="*/ 626 w 852"/>
                <a:gd name="T23" fmla="*/ 840 h 1014"/>
                <a:gd name="T24" fmla="*/ 448 w 852"/>
                <a:gd name="T25" fmla="*/ 661 h 1014"/>
                <a:gd name="T26" fmla="*/ 386 w 852"/>
                <a:gd name="T27" fmla="*/ 557 h 1014"/>
                <a:gd name="T28" fmla="*/ 365 w 852"/>
                <a:gd name="T29" fmla="*/ 497 h 1014"/>
                <a:gd name="T30" fmla="*/ 351 w 852"/>
                <a:gd name="T31" fmla="*/ 430 h 1014"/>
                <a:gd name="T32" fmla="*/ 335 w 852"/>
                <a:gd name="T33" fmla="*/ 364 h 1014"/>
                <a:gd name="T34" fmla="*/ 306 w 852"/>
                <a:gd name="T35" fmla="*/ 303 h 1014"/>
                <a:gd name="T36" fmla="*/ 225 w 852"/>
                <a:gd name="T37" fmla="*/ 199 h 1014"/>
                <a:gd name="T38" fmla="*/ 31 w 852"/>
                <a:gd name="T39" fmla="*/ 20 h 1014"/>
                <a:gd name="T40" fmla="*/ 4 w 852"/>
                <a:gd name="T41" fmla="*/ 1 h 1014"/>
                <a:gd name="T42" fmla="*/ 2 w 852"/>
                <a:gd name="T43" fmla="*/ 4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2" h="1014">
                  <a:moveTo>
                    <a:pt x="2" y="4"/>
                  </a:moveTo>
                  <a:cubicBezTo>
                    <a:pt x="75" y="56"/>
                    <a:pt x="143" y="115"/>
                    <a:pt x="203" y="181"/>
                  </a:cubicBezTo>
                  <a:cubicBezTo>
                    <a:pt x="233" y="214"/>
                    <a:pt x="262" y="248"/>
                    <a:pt x="288" y="285"/>
                  </a:cubicBezTo>
                  <a:cubicBezTo>
                    <a:pt x="301" y="303"/>
                    <a:pt x="313" y="322"/>
                    <a:pt x="322" y="342"/>
                  </a:cubicBezTo>
                  <a:cubicBezTo>
                    <a:pt x="332" y="364"/>
                    <a:pt x="338" y="386"/>
                    <a:pt x="343" y="409"/>
                  </a:cubicBezTo>
                  <a:cubicBezTo>
                    <a:pt x="352" y="452"/>
                    <a:pt x="358" y="496"/>
                    <a:pt x="373" y="538"/>
                  </a:cubicBezTo>
                  <a:cubicBezTo>
                    <a:pt x="388" y="576"/>
                    <a:pt x="408" y="611"/>
                    <a:pt x="431" y="644"/>
                  </a:cubicBezTo>
                  <a:cubicBezTo>
                    <a:pt x="479" y="712"/>
                    <a:pt x="539" y="768"/>
                    <a:pt x="601" y="823"/>
                  </a:cubicBezTo>
                  <a:cubicBezTo>
                    <a:pt x="670" y="885"/>
                    <a:pt x="740" y="945"/>
                    <a:pt x="818" y="995"/>
                  </a:cubicBezTo>
                  <a:cubicBezTo>
                    <a:pt x="828" y="1001"/>
                    <a:pt x="838" y="1007"/>
                    <a:pt x="848" y="1012"/>
                  </a:cubicBezTo>
                  <a:cubicBezTo>
                    <a:pt x="850" y="1014"/>
                    <a:pt x="852" y="1010"/>
                    <a:pt x="850" y="1009"/>
                  </a:cubicBezTo>
                  <a:cubicBezTo>
                    <a:pt x="769" y="961"/>
                    <a:pt x="696" y="902"/>
                    <a:pt x="626" y="840"/>
                  </a:cubicBezTo>
                  <a:cubicBezTo>
                    <a:pt x="563" y="785"/>
                    <a:pt x="500" y="728"/>
                    <a:pt x="448" y="661"/>
                  </a:cubicBezTo>
                  <a:cubicBezTo>
                    <a:pt x="424" y="629"/>
                    <a:pt x="402" y="594"/>
                    <a:pt x="386" y="557"/>
                  </a:cubicBezTo>
                  <a:cubicBezTo>
                    <a:pt x="377" y="538"/>
                    <a:pt x="370" y="518"/>
                    <a:pt x="365" y="497"/>
                  </a:cubicBezTo>
                  <a:cubicBezTo>
                    <a:pt x="359" y="475"/>
                    <a:pt x="355" y="453"/>
                    <a:pt x="351" y="430"/>
                  </a:cubicBezTo>
                  <a:cubicBezTo>
                    <a:pt x="347" y="408"/>
                    <a:pt x="342" y="385"/>
                    <a:pt x="335" y="364"/>
                  </a:cubicBezTo>
                  <a:cubicBezTo>
                    <a:pt x="328" y="342"/>
                    <a:pt x="318" y="322"/>
                    <a:pt x="306" y="303"/>
                  </a:cubicBezTo>
                  <a:cubicBezTo>
                    <a:pt x="282" y="266"/>
                    <a:pt x="254" y="232"/>
                    <a:pt x="225" y="199"/>
                  </a:cubicBezTo>
                  <a:cubicBezTo>
                    <a:pt x="167" y="133"/>
                    <a:pt x="102" y="73"/>
                    <a:pt x="31" y="20"/>
                  </a:cubicBezTo>
                  <a:cubicBezTo>
                    <a:pt x="22" y="14"/>
                    <a:pt x="13" y="7"/>
                    <a:pt x="4" y="1"/>
                  </a:cubicBezTo>
                  <a:cubicBezTo>
                    <a:pt x="2" y="0"/>
                    <a:pt x="0" y="3"/>
                    <a:pt x="2" y="4"/>
                  </a:cubicBezTo>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î$1iḍê"/>
            <p:cNvSpPr/>
            <p:nvPr/>
          </p:nvSpPr>
          <p:spPr bwMode="auto">
            <a:xfrm>
              <a:off x="7105031" y="3829211"/>
              <a:ext cx="437105" cy="55479"/>
            </a:xfrm>
            <a:custGeom>
              <a:avLst/>
              <a:gdLst>
                <a:gd name="T0" fmla="*/ 2 w 309"/>
                <a:gd name="T1" fmla="*/ 5 h 39"/>
                <a:gd name="T2" fmla="*/ 120 w 309"/>
                <a:gd name="T3" fmla="*/ 27 h 39"/>
                <a:gd name="T4" fmla="*/ 239 w 309"/>
                <a:gd name="T5" fmla="*/ 38 h 39"/>
                <a:gd name="T6" fmla="*/ 306 w 309"/>
                <a:gd name="T7" fmla="*/ 39 h 39"/>
                <a:gd name="T8" fmla="*/ 306 w 309"/>
                <a:gd name="T9" fmla="*/ 35 h 39"/>
                <a:gd name="T10" fmla="*/ 187 w 309"/>
                <a:gd name="T11" fmla="*/ 31 h 39"/>
                <a:gd name="T12" fmla="*/ 69 w 309"/>
                <a:gd name="T13" fmla="*/ 15 h 39"/>
                <a:gd name="T14" fmla="*/ 3 w 309"/>
                <a:gd name="T15" fmla="*/ 1 h 39"/>
                <a:gd name="T16" fmla="*/ 2 w 309"/>
                <a:gd name="T17"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39">
                  <a:moveTo>
                    <a:pt x="2" y="5"/>
                  </a:moveTo>
                  <a:cubicBezTo>
                    <a:pt x="41" y="14"/>
                    <a:pt x="81" y="21"/>
                    <a:pt x="120" y="27"/>
                  </a:cubicBezTo>
                  <a:cubicBezTo>
                    <a:pt x="159" y="32"/>
                    <a:pt x="199" y="36"/>
                    <a:pt x="239" y="38"/>
                  </a:cubicBezTo>
                  <a:cubicBezTo>
                    <a:pt x="261" y="39"/>
                    <a:pt x="284" y="39"/>
                    <a:pt x="306" y="39"/>
                  </a:cubicBezTo>
                  <a:cubicBezTo>
                    <a:pt x="309" y="39"/>
                    <a:pt x="309" y="35"/>
                    <a:pt x="306" y="35"/>
                  </a:cubicBezTo>
                  <a:cubicBezTo>
                    <a:pt x="266" y="36"/>
                    <a:pt x="227" y="34"/>
                    <a:pt x="187" y="31"/>
                  </a:cubicBezTo>
                  <a:cubicBezTo>
                    <a:pt x="148" y="27"/>
                    <a:pt x="108" y="22"/>
                    <a:pt x="69" y="15"/>
                  </a:cubicBezTo>
                  <a:cubicBezTo>
                    <a:pt x="47" y="11"/>
                    <a:pt x="25" y="6"/>
                    <a:pt x="3" y="1"/>
                  </a:cubicBezTo>
                  <a:cubicBezTo>
                    <a:pt x="1" y="0"/>
                    <a:pt x="0" y="4"/>
                    <a:pt x="2" y="5"/>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iśľíďe"/>
            <p:cNvSpPr/>
            <p:nvPr/>
          </p:nvSpPr>
          <p:spPr bwMode="auto">
            <a:xfrm>
              <a:off x="7311815" y="3624108"/>
              <a:ext cx="68929" cy="168117"/>
            </a:xfrm>
            <a:custGeom>
              <a:avLst/>
              <a:gdLst>
                <a:gd name="T0" fmla="*/ 2 w 48"/>
                <a:gd name="T1" fmla="*/ 4 h 119"/>
                <a:gd name="T2" fmla="*/ 40 w 48"/>
                <a:gd name="T3" fmla="*/ 88 h 119"/>
                <a:gd name="T4" fmla="*/ 38 w 48"/>
                <a:gd name="T5" fmla="*/ 115 h 119"/>
                <a:gd name="T6" fmla="*/ 42 w 48"/>
                <a:gd name="T7" fmla="*/ 116 h 119"/>
                <a:gd name="T8" fmla="*/ 23 w 48"/>
                <a:gd name="T9" fmla="*/ 23 h 119"/>
                <a:gd name="T10" fmla="*/ 5 w 48"/>
                <a:gd name="T11" fmla="*/ 1 h 119"/>
                <a:gd name="T12" fmla="*/ 2 w 48"/>
                <a:gd name="T13" fmla="*/ 4 h 119"/>
              </a:gdLst>
              <a:ahLst/>
              <a:cxnLst>
                <a:cxn ang="0">
                  <a:pos x="T0" y="T1"/>
                </a:cxn>
                <a:cxn ang="0">
                  <a:pos x="T2" y="T3"/>
                </a:cxn>
                <a:cxn ang="0">
                  <a:pos x="T4" y="T5"/>
                </a:cxn>
                <a:cxn ang="0">
                  <a:pos x="T6" y="T7"/>
                </a:cxn>
                <a:cxn ang="0">
                  <a:pos x="T8" y="T9"/>
                </a:cxn>
                <a:cxn ang="0">
                  <a:pos x="T10" y="T11"/>
                </a:cxn>
                <a:cxn ang="0">
                  <a:pos x="T12" y="T13"/>
                </a:cxn>
              </a:cxnLst>
              <a:rect l="0" t="0" r="r" b="b"/>
              <a:pathLst>
                <a:path w="48" h="119">
                  <a:moveTo>
                    <a:pt x="2" y="4"/>
                  </a:moveTo>
                  <a:cubicBezTo>
                    <a:pt x="25" y="26"/>
                    <a:pt x="39" y="57"/>
                    <a:pt x="40" y="88"/>
                  </a:cubicBezTo>
                  <a:cubicBezTo>
                    <a:pt x="41" y="97"/>
                    <a:pt x="40" y="106"/>
                    <a:pt x="38" y="115"/>
                  </a:cubicBezTo>
                  <a:cubicBezTo>
                    <a:pt x="38" y="117"/>
                    <a:pt x="42" y="119"/>
                    <a:pt x="42" y="116"/>
                  </a:cubicBezTo>
                  <a:cubicBezTo>
                    <a:pt x="48" y="84"/>
                    <a:pt x="41" y="50"/>
                    <a:pt x="23" y="23"/>
                  </a:cubicBezTo>
                  <a:cubicBezTo>
                    <a:pt x="18" y="15"/>
                    <a:pt x="12" y="8"/>
                    <a:pt x="5" y="1"/>
                  </a:cubicBezTo>
                  <a:cubicBezTo>
                    <a:pt x="3" y="0"/>
                    <a:pt x="0" y="2"/>
                    <a:pt x="2" y="4"/>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iṡ1ïḍê"/>
            <p:cNvSpPr/>
            <p:nvPr/>
          </p:nvSpPr>
          <p:spPr bwMode="auto">
            <a:xfrm>
              <a:off x="7878370" y="4466376"/>
              <a:ext cx="60522" cy="178204"/>
            </a:xfrm>
            <a:custGeom>
              <a:avLst/>
              <a:gdLst>
                <a:gd name="T0" fmla="*/ 1 w 43"/>
                <a:gd name="T1" fmla="*/ 4 h 126"/>
                <a:gd name="T2" fmla="*/ 33 w 43"/>
                <a:gd name="T3" fmla="*/ 96 h 126"/>
                <a:gd name="T4" fmla="*/ 38 w 43"/>
                <a:gd name="T5" fmla="*/ 123 h 126"/>
                <a:gd name="T6" fmla="*/ 42 w 43"/>
                <a:gd name="T7" fmla="*/ 122 h 126"/>
                <a:gd name="T8" fmla="*/ 16 w 43"/>
                <a:gd name="T9" fmla="*/ 27 h 126"/>
                <a:gd name="T10" fmla="*/ 4 w 43"/>
                <a:gd name="T11" fmla="*/ 2 h 126"/>
                <a:gd name="T12" fmla="*/ 1 w 43"/>
                <a:gd name="T13" fmla="*/ 4 h 126"/>
              </a:gdLst>
              <a:ahLst/>
              <a:cxnLst>
                <a:cxn ang="0">
                  <a:pos x="T0" y="T1"/>
                </a:cxn>
                <a:cxn ang="0">
                  <a:pos x="T2" y="T3"/>
                </a:cxn>
                <a:cxn ang="0">
                  <a:pos x="T4" y="T5"/>
                </a:cxn>
                <a:cxn ang="0">
                  <a:pos x="T6" y="T7"/>
                </a:cxn>
                <a:cxn ang="0">
                  <a:pos x="T8" y="T9"/>
                </a:cxn>
                <a:cxn ang="0">
                  <a:pos x="T10" y="T11"/>
                </a:cxn>
                <a:cxn ang="0">
                  <a:pos x="T12" y="T13"/>
                </a:cxn>
              </a:cxnLst>
              <a:rect l="0" t="0" r="r" b="b"/>
              <a:pathLst>
                <a:path w="43" h="126">
                  <a:moveTo>
                    <a:pt x="1" y="4"/>
                  </a:moveTo>
                  <a:cubicBezTo>
                    <a:pt x="16" y="33"/>
                    <a:pt x="27" y="64"/>
                    <a:pt x="33" y="96"/>
                  </a:cubicBezTo>
                  <a:cubicBezTo>
                    <a:pt x="35" y="105"/>
                    <a:pt x="37" y="114"/>
                    <a:pt x="38" y="123"/>
                  </a:cubicBezTo>
                  <a:cubicBezTo>
                    <a:pt x="39" y="126"/>
                    <a:pt x="43" y="125"/>
                    <a:pt x="42" y="122"/>
                  </a:cubicBezTo>
                  <a:cubicBezTo>
                    <a:pt x="38" y="90"/>
                    <a:pt x="29" y="58"/>
                    <a:pt x="16" y="27"/>
                  </a:cubicBezTo>
                  <a:cubicBezTo>
                    <a:pt x="13" y="19"/>
                    <a:pt x="9" y="10"/>
                    <a:pt x="4" y="2"/>
                  </a:cubicBezTo>
                  <a:cubicBezTo>
                    <a:pt x="3" y="0"/>
                    <a:pt x="0" y="2"/>
                    <a:pt x="1" y="4"/>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îSļíḍê"/>
            <p:cNvSpPr/>
            <p:nvPr/>
          </p:nvSpPr>
          <p:spPr bwMode="auto">
            <a:xfrm>
              <a:off x="7775819" y="4703421"/>
              <a:ext cx="262263" cy="70609"/>
            </a:xfrm>
            <a:custGeom>
              <a:avLst/>
              <a:gdLst>
                <a:gd name="T0" fmla="*/ 2 w 186"/>
                <a:gd name="T1" fmla="*/ 5 h 50"/>
                <a:gd name="T2" fmla="*/ 143 w 186"/>
                <a:gd name="T3" fmla="*/ 44 h 50"/>
                <a:gd name="T4" fmla="*/ 184 w 186"/>
                <a:gd name="T5" fmla="*/ 49 h 50"/>
                <a:gd name="T6" fmla="*/ 184 w 186"/>
                <a:gd name="T7" fmla="*/ 45 h 50"/>
                <a:gd name="T8" fmla="*/ 42 w 186"/>
                <a:gd name="T9" fmla="*/ 16 h 50"/>
                <a:gd name="T10" fmla="*/ 3 w 186"/>
                <a:gd name="T11" fmla="*/ 1 h 50"/>
                <a:gd name="T12" fmla="*/ 2 w 186"/>
                <a:gd name="T13" fmla="*/ 5 h 50"/>
              </a:gdLst>
              <a:ahLst/>
              <a:cxnLst>
                <a:cxn ang="0">
                  <a:pos x="T0" y="T1"/>
                </a:cxn>
                <a:cxn ang="0">
                  <a:pos x="T2" y="T3"/>
                </a:cxn>
                <a:cxn ang="0">
                  <a:pos x="T4" y="T5"/>
                </a:cxn>
                <a:cxn ang="0">
                  <a:pos x="T6" y="T7"/>
                </a:cxn>
                <a:cxn ang="0">
                  <a:pos x="T8" y="T9"/>
                </a:cxn>
                <a:cxn ang="0">
                  <a:pos x="T10" y="T11"/>
                </a:cxn>
                <a:cxn ang="0">
                  <a:pos x="T12" y="T13"/>
                </a:cxn>
              </a:cxnLst>
              <a:rect l="0" t="0" r="r" b="b"/>
              <a:pathLst>
                <a:path w="186" h="50">
                  <a:moveTo>
                    <a:pt x="2" y="5"/>
                  </a:moveTo>
                  <a:cubicBezTo>
                    <a:pt x="47" y="24"/>
                    <a:pt x="95" y="37"/>
                    <a:pt x="143" y="44"/>
                  </a:cubicBezTo>
                  <a:cubicBezTo>
                    <a:pt x="156" y="46"/>
                    <a:pt x="170" y="48"/>
                    <a:pt x="184" y="49"/>
                  </a:cubicBezTo>
                  <a:cubicBezTo>
                    <a:pt x="186" y="50"/>
                    <a:pt x="186" y="46"/>
                    <a:pt x="184" y="45"/>
                  </a:cubicBezTo>
                  <a:cubicBezTo>
                    <a:pt x="135" y="41"/>
                    <a:pt x="88" y="31"/>
                    <a:pt x="42" y="16"/>
                  </a:cubicBezTo>
                  <a:cubicBezTo>
                    <a:pt x="29" y="11"/>
                    <a:pt x="16" y="7"/>
                    <a:pt x="3" y="1"/>
                  </a:cubicBezTo>
                  <a:cubicBezTo>
                    <a:pt x="1" y="0"/>
                    <a:pt x="0" y="4"/>
                    <a:pt x="2" y="5"/>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îŝľîdê"/>
            <p:cNvSpPr/>
            <p:nvPr/>
          </p:nvSpPr>
          <p:spPr bwMode="auto">
            <a:xfrm>
              <a:off x="6444330" y="2561606"/>
              <a:ext cx="4394586" cy="3431275"/>
            </a:xfrm>
            <a:custGeom>
              <a:avLst/>
              <a:gdLst>
                <a:gd name="T0" fmla="*/ 2932 w 3104"/>
                <a:gd name="T1" fmla="*/ 583 h 2423"/>
                <a:gd name="T2" fmla="*/ 2468 w 3104"/>
                <a:gd name="T3" fmla="*/ 151 h 2423"/>
                <a:gd name="T4" fmla="*/ 1568 w 3104"/>
                <a:gd name="T5" fmla="*/ 87 h 2423"/>
                <a:gd name="T6" fmla="*/ 692 w 3104"/>
                <a:gd name="T7" fmla="*/ 879 h 2423"/>
                <a:gd name="T8" fmla="*/ 404 w 3104"/>
                <a:gd name="T9" fmla="*/ 1303 h 2423"/>
                <a:gd name="T10" fmla="*/ 0 w 3104"/>
                <a:gd name="T11" fmla="*/ 1663 h 2423"/>
                <a:gd name="T12" fmla="*/ 108 w 3104"/>
                <a:gd name="T13" fmla="*/ 1763 h 2423"/>
                <a:gd name="T14" fmla="*/ 1108 w 3104"/>
                <a:gd name="T15" fmla="*/ 1167 h 2423"/>
                <a:gd name="T16" fmla="*/ 1080 w 3104"/>
                <a:gd name="T17" fmla="*/ 2423 h 2423"/>
                <a:gd name="T18" fmla="*/ 2776 w 3104"/>
                <a:gd name="T19" fmla="*/ 2395 h 2423"/>
                <a:gd name="T20" fmla="*/ 2796 w 3104"/>
                <a:gd name="T21" fmla="*/ 1555 h 2423"/>
                <a:gd name="T22" fmla="*/ 3000 w 3104"/>
                <a:gd name="T23" fmla="*/ 1323 h 2423"/>
                <a:gd name="T24" fmla="*/ 2932 w 3104"/>
                <a:gd name="T25" fmla="*/ 583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4" h="2423">
                  <a:moveTo>
                    <a:pt x="2932" y="583"/>
                  </a:moveTo>
                  <a:cubicBezTo>
                    <a:pt x="2860" y="427"/>
                    <a:pt x="2644" y="211"/>
                    <a:pt x="2468" y="151"/>
                  </a:cubicBezTo>
                  <a:cubicBezTo>
                    <a:pt x="2024" y="0"/>
                    <a:pt x="1695" y="49"/>
                    <a:pt x="1568" y="87"/>
                  </a:cubicBezTo>
                  <a:cubicBezTo>
                    <a:pt x="1236" y="187"/>
                    <a:pt x="968" y="291"/>
                    <a:pt x="692" y="879"/>
                  </a:cubicBezTo>
                  <a:cubicBezTo>
                    <a:pt x="643" y="982"/>
                    <a:pt x="536" y="1160"/>
                    <a:pt x="404" y="1303"/>
                  </a:cubicBezTo>
                  <a:cubicBezTo>
                    <a:pt x="217" y="1505"/>
                    <a:pt x="0" y="1663"/>
                    <a:pt x="0" y="1663"/>
                  </a:cubicBezTo>
                  <a:cubicBezTo>
                    <a:pt x="108" y="1763"/>
                    <a:pt x="108" y="1763"/>
                    <a:pt x="108" y="1763"/>
                  </a:cubicBezTo>
                  <a:cubicBezTo>
                    <a:pt x="368" y="1739"/>
                    <a:pt x="1108" y="1167"/>
                    <a:pt x="1108" y="1167"/>
                  </a:cubicBezTo>
                  <a:cubicBezTo>
                    <a:pt x="1172" y="1359"/>
                    <a:pt x="1080" y="2423"/>
                    <a:pt x="1080" y="2423"/>
                  </a:cubicBezTo>
                  <a:cubicBezTo>
                    <a:pt x="2776" y="2395"/>
                    <a:pt x="2776" y="2395"/>
                    <a:pt x="2776" y="2395"/>
                  </a:cubicBezTo>
                  <a:cubicBezTo>
                    <a:pt x="2820" y="2298"/>
                    <a:pt x="2805" y="1774"/>
                    <a:pt x="2796" y="1555"/>
                  </a:cubicBezTo>
                  <a:cubicBezTo>
                    <a:pt x="2857" y="1522"/>
                    <a:pt x="2951" y="1446"/>
                    <a:pt x="3000" y="1323"/>
                  </a:cubicBezTo>
                  <a:cubicBezTo>
                    <a:pt x="3104" y="1062"/>
                    <a:pt x="3030" y="796"/>
                    <a:pt x="2932" y="583"/>
                  </a:cubicBezTo>
                </a:path>
              </a:pathLst>
            </a:custGeom>
            <a:solidFill>
              <a:srgbClr val="F8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îś1îḑé"/>
            <p:cNvSpPr/>
            <p:nvPr/>
          </p:nvSpPr>
          <p:spPr bwMode="auto">
            <a:xfrm>
              <a:off x="8557564" y="2457374"/>
              <a:ext cx="763253" cy="566556"/>
            </a:xfrm>
            <a:custGeom>
              <a:avLst/>
              <a:gdLst>
                <a:gd name="T0" fmla="*/ 312 w 540"/>
                <a:gd name="T1" fmla="*/ 0 h 400"/>
                <a:gd name="T2" fmla="*/ 456 w 540"/>
                <a:gd name="T3" fmla="*/ 168 h 400"/>
                <a:gd name="T4" fmla="*/ 540 w 540"/>
                <a:gd name="T5" fmla="*/ 308 h 400"/>
                <a:gd name="T6" fmla="*/ 292 w 540"/>
                <a:gd name="T7" fmla="*/ 400 h 400"/>
                <a:gd name="T8" fmla="*/ 0 w 540"/>
                <a:gd name="T9" fmla="*/ 276 h 400"/>
                <a:gd name="T10" fmla="*/ 140 w 540"/>
                <a:gd name="T11" fmla="*/ 198 h 400"/>
                <a:gd name="T12" fmla="*/ 152 w 540"/>
                <a:gd name="T13" fmla="*/ 164 h 400"/>
                <a:gd name="T14" fmla="*/ 136 w 540"/>
                <a:gd name="T15" fmla="*/ 56 h 400"/>
                <a:gd name="T16" fmla="*/ 312 w 540"/>
                <a:gd name="T17"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400">
                  <a:moveTo>
                    <a:pt x="312" y="0"/>
                  </a:moveTo>
                  <a:cubicBezTo>
                    <a:pt x="312" y="0"/>
                    <a:pt x="316" y="168"/>
                    <a:pt x="456" y="168"/>
                  </a:cubicBezTo>
                  <a:cubicBezTo>
                    <a:pt x="540" y="308"/>
                    <a:pt x="540" y="308"/>
                    <a:pt x="540" y="308"/>
                  </a:cubicBezTo>
                  <a:cubicBezTo>
                    <a:pt x="292" y="400"/>
                    <a:pt x="292" y="400"/>
                    <a:pt x="292" y="400"/>
                  </a:cubicBezTo>
                  <a:cubicBezTo>
                    <a:pt x="0" y="276"/>
                    <a:pt x="0" y="276"/>
                    <a:pt x="0" y="276"/>
                  </a:cubicBezTo>
                  <a:cubicBezTo>
                    <a:pt x="0" y="276"/>
                    <a:pt x="104" y="249"/>
                    <a:pt x="140" y="198"/>
                  </a:cubicBezTo>
                  <a:cubicBezTo>
                    <a:pt x="147" y="188"/>
                    <a:pt x="152" y="177"/>
                    <a:pt x="152" y="164"/>
                  </a:cubicBezTo>
                  <a:cubicBezTo>
                    <a:pt x="152" y="92"/>
                    <a:pt x="136" y="56"/>
                    <a:pt x="136" y="56"/>
                  </a:cubicBezTo>
                  <a:cubicBezTo>
                    <a:pt x="312" y="0"/>
                    <a:pt x="312" y="0"/>
                    <a:pt x="312" y="0"/>
                  </a:cubicBezTo>
                </a:path>
              </a:pathLst>
            </a:custGeom>
            <a:solidFill>
              <a:srgbClr val="FBD7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îSḻide"/>
            <p:cNvSpPr/>
            <p:nvPr/>
          </p:nvSpPr>
          <p:spPr bwMode="auto">
            <a:xfrm>
              <a:off x="8757624" y="2519578"/>
              <a:ext cx="297568" cy="169799"/>
            </a:xfrm>
            <a:custGeom>
              <a:avLst/>
              <a:gdLst>
                <a:gd name="T0" fmla="*/ 210 w 210"/>
                <a:gd name="T1" fmla="*/ 75 h 120"/>
                <a:gd name="T2" fmla="*/ 178 w 210"/>
                <a:gd name="T3" fmla="*/ 6 h 120"/>
                <a:gd name="T4" fmla="*/ 174 w 210"/>
                <a:gd name="T5" fmla="*/ 0 h 120"/>
                <a:gd name="T6" fmla="*/ 30 w 210"/>
                <a:gd name="T7" fmla="*/ 24 h 120"/>
                <a:gd name="T8" fmla="*/ 0 w 210"/>
                <a:gd name="T9" fmla="*/ 32 h 120"/>
                <a:gd name="T10" fmla="*/ 4 w 210"/>
                <a:gd name="T11" fmla="*/ 49 h 120"/>
                <a:gd name="T12" fmla="*/ 210 w 210"/>
                <a:gd name="T13" fmla="*/ 75 h 120"/>
              </a:gdLst>
              <a:ahLst/>
              <a:cxnLst>
                <a:cxn ang="0">
                  <a:pos x="T0" y="T1"/>
                </a:cxn>
                <a:cxn ang="0">
                  <a:pos x="T2" y="T3"/>
                </a:cxn>
                <a:cxn ang="0">
                  <a:pos x="T4" y="T5"/>
                </a:cxn>
                <a:cxn ang="0">
                  <a:pos x="T6" y="T7"/>
                </a:cxn>
                <a:cxn ang="0">
                  <a:pos x="T8" y="T9"/>
                </a:cxn>
                <a:cxn ang="0">
                  <a:pos x="T10" y="T11"/>
                </a:cxn>
                <a:cxn ang="0">
                  <a:pos x="T12" y="T13"/>
                </a:cxn>
              </a:cxnLst>
              <a:rect l="0" t="0" r="r" b="b"/>
              <a:pathLst>
                <a:path w="210" h="120">
                  <a:moveTo>
                    <a:pt x="210" y="75"/>
                  </a:moveTo>
                  <a:cubicBezTo>
                    <a:pt x="193" y="54"/>
                    <a:pt x="183" y="28"/>
                    <a:pt x="178" y="6"/>
                  </a:cubicBezTo>
                  <a:cubicBezTo>
                    <a:pt x="174" y="0"/>
                    <a:pt x="174" y="0"/>
                    <a:pt x="174" y="0"/>
                  </a:cubicBezTo>
                  <a:cubicBezTo>
                    <a:pt x="30" y="24"/>
                    <a:pt x="30" y="24"/>
                    <a:pt x="30" y="24"/>
                  </a:cubicBezTo>
                  <a:cubicBezTo>
                    <a:pt x="0" y="32"/>
                    <a:pt x="0" y="32"/>
                    <a:pt x="0" y="32"/>
                  </a:cubicBezTo>
                  <a:cubicBezTo>
                    <a:pt x="1" y="37"/>
                    <a:pt x="3" y="42"/>
                    <a:pt x="4" y="49"/>
                  </a:cubicBezTo>
                  <a:cubicBezTo>
                    <a:pt x="49" y="73"/>
                    <a:pt x="152" y="120"/>
                    <a:pt x="210" y="75"/>
                  </a:cubicBezTo>
                  <a:close/>
                </a:path>
              </a:pathLst>
            </a:custGeom>
            <a:solidFill>
              <a:srgbClr val="F9AB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iśļïde"/>
            <p:cNvSpPr/>
            <p:nvPr/>
          </p:nvSpPr>
          <p:spPr bwMode="auto">
            <a:xfrm>
              <a:off x="9655371" y="3082770"/>
              <a:ext cx="869167" cy="1877871"/>
            </a:xfrm>
            <a:custGeom>
              <a:avLst/>
              <a:gdLst>
                <a:gd name="T0" fmla="*/ 2 w 613"/>
                <a:gd name="T1" fmla="*/ 1322 h 1325"/>
                <a:gd name="T2" fmla="*/ 0 w 613"/>
                <a:gd name="T3" fmla="*/ 1322 h 1325"/>
                <a:gd name="T4" fmla="*/ 4 w 613"/>
                <a:gd name="T5" fmla="*/ 1325 h 1325"/>
                <a:gd name="T6" fmla="*/ 6 w 613"/>
                <a:gd name="T7" fmla="*/ 1325 h 1325"/>
                <a:gd name="T8" fmla="*/ 2 w 613"/>
                <a:gd name="T9" fmla="*/ 1322 h 1325"/>
                <a:gd name="T10" fmla="*/ 55 w 613"/>
                <a:gd name="T11" fmla="*/ 1322 h 1325"/>
                <a:gd name="T12" fmla="*/ 50 w 613"/>
                <a:gd name="T13" fmla="*/ 1322 h 1325"/>
                <a:gd name="T14" fmla="*/ 53 w 613"/>
                <a:gd name="T15" fmla="*/ 1325 h 1325"/>
                <a:gd name="T16" fmla="*/ 57 w 613"/>
                <a:gd name="T17" fmla="*/ 1325 h 1325"/>
                <a:gd name="T18" fmla="*/ 55 w 613"/>
                <a:gd name="T19" fmla="*/ 1322 h 1325"/>
                <a:gd name="T20" fmla="*/ 162 w 613"/>
                <a:gd name="T21" fmla="*/ 0 h 1325"/>
                <a:gd name="T22" fmla="*/ 160 w 613"/>
                <a:gd name="T23" fmla="*/ 3 h 1325"/>
                <a:gd name="T24" fmla="*/ 165 w 613"/>
                <a:gd name="T25" fmla="*/ 6 h 1325"/>
                <a:gd name="T26" fmla="*/ 406 w 613"/>
                <a:gd name="T27" fmla="*/ 241 h 1325"/>
                <a:gd name="T28" fmla="*/ 610 w 613"/>
                <a:gd name="T29" fmla="*/ 712 h 1325"/>
                <a:gd name="T30" fmla="*/ 494 w 613"/>
                <a:gd name="T31" fmla="*/ 1024 h 1325"/>
                <a:gd name="T32" fmla="*/ 380 w 613"/>
                <a:gd name="T33" fmla="*/ 1137 h 1325"/>
                <a:gd name="T34" fmla="*/ 384 w 613"/>
                <a:gd name="T35" fmla="*/ 1137 h 1325"/>
                <a:gd name="T36" fmla="*/ 496 w 613"/>
                <a:gd name="T37" fmla="*/ 1026 h 1325"/>
                <a:gd name="T38" fmla="*/ 613 w 613"/>
                <a:gd name="T39" fmla="*/ 712 h 1325"/>
                <a:gd name="T40" fmla="*/ 387 w 613"/>
                <a:gd name="T41" fmla="*/ 214 h 1325"/>
                <a:gd name="T42" fmla="*/ 162 w 613"/>
                <a:gd name="T43" fmla="*/ 0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3" h="1325">
                  <a:moveTo>
                    <a:pt x="2" y="1322"/>
                  </a:moveTo>
                  <a:cubicBezTo>
                    <a:pt x="0" y="1322"/>
                    <a:pt x="0" y="1322"/>
                    <a:pt x="0" y="1322"/>
                  </a:cubicBezTo>
                  <a:cubicBezTo>
                    <a:pt x="4" y="1325"/>
                    <a:pt x="4" y="1325"/>
                    <a:pt x="4" y="1325"/>
                  </a:cubicBezTo>
                  <a:cubicBezTo>
                    <a:pt x="6" y="1325"/>
                    <a:pt x="6" y="1325"/>
                    <a:pt x="6" y="1325"/>
                  </a:cubicBezTo>
                  <a:cubicBezTo>
                    <a:pt x="2" y="1322"/>
                    <a:pt x="2" y="1322"/>
                    <a:pt x="2" y="1322"/>
                  </a:cubicBezTo>
                  <a:moveTo>
                    <a:pt x="55" y="1322"/>
                  </a:moveTo>
                  <a:cubicBezTo>
                    <a:pt x="50" y="1322"/>
                    <a:pt x="50" y="1322"/>
                    <a:pt x="50" y="1322"/>
                  </a:cubicBezTo>
                  <a:cubicBezTo>
                    <a:pt x="53" y="1325"/>
                    <a:pt x="53" y="1325"/>
                    <a:pt x="53" y="1325"/>
                  </a:cubicBezTo>
                  <a:cubicBezTo>
                    <a:pt x="57" y="1325"/>
                    <a:pt x="57" y="1325"/>
                    <a:pt x="57" y="1325"/>
                  </a:cubicBezTo>
                  <a:cubicBezTo>
                    <a:pt x="55" y="1322"/>
                    <a:pt x="55" y="1322"/>
                    <a:pt x="55" y="1322"/>
                  </a:cubicBezTo>
                  <a:moveTo>
                    <a:pt x="162" y="0"/>
                  </a:moveTo>
                  <a:cubicBezTo>
                    <a:pt x="160" y="3"/>
                    <a:pt x="160" y="3"/>
                    <a:pt x="160" y="3"/>
                  </a:cubicBezTo>
                  <a:cubicBezTo>
                    <a:pt x="160" y="3"/>
                    <a:pt x="162" y="4"/>
                    <a:pt x="165" y="6"/>
                  </a:cubicBezTo>
                  <a:cubicBezTo>
                    <a:pt x="190" y="25"/>
                    <a:pt x="301" y="113"/>
                    <a:pt x="406" y="241"/>
                  </a:cubicBezTo>
                  <a:cubicBezTo>
                    <a:pt x="512" y="368"/>
                    <a:pt x="610" y="535"/>
                    <a:pt x="610" y="712"/>
                  </a:cubicBezTo>
                  <a:cubicBezTo>
                    <a:pt x="610" y="815"/>
                    <a:pt x="577" y="920"/>
                    <a:pt x="494" y="1024"/>
                  </a:cubicBezTo>
                  <a:cubicBezTo>
                    <a:pt x="463" y="1062"/>
                    <a:pt x="425" y="1100"/>
                    <a:pt x="380" y="1137"/>
                  </a:cubicBezTo>
                  <a:cubicBezTo>
                    <a:pt x="384" y="1137"/>
                    <a:pt x="384" y="1137"/>
                    <a:pt x="384" y="1137"/>
                  </a:cubicBezTo>
                  <a:cubicBezTo>
                    <a:pt x="429" y="1100"/>
                    <a:pt x="466" y="1063"/>
                    <a:pt x="496" y="1026"/>
                  </a:cubicBezTo>
                  <a:cubicBezTo>
                    <a:pt x="580" y="922"/>
                    <a:pt x="613" y="815"/>
                    <a:pt x="613" y="712"/>
                  </a:cubicBezTo>
                  <a:cubicBezTo>
                    <a:pt x="613" y="522"/>
                    <a:pt x="500" y="344"/>
                    <a:pt x="387" y="214"/>
                  </a:cubicBezTo>
                  <a:cubicBezTo>
                    <a:pt x="275" y="83"/>
                    <a:pt x="162" y="0"/>
                    <a:pt x="162" y="0"/>
                  </a:cubicBezTo>
                </a:path>
              </a:pathLst>
            </a:custGeom>
            <a:solidFill>
              <a:srgbClr val="8932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ïśľîḓè"/>
            <p:cNvSpPr/>
            <p:nvPr/>
          </p:nvSpPr>
          <p:spPr bwMode="auto">
            <a:xfrm>
              <a:off x="8613043" y="2117777"/>
              <a:ext cx="470728" cy="475773"/>
            </a:xfrm>
            <a:custGeom>
              <a:avLst/>
              <a:gdLst>
                <a:gd name="T0" fmla="*/ 166 w 332"/>
                <a:gd name="T1" fmla="*/ 336 h 336"/>
                <a:gd name="T2" fmla="*/ 0 w 332"/>
                <a:gd name="T3" fmla="*/ 170 h 336"/>
                <a:gd name="T4" fmla="*/ 0 w 332"/>
                <a:gd name="T5" fmla="*/ 166 h 336"/>
                <a:gd name="T6" fmla="*/ 166 w 332"/>
                <a:gd name="T7" fmla="*/ 0 h 336"/>
                <a:gd name="T8" fmla="*/ 332 w 332"/>
                <a:gd name="T9" fmla="*/ 166 h 336"/>
                <a:gd name="T10" fmla="*/ 332 w 332"/>
                <a:gd name="T11" fmla="*/ 170 h 336"/>
                <a:gd name="T12" fmla="*/ 166 w 332"/>
                <a:gd name="T13" fmla="*/ 336 h 336"/>
              </a:gdLst>
              <a:ahLst/>
              <a:cxnLst>
                <a:cxn ang="0">
                  <a:pos x="T0" y="T1"/>
                </a:cxn>
                <a:cxn ang="0">
                  <a:pos x="T2" y="T3"/>
                </a:cxn>
                <a:cxn ang="0">
                  <a:pos x="T4" y="T5"/>
                </a:cxn>
                <a:cxn ang="0">
                  <a:pos x="T6" y="T7"/>
                </a:cxn>
                <a:cxn ang="0">
                  <a:pos x="T8" y="T9"/>
                </a:cxn>
                <a:cxn ang="0">
                  <a:pos x="T10" y="T11"/>
                </a:cxn>
                <a:cxn ang="0">
                  <a:pos x="T12" y="T13"/>
                </a:cxn>
              </a:cxnLst>
              <a:rect l="0" t="0" r="r" b="b"/>
              <a:pathLst>
                <a:path w="332" h="336">
                  <a:moveTo>
                    <a:pt x="166" y="336"/>
                  </a:moveTo>
                  <a:cubicBezTo>
                    <a:pt x="75" y="336"/>
                    <a:pt x="0" y="262"/>
                    <a:pt x="0" y="170"/>
                  </a:cubicBezTo>
                  <a:cubicBezTo>
                    <a:pt x="0" y="166"/>
                    <a:pt x="0" y="166"/>
                    <a:pt x="0" y="166"/>
                  </a:cubicBezTo>
                  <a:cubicBezTo>
                    <a:pt x="0" y="75"/>
                    <a:pt x="75" y="0"/>
                    <a:pt x="166" y="0"/>
                  </a:cubicBezTo>
                  <a:cubicBezTo>
                    <a:pt x="257" y="0"/>
                    <a:pt x="332" y="75"/>
                    <a:pt x="332" y="166"/>
                  </a:cubicBezTo>
                  <a:cubicBezTo>
                    <a:pt x="332" y="170"/>
                    <a:pt x="332" y="170"/>
                    <a:pt x="332" y="170"/>
                  </a:cubicBezTo>
                  <a:cubicBezTo>
                    <a:pt x="332" y="262"/>
                    <a:pt x="257" y="336"/>
                    <a:pt x="166" y="336"/>
                  </a:cubicBezTo>
                </a:path>
              </a:pathLst>
            </a:custGeom>
            <a:solidFill>
              <a:srgbClr val="FBD7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ïṩḷíḑé"/>
            <p:cNvSpPr/>
            <p:nvPr/>
          </p:nvSpPr>
          <p:spPr bwMode="auto">
            <a:xfrm>
              <a:off x="8890436" y="2201835"/>
              <a:ext cx="164755" cy="147943"/>
            </a:xfrm>
            <a:custGeom>
              <a:avLst/>
              <a:gdLst>
                <a:gd name="T0" fmla="*/ 0 w 116"/>
                <a:gd name="T1" fmla="*/ 0 h 104"/>
                <a:gd name="T2" fmla="*/ 116 w 116"/>
                <a:gd name="T3" fmla="*/ 104 h 104"/>
                <a:gd name="T4" fmla="*/ 76 w 116"/>
                <a:gd name="T5" fmla="*/ 48 h 104"/>
                <a:gd name="T6" fmla="*/ 8 w 116"/>
                <a:gd name="T7" fmla="*/ 8 h 104"/>
                <a:gd name="T8" fmla="*/ 0 w 116"/>
                <a:gd name="T9" fmla="*/ 0 h 104"/>
              </a:gdLst>
              <a:ahLst/>
              <a:cxnLst>
                <a:cxn ang="0">
                  <a:pos x="T0" y="T1"/>
                </a:cxn>
                <a:cxn ang="0">
                  <a:pos x="T2" y="T3"/>
                </a:cxn>
                <a:cxn ang="0">
                  <a:pos x="T4" y="T5"/>
                </a:cxn>
                <a:cxn ang="0">
                  <a:pos x="T6" y="T7"/>
                </a:cxn>
                <a:cxn ang="0">
                  <a:pos x="T8" y="T9"/>
                </a:cxn>
              </a:cxnLst>
              <a:rect l="0" t="0" r="r" b="b"/>
              <a:pathLst>
                <a:path w="116" h="104">
                  <a:moveTo>
                    <a:pt x="0" y="0"/>
                  </a:moveTo>
                  <a:cubicBezTo>
                    <a:pt x="0" y="0"/>
                    <a:pt x="16" y="92"/>
                    <a:pt x="116" y="104"/>
                  </a:cubicBezTo>
                  <a:cubicBezTo>
                    <a:pt x="76" y="48"/>
                    <a:pt x="76" y="48"/>
                    <a:pt x="76" y="48"/>
                  </a:cubicBezTo>
                  <a:cubicBezTo>
                    <a:pt x="8" y="8"/>
                    <a:pt x="8" y="8"/>
                    <a:pt x="8" y="8"/>
                  </a:cubicBezTo>
                  <a:lnTo>
                    <a:pt x="0" y="0"/>
                  </a:lnTo>
                  <a:close/>
                </a:path>
              </a:pathLst>
            </a:custGeom>
            <a:solidFill>
              <a:srgbClr val="F9AB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îṥlîḑé"/>
            <p:cNvSpPr/>
            <p:nvPr/>
          </p:nvSpPr>
          <p:spPr bwMode="auto">
            <a:xfrm>
              <a:off x="8629855" y="2156444"/>
              <a:ext cx="292524" cy="233684"/>
            </a:xfrm>
            <a:custGeom>
              <a:avLst/>
              <a:gdLst>
                <a:gd name="T0" fmla="*/ 196 w 206"/>
                <a:gd name="T1" fmla="*/ 0 h 164"/>
                <a:gd name="T2" fmla="*/ 0 w 206"/>
                <a:gd name="T3" fmla="*/ 104 h 164"/>
                <a:gd name="T4" fmla="*/ 40 w 206"/>
                <a:gd name="T5" fmla="*/ 64 h 164"/>
                <a:gd name="T6" fmla="*/ 128 w 206"/>
                <a:gd name="T7" fmla="*/ 44 h 164"/>
                <a:gd name="T8" fmla="*/ 196 w 206"/>
                <a:gd name="T9" fmla="*/ 0 h 164"/>
              </a:gdLst>
              <a:ahLst/>
              <a:cxnLst>
                <a:cxn ang="0">
                  <a:pos x="T0" y="T1"/>
                </a:cxn>
                <a:cxn ang="0">
                  <a:pos x="T2" y="T3"/>
                </a:cxn>
                <a:cxn ang="0">
                  <a:pos x="T4" y="T5"/>
                </a:cxn>
                <a:cxn ang="0">
                  <a:pos x="T6" y="T7"/>
                </a:cxn>
                <a:cxn ang="0">
                  <a:pos x="T8" y="T9"/>
                </a:cxn>
              </a:cxnLst>
              <a:rect l="0" t="0" r="r" b="b"/>
              <a:pathLst>
                <a:path w="206" h="164">
                  <a:moveTo>
                    <a:pt x="196" y="0"/>
                  </a:moveTo>
                  <a:cubicBezTo>
                    <a:pt x="206" y="11"/>
                    <a:pt x="164" y="164"/>
                    <a:pt x="0" y="104"/>
                  </a:cubicBezTo>
                  <a:cubicBezTo>
                    <a:pt x="40" y="64"/>
                    <a:pt x="40" y="64"/>
                    <a:pt x="40" y="64"/>
                  </a:cubicBezTo>
                  <a:cubicBezTo>
                    <a:pt x="128" y="44"/>
                    <a:pt x="128" y="44"/>
                    <a:pt x="128" y="44"/>
                  </a:cubicBezTo>
                  <a:lnTo>
                    <a:pt x="196" y="0"/>
                  </a:lnTo>
                  <a:close/>
                </a:path>
              </a:pathLst>
            </a:custGeom>
            <a:solidFill>
              <a:srgbClr val="F9AB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iṣḷíḍè"/>
            <p:cNvSpPr/>
            <p:nvPr/>
          </p:nvSpPr>
          <p:spPr bwMode="auto">
            <a:xfrm>
              <a:off x="8512173" y="1986645"/>
              <a:ext cx="616991" cy="413569"/>
            </a:xfrm>
            <a:custGeom>
              <a:avLst/>
              <a:gdLst>
                <a:gd name="T0" fmla="*/ 64 w 436"/>
                <a:gd name="T1" fmla="*/ 220 h 292"/>
                <a:gd name="T2" fmla="*/ 272 w 436"/>
                <a:gd name="T3" fmla="*/ 160 h 292"/>
                <a:gd name="T4" fmla="*/ 428 w 436"/>
                <a:gd name="T5" fmla="*/ 252 h 292"/>
                <a:gd name="T6" fmla="*/ 312 w 436"/>
                <a:gd name="T7" fmla="*/ 28 h 292"/>
                <a:gd name="T8" fmla="*/ 64 w 436"/>
                <a:gd name="T9" fmla="*/ 220 h 292"/>
              </a:gdLst>
              <a:ahLst/>
              <a:cxnLst>
                <a:cxn ang="0">
                  <a:pos x="T0" y="T1"/>
                </a:cxn>
                <a:cxn ang="0">
                  <a:pos x="T2" y="T3"/>
                </a:cxn>
                <a:cxn ang="0">
                  <a:pos x="T4" y="T5"/>
                </a:cxn>
                <a:cxn ang="0">
                  <a:pos x="T6" y="T7"/>
                </a:cxn>
                <a:cxn ang="0">
                  <a:pos x="T8" y="T9"/>
                </a:cxn>
              </a:cxnLst>
              <a:rect l="0" t="0" r="r" b="b"/>
              <a:pathLst>
                <a:path w="436" h="292">
                  <a:moveTo>
                    <a:pt x="64" y="220"/>
                  </a:moveTo>
                  <a:cubicBezTo>
                    <a:pt x="64" y="220"/>
                    <a:pt x="168" y="292"/>
                    <a:pt x="272" y="160"/>
                  </a:cubicBezTo>
                  <a:cubicBezTo>
                    <a:pt x="272" y="160"/>
                    <a:pt x="316" y="272"/>
                    <a:pt x="428" y="252"/>
                  </a:cubicBezTo>
                  <a:cubicBezTo>
                    <a:pt x="428" y="252"/>
                    <a:pt x="436" y="64"/>
                    <a:pt x="312" y="28"/>
                  </a:cubicBezTo>
                  <a:cubicBezTo>
                    <a:pt x="216" y="0"/>
                    <a:pt x="0" y="16"/>
                    <a:pt x="64" y="220"/>
                  </a:cubicBezTo>
                </a:path>
              </a:pathLst>
            </a:custGeom>
            <a:solidFill>
              <a:srgbClr val="492B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ïṩ1îde"/>
            <p:cNvSpPr/>
            <p:nvPr/>
          </p:nvSpPr>
          <p:spPr bwMode="auto">
            <a:xfrm>
              <a:off x="8530665" y="2255633"/>
              <a:ext cx="107595" cy="149625"/>
            </a:xfrm>
            <a:custGeom>
              <a:avLst/>
              <a:gdLst>
                <a:gd name="T0" fmla="*/ 76 w 76"/>
                <a:gd name="T1" fmla="*/ 45 h 106"/>
                <a:gd name="T2" fmla="*/ 15 w 76"/>
                <a:gd name="T3" fmla="*/ 26 h 106"/>
                <a:gd name="T4" fmla="*/ 67 w 76"/>
                <a:gd name="T5" fmla="*/ 106 h 106"/>
                <a:gd name="T6" fmla="*/ 76 w 76"/>
                <a:gd name="T7" fmla="*/ 45 h 106"/>
              </a:gdLst>
              <a:ahLst/>
              <a:cxnLst>
                <a:cxn ang="0">
                  <a:pos x="T0" y="T1"/>
                </a:cxn>
                <a:cxn ang="0">
                  <a:pos x="T2" y="T3"/>
                </a:cxn>
                <a:cxn ang="0">
                  <a:pos x="T4" y="T5"/>
                </a:cxn>
                <a:cxn ang="0">
                  <a:pos x="T6" y="T7"/>
                </a:cxn>
              </a:cxnLst>
              <a:rect l="0" t="0" r="r" b="b"/>
              <a:pathLst>
                <a:path w="76" h="106">
                  <a:moveTo>
                    <a:pt x="76" y="45"/>
                  </a:moveTo>
                  <a:cubicBezTo>
                    <a:pt x="76" y="45"/>
                    <a:pt x="31" y="0"/>
                    <a:pt x="15" y="26"/>
                  </a:cubicBezTo>
                  <a:cubicBezTo>
                    <a:pt x="0" y="52"/>
                    <a:pt x="38" y="96"/>
                    <a:pt x="67" y="106"/>
                  </a:cubicBezTo>
                  <a:cubicBezTo>
                    <a:pt x="76" y="45"/>
                    <a:pt x="76" y="45"/>
                    <a:pt x="76" y="45"/>
                  </a:cubicBezTo>
                </a:path>
              </a:pathLst>
            </a:custGeom>
            <a:solidFill>
              <a:srgbClr val="FBD7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íṧļiďê"/>
            <p:cNvSpPr/>
            <p:nvPr/>
          </p:nvSpPr>
          <p:spPr bwMode="auto">
            <a:xfrm>
              <a:off x="9051829" y="2255633"/>
              <a:ext cx="89103" cy="183248"/>
            </a:xfrm>
            <a:custGeom>
              <a:avLst/>
              <a:gdLst>
                <a:gd name="T0" fmla="*/ 0 w 64"/>
                <a:gd name="T1" fmla="*/ 67 h 129"/>
                <a:gd name="T2" fmla="*/ 36 w 64"/>
                <a:gd name="T3" fmla="*/ 14 h 129"/>
                <a:gd name="T4" fmla="*/ 35 w 64"/>
                <a:gd name="T5" fmla="*/ 97 h 129"/>
                <a:gd name="T6" fmla="*/ 0 w 64"/>
                <a:gd name="T7" fmla="*/ 67 h 129"/>
              </a:gdLst>
              <a:ahLst/>
              <a:cxnLst>
                <a:cxn ang="0">
                  <a:pos x="T0" y="T1"/>
                </a:cxn>
                <a:cxn ang="0">
                  <a:pos x="T2" y="T3"/>
                </a:cxn>
                <a:cxn ang="0">
                  <a:pos x="T4" y="T5"/>
                </a:cxn>
                <a:cxn ang="0">
                  <a:pos x="T6" y="T7"/>
                </a:cxn>
              </a:cxnLst>
              <a:rect l="0" t="0" r="r" b="b"/>
              <a:pathLst>
                <a:path w="64" h="129">
                  <a:moveTo>
                    <a:pt x="0" y="67"/>
                  </a:moveTo>
                  <a:cubicBezTo>
                    <a:pt x="0" y="67"/>
                    <a:pt x="12" y="0"/>
                    <a:pt x="36" y="14"/>
                  </a:cubicBezTo>
                  <a:cubicBezTo>
                    <a:pt x="51" y="23"/>
                    <a:pt x="64" y="65"/>
                    <a:pt x="35" y="97"/>
                  </a:cubicBezTo>
                  <a:cubicBezTo>
                    <a:pt x="6" y="129"/>
                    <a:pt x="0" y="67"/>
                    <a:pt x="0" y="67"/>
                  </a:cubicBezTo>
                </a:path>
              </a:pathLst>
            </a:custGeom>
            <a:solidFill>
              <a:srgbClr val="FBD7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í$ļîḓe"/>
            <p:cNvSpPr/>
            <p:nvPr/>
          </p:nvSpPr>
          <p:spPr bwMode="auto">
            <a:xfrm>
              <a:off x="8613043" y="2620448"/>
              <a:ext cx="707774" cy="448874"/>
            </a:xfrm>
            <a:custGeom>
              <a:avLst/>
              <a:gdLst>
                <a:gd name="T0" fmla="*/ 76 w 500"/>
                <a:gd name="T1" fmla="*/ 29 h 317"/>
                <a:gd name="T2" fmla="*/ 232 w 500"/>
                <a:gd name="T3" fmla="*/ 137 h 317"/>
                <a:gd name="T4" fmla="*/ 388 w 500"/>
                <a:gd name="T5" fmla="*/ 1 h 317"/>
                <a:gd name="T6" fmla="*/ 436 w 500"/>
                <a:gd name="T7" fmla="*/ 1 h 317"/>
                <a:gd name="T8" fmla="*/ 496 w 500"/>
                <a:gd name="T9" fmla="*/ 9 h 317"/>
                <a:gd name="T10" fmla="*/ 260 w 500"/>
                <a:gd name="T11" fmla="*/ 301 h 317"/>
                <a:gd name="T12" fmla="*/ 4 w 500"/>
                <a:gd name="T13" fmla="*/ 65 h 317"/>
                <a:gd name="T14" fmla="*/ 76 w 500"/>
                <a:gd name="T15" fmla="*/ 29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0" h="317">
                  <a:moveTo>
                    <a:pt x="76" y="29"/>
                  </a:moveTo>
                  <a:cubicBezTo>
                    <a:pt x="76" y="29"/>
                    <a:pt x="164" y="149"/>
                    <a:pt x="232" y="137"/>
                  </a:cubicBezTo>
                  <a:cubicBezTo>
                    <a:pt x="300" y="125"/>
                    <a:pt x="384" y="33"/>
                    <a:pt x="388" y="1"/>
                  </a:cubicBezTo>
                  <a:cubicBezTo>
                    <a:pt x="388" y="1"/>
                    <a:pt x="419" y="1"/>
                    <a:pt x="436" y="1"/>
                  </a:cubicBezTo>
                  <a:cubicBezTo>
                    <a:pt x="464" y="1"/>
                    <a:pt x="494" y="0"/>
                    <a:pt x="496" y="9"/>
                  </a:cubicBezTo>
                  <a:cubicBezTo>
                    <a:pt x="500" y="25"/>
                    <a:pt x="308" y="285"/>
                    <a:pt x="260" y="301"/>
                  </a:cubicBezTo>
                  <a:cubicBezTo>
                    <a:pt x="212" y="317"/>
                    <a:pt x="0" y="77"/>
                    <a:pt x="4" y="65"/>
                  </a:cubicBezTo>
                  <a:cubicBezTo>
                    <a:pt x="8" y="53"/>
                    <a:pt x="76" y="29"/>
                    <a:pt x="76" y="2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ï$ľiḑè"/>
            <p:cNvSpPr/>
            <p:nvPr/>
          </p:nvSpPr>
          <p:spPr bwMode="auto">
            <a:xfrm>
              <a:off x="9361165" y="4927018"/>
              <a:ext cx="368177" cy="221915"/>
            </a:xfrm>
            <a:custGeom>
              <a:avLst/>
              <a:gdLst>
                <a:gd name="T0" fmla="*/ 180 w 260"/>
                <a:gd name="T1" fmla="*/ 0 h 156"/>
                <a:gd name="T2" fmla="*/ 4 w 260"/>
                <a:gd name="T3" fmla="*/ 104 h 156"/>
                <a:gd name="T4" fmla="*/ 104 w 260"/>
                <a:gd name="T5" fmla="*/ 96 h 156"/>
                <a:gd name="T6" fmla="*/ 125 w 260"/>
                <a:gd name="T7" fmla="*/ 114 h 156"/>
                <a:gd name="T8" fmla="*/ 176 w 260"/>
                <a:gd name="T9" fmla="*/ 128 h 156"/>
                <a:gd name="T10" fmla="*/ 260 w 260"/>
                <a:gd name="T11" fmla="*/ 56 h 156"/>
                <a:gd name="T12" fmla="*/ 180 w 260"/>
                <a:gd name="T13" fmla="*/ 0 h 156"/>
              </a:gdLst>
              <a:ahLst/>
              <a:cxnLst>
                <a:cxn ang="0">
                  <a:pos x="T0" y="T1"/>
                </a:cxn>
                <a:cxn ang="0">
                  <a:pos x="T2" y="T3"/>
                </a:cxn>
                <a:cxn ang="0">
                  <a:pos x="T4" y="T5"/>
                </a:cxn>
                <a:cxn ang="0">
                  <a:pos x="T6" y="T7"/>
                </a:cxn>
                <a:cxn ang="0">
                  <a:pos x="T8" y="T9"/>
                </a:cxn>
                <a:cxn ang="0">
                  <a:pos x="T10" y="T11"/>
                </a:cxn>
                <a:cxn ang="0">
                  <a:pos x="T12" y="T13"/>
                </a:cxn>
              </a:cxnLst>
              <a:rect l="0" t="0" r="r" b="b"/>
              <a:pathLst>
                <a:path w="260" h="156">
                  <a:moveTo>
                    <a:pt x="180" y="0"/>
                  </a:moveTo>
                  <a:cubicBezTo>
                    <a:pt x="180" y="0"/>
                    <a:pt x="8" y="52"/>
                    <a:pt x="4" y="104"/>
                  </a:cubicBezTo>
                  <a:cubicBezTo>
                    <a:pt x="0" y="156"/>
                    <a:pt x="100" y="100"/>
                    <a:pt x="104" y="96"/>
                  </a:cubicBezTo>
                  <a:cubicBezTo>
                    <a:pt x="106" y="94"/>
                    <a:pt x="114" y="104"/>
                    <a:pt x="125" y="114"/>
                  </a:cubicBezTo>
                  <a:cubicBezTo>
                    <a:pt x="139" y="127"/>
                    <a:pt x="158" y="139"/>
                    <a:pt x="176" y="128"/>
                  </a:cubicBezTo>
                  <a:cubicBezTo>
                    <a:pt x="208" y="108"/>
                    <a:pt x="260" y="56"/>
                    <a:pt x="260" y="56"/>
                  </a:cubicBezTo>
                  <a:cubicBezTo>
                    <a:pt x="180" y="0"/>
                    <a:pt x="180" y="0"/>
                    <a:pt x="180" y="0"/>
                  </a:cubicBezTo>
                </a:path>
              </a:pathLst>
            </a:custGeom>
            <a:solidFill>
              <a:srgbClr val="FBD7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ïṥḷïḓè"/>
            <p:cNvSpPr/>
            <p:nvPr/>
          </p:nvSpPr>
          <p:spPr bwMode="auto">
            <a:xfrm>
              <a:off x="8720638" y="2332967"/>
              <a:ext cx="52117" cy="50435"/>
            </a:xfrm>
            <a:prstGeom prst="ellipse">
              <a:avLst/>
            </a:prstGeom>
            <a:solidFill>
              <a:srgbClr val="311B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íṩḻiḓè"/>
            <p:cNvSpPr/>
            <p:nvPr/>
          </p:nvSpPr>
          <p:spPr bwMode="auto">
            <a:xfrm>
              <a:off x="8885393" y="2332967"/>
              <a:ext cx="50435" cy="50435"/>
            </a:xfrm>
            <a:prstGeom prst="ellipse">
              <a:avLst/>
            </a:prstGeom>
            <a:solidFill>
              <a:srgbClr val="311B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í$lîďê"/>
            <p:cNvSpPr/>
            <p:nvPr/>
          </p:nvSpPr>
          <p:spPr bwMode="auto">
            <a:xfrm>
              <a:off x="8760987" y="2433837"/>
              <a:ext cx="136176" cy="67247"/>
            </a:xfrm>
            <a:custGeom>
              <a:avLst/>
              <a:gdLst>
                <a:gd name="T0" fmla="*/ 48 w 96"/>
                <a:gd name="T1" fmla="*/ 48 h 48"/>
                <a:gd name="T2" fmla="*/ 96 w 96"/>
                <a:gd name="T3" fmla="*/ 0 h 48"/>
                <a:gd name="T4" fmla="*/ 0 w 96"/>
                <a:gd name="T5" fmla="*/ 0 h 48"/>
                <a:gd name="T6" fmla="*/ 48 w 96"/>
                <a:gd name="T7" fmla="*/ 48 h 48"/>
              </a:gdLst>
              <a:ahLst/>
              <a:cxnLst>
                <a:cxn ang="0">
                  <a:pos x="T0" y="T1"/>
                </a:cxn>
                <a:cxn ang="0">
                  <a:pos x="T2" y="T3"/>
                </a:cxn>
                <a:cxn ang="0">
                  <a:pos x="T4" y="T5"/>
                </a:cxn>
                <a:cxn ang="0">
                  <a:pos x="T6" y="T7"/>
                </a:cxn>
              </a:cxnLst>
              <a:rect l="0" t="0" r="r" b="b"/>
              <a:pathLst>
                <a:path w="96" h="48">
                  <a:moveTo>
                    <a:pt x="48" y="48"/>
                  </a:moveTo>
                  <a:cubicBezTo>
                    <a:pt x="74" y="48"/>
                    <a:pt x="96" y="26"/>
                    <a:pt x="96" y="0"/>
                  </a:cubicBezTo>
                  <a:cubicBezTo>
                    <a:pt x="0" y="0"/>
                    <a:pt x="0" y="0"/>
                    <a:pt x="0" y="0"/>
                  </a:cubicBezTo>
                  <a:cubicBezTo>
                    <a:pt x="0" y="26"/>
                    <a:pt x="21" y="48"/>
                    <a:pt x="48" y="48"/>
                  </a:cubicBezTo>
                  <a:close/>
                </a:path>
              </a:pathLst>
            </a:custGeom>
            <a:solidFill>
              <a:srgbClr val="FF7A6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iśļíḋè"/>
            <p:cNvSpPr/>
            <p:nvPr/>
          </p:nvSpPr>
          <p:spPr bwMode="auto">
            <a:xfrm>
              <a:off x="8976177" y="3054191"/>
              <a:ext cx="147943" cy="2819328"/>
            </a:xfrm>
            <a:custGeom>
              <a:avLst/>
              <a:gdLst>
                <a:gd name="T0" fmla="*/ 63 w 104"/>
                <a:gd name="T1" fmla="*/ 1565 h 1991"/>
                <a:gd name="T2" fmla="*/ 17 w 104"/>
                <a:gd name="T3" fmla="*/ 1568 h 1991"/>
                <a:gd name="T4" fmla="*/ 37 w 104"/>
                <a:gd name="T5" fmla="*/ 1991 h 1991"/>
                <a:gd name="T6" fmla="*/ 104 w 104"/>
                <a:gd name="T7" fmla="*/ 1991 h 1991"/>
                <a:gd name="T8" fmla="*/ 63 w 104"/>
                <a:gd name="T9" fmla="*/ 1565 h 1991"/>
                <a:gd name="T10" fmla="*/ 4 w 104"/>
                <a:gd name="T11" fmla="*/ 0 h 1991"/>
                <a:gd name="T12" fmla="*/ 8 w 104"/>
                <a:gd name="T13" fmla="*/ 1185 h 1991"/>
                <a:gd name="T14" fmla="*/ 22 w 104"/>
                <a:gd name="T15" fmla="*/ 1184 h 1991"/>
                <a:gd name="T16" fmla="*/ 41 w 104"/>
                <a:gd name="T17" fmla="*/ 1184 h 1991"/>
                <a:gd name="T18" fmla="*/ 40 w 104"/>
                <a:gd name="T19" fmla="*/ 1147 h 1991"/>
                <a:gd name="T20" fmla="*/ 25 w 104"/>
                <a:gd name="T21" fmla="*/ 3 h 1991"/>
                <a:gd name="T22" fmla="*/ 4 w 104"/>
                <a:gd name="T23" fmla="*/ 0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991">
                  <a:moveTo>
                    <a:pt x="63" y="1565"/>
                  </a:moveTo>
                  <a:cubicBezTo>
                    <a:pt x="17" y="1568"/>
                    <a:pt x="17" y="1568"/>
                    <a:pt x="17" y="1568"/>
                  </a:cubicBezTo>
                  <a:cubicBezTo>
                    <a:pt x="22" y="1732"/>
                    <a:pt x="28" y="1880"/>
                    <a:pt x="37" y="1991"/>
                  </a:cubicBezTo>
                  <a:cubicBezTo>
                    <a:pt x="104" y="1991"/>
                    <a:pt x="104" y="1991"/>
                    <a:pt x="104" y="1991"/>
                  </a:cubicBezTo>
                  <a:cubicBezTo>
                    <a:pt x="95" y="1912"/>
                    <a:pt x="78" y="1758"/>
                    <a:pt x="63" y="1565"/>
                  </a:cubicBezTo>
                  <a:moveTo>
                    <a:pt x="4" y="0"/>
                  </a:moveTo>
                  <a:cubicBezTo>
                    <a:pt x="4" y="27"/>
                    <a:pt x="0" y="620"/>
                    <a:pt x="8" y="1185"/>
                  </a:cubicBezTo>
                  <a:cubicBezTo>
                    <a:pt x="22" y="1184"/>
                    <a:pt x="22" y="1184"/>
                    <a:pt x="22" y="1184"/>
                  </a:cubicBezTo>
                  <a:cubicBezTo>
                    <a:pt x="28" y="1184"/>
                    <a:pt x="35" y="1184"/>
                    <a:pt x="41" y="1184"/>
                  </a:cubicBezTo>
                  <a:cubicBezTo>
                    <a:pt x="41" y="1172"/>
                    <a:pt x="41" y="1159"/>
                    <a:pt x="40" y="1147"/>
                  </a:cubicBezTo>
                  <a:cubicBezTo>
                    <a:pt x="24" y="648"/>
                    <a:pt x="12" y="88"/>
                    <a:pt x="25" y="3"/>
                  </a:cubicBezTo>
                  <a:cubicBezTo>
                    <a:pt x="16" y="2"/>
                    <a:pt x="9" y="1"/>
                    <a:pt x="4" y="0"/>
                  </a:cubicBezTo>
                </a:path>
              </a:pathLst>
            </a:custGeom>
            <a:solidFill>
              <a:srgbClr val="823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iṡḻîḍe"/>
            <p:cNvSpPr/>
            <p:nvPr/>
          </p:nvSpPr>
          <p:spPr bwMode="auto">
            <a:xfrm>
              <a:off x="9095539" y="3351758"/>
              <a:ext cx="146263" cy="14794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ïṥḻîḓé"/>
            <p:cNvSpPr/>
            <p:nvPr/>
          </p:nvSpPr>
          <p:spPr bwMode="auto">
            <a:xfrm>
              <a:off x="9129163" y="4207476"/>
              <a:ext cx="147943" cy="14794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íṡ1iḓè"/>
            <p:cNvSpPr/>
            <p:nvPr/>
          </p:nvSpPr>
          <p:spPr bwMode="auto">
            <a:xfrm>
              <a:off x="9117395" y="5034613"/>
              <a:ext cx="147943" cy="14794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ïṡľiḍè"/>
            <p:cNvSpPr/>
            <p:nvPr/>
          </p:nvSpPr>
          <p:spPr bwMode="auto">
            <a:xfrm>
              <a:off x="9191367" y="5686908"/>
              <a:ext cx="147943" cy="1462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ïṡlîdè"/>
            <p:cNvSpPr/>
            <p:nvPr/>
          </p:nvSpPr>
          <p:spPr bwMode="auto">
            <a:xfrm>
              <a:off x="9599891" y="3755239"/>
              <a:ext cx="741398" cy="1138155"/>
            </a:xfrm>
            <a:custGeom>
              <a:avLst/>
              <a:gdLst>
                <a:gd name="T0" fmla="*/ 216 w 524"/>
                <a:gd name="T1" fmla="*/ 0 h 804"/>
                <a:gd name="T2" fmla="*/ 0 w 524"/>
                <a:gd name="T3" fmla="*/ 804 h 804"/>
                <a:gd name="T4" fmla="*/ 216 w 524"/>
                <a:gd name="T5" fmla="*/ 0 h 804"/>
              </a:gdLst>
              <a:ahLst/>
              <a:cxnLst>
                <a:cxn ang="0">
                  <a:pos x="T0" y="T1"/>
                </a:cxn>
                <a:cxn ang="0">
                  <a:pos x="T2" y="T3"/>
                </a:cxn>
                <a:cxn ang="0">
                  <a:pos x="T4" y="T5"/>
                </a:cxn>
              </a:cxnLst>
              <a:rect l="0" t="0" r="r" b="b"/>
              <a:pathLst>
                <a:path w="524" h="804">
                  <a:moveTo>
                    <a:pt x="216" y="0"/>
                  </a:moveTo>
                  <a:cubicBezTo>
                    <a:pt x="216" y="0"/>
                    <a:pt x="524" y="392"/>
                    <a:pt x="0" y="804"/>
                  </a:cubicBezTo>
                  <a:cubicBezTo>
                    <a:pt x="0" y="804"/>
                    <a:pt x="352" y="412"/>
                    <a:pt x="216" y="0"/>
                  </a:cubicBezTo>
                </a:path>
              </a:pathLst>
            </a:custGeom>
            <a:solidFill>
              <a:srgbClr val="B507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ïṩlíďè"/>
            <p:cNvSpPr/>
            <p:nvPr/>
          </p:nvSpPr>
          <p:spPr bwMode="auto">
            <a:xfrm>
              <a:off x="9729342" y="5000989"/>
              <a:ext cx="23536" cy="5044"/>
            </a:xfrm>
            <a:custGeom>
              <a:avLst/>
              <a:gdLst>
                <a:gd name="T0" fmla="*/ 16 w 17"/>
                <a:gd name="T1" fmla="*/ 0 h 4"/>
                <a:gd name="T2" fmla="*/ 11 w 17"/>
                <a:gd name="T3" fmla="*/ 2 h 4"/>
                <a:gd name="T4" fmla="*/ 8 w 17"/>
                <a:gd name="T5" fmla="*/ 2 h 4"/>
                <a:gd name="T6" fmla="*/ 5 w 17"/>
                <a:gd name="T7" fmla="*/ 3 h 4"/>
                <a:gd name="T8" fmla="*/ 0 w 17"/>
                <a:gd name="T9" fmla="*/ 4 h 4"/>
                <a:gd name="T10" fmla="*/ 17 w 17"/>
                <a:gd name="T11" fmla="*/ 3 h 4"/>
                <a:gd name="T12" fmla="*/ 16 w 1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7" h="4">
                  <a:moveTo>
                    <a:pt x="16" y="0"/>
                  </a:moveTo>
                  <a:cubicBezTo>
                    <a:pt x="14" y="1"/>
                    <a:pt x="12" y="1"/>
                    <a:pt x="11" y="2"/>
                  </a:cubicBezTo>
                  <a:cubicBezTo>
                    <a:pt x="10" y="2"/>
                    <a:pt x="9" y="2"/>
                    <a:pt x="8" y="2"/>
                  </a:cubicBezTo>
                  <a:cubicBezTo>
                    <a:pt x="5" y="3"/>
                    <a:pt x="5" y="3"/>
                    <a:pt x="5" y="3"/>
                  </a:cubicBezTo>
                  <a:cubicBezTo>
                    <a:pt x="2" y="4"/>
                    <a:pt x="0" y="4"/>
                    <a:pt x="0" y="4"/>
                  </a:cubicBezTo>
                  <a:cubicBezTo>
                    <a:pt x="6" y="4"/>
                    <a:pt x="11" y="3"/>
                    <a:pt x="17" y="3"/>
                  </a:cubicBezTo>
                  <a:cubicBezTo>
                    <a:pt x="16" y="0"/>
                    <a:pt x="16" y="0"/>
                    <a:pt x="16" y="0"/>
                  </a:cubicBezTo>
                </a:path>
              </a:pathLst>
            </a:custGeom>
            <a:solidFill>
              <a:srgbClr val="9A36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îṧḻîde"/>
            <p:cNvSpPr/>
            <p:nvPr/>
          </p:nvSpPr>
          <p:spPr bwMode="auto">
            <a:xfrm>
              <a:off x="7933849" y="3069321"/>
              <a:ext cx="161393" cy="1033922"/>
            </a:xfrm>
            <a:custGeom>
              <a:avLst/>
              <a:gdLst>
                <a:gd name="T0" fmla="*/ 5 w 114"/>
                <a:gd name="T1" fmla="*/ 0 h 730"/>
                <a:gd name="T2" fmla="*/ 0 w 114"/>
                <a:gd name="T3" fmla="*/ 4 h 730"/>
                <a:gd name="T4" fmla="*/ 68 w 114"/>
                <a:gd name="T5" fmla="*/ 730 h 730"/>
                <a:gd name="T6" fmla="*/ 74 w 114"/>
                <a:gd name="T7" fmla="*/ 721 h 730"/>
                <a:gd name="T8" fmla="*/ 5 w 114"/>
                <a:gd name="T9" fmla="*/ 0 h 730"/>
              </a:gdLst>
              <a:ahLst/>
              <a:cxnLst>
                <a:cxn ang="0">
                  <a:pos x="T0" y="T1"/>
                </a:cxn>
                <a:cxn ang="0">
                  <a:pos x="T2" y="T3"/>
                </a:cxn>
                <a:cxn ang="0">
                  <a:pos x="T4" y="T5"/>
                </a:cxn>
                <a:cxn ang="0">
                  <a:pos x="T6" y="T7"/>
                </a:cxn>
                <a:cxn ang="0">
                  <a:pos x="T8" y="T9"/>
                </a:cxn>
              </a:cxnLst>
              <a:rect l="0" t="0" r="r" b="b"/>
              <a:pathLst>
                <a:path w="114" h="730">
                  <a:moveTo>
                    <a:pt x="5" y="0"/>
                  </a:moveTo>
                  <a:cubicBezTo>
                    <a:pt x="3" y="1"/>
                    <a:pt x="2" y="2"/>
                    <a:pt x="0" y="4"/>
                  </a:cubicBezTo>
                  <a:cubicBezTo>
                    <a:pt x="108" y="276"/>
                    <a:pt x="87" y="588"/>
                    <a:pt x="68" y="730"/>
                  </a:cubicBezTo>
                  <a:cubicBezTo>
                    <a:pt x="70" y="727"/>
                    <a:pt x="72" y="724"/>
                    <a:pt x="74" y="721"/>
                  </a:cubicBezTo>
                  <a:cubicBezTo>
                    <a:pt x="114" y="465"/>
                    <a:pt x="74" y="147"/>
                    <a:pt x="5" y="0"/>
                  </a:cubicBezTo>
                </a:path>
              </a:pathLst>
            </a:custGeom>
            <a:solidFill>
              <a:srgbClr val="9A36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íṧľîḋé"/>
            <p:cNvSpPr/>
            <p:nvPr/>
          </p:nvSpPr>
          <p:spPr bwMode="auto">
            <a:xfrm>
              <a:off x="6659520" y="5964301"/>
              <a:ext cx="4700560" cy="169799"/>
            </a:xfrm>
            <a:custGeom>
              <a:avLst/>
              <a:gdLst>
                <a:gd name="T0" fmla="*/ 3260 w 3320"/>
                <a:gd name="T1" fmla="*/ 120 h 120"/>
                <a:gd name="T2" fmla="*/ 60 w 3320"/>
                <a:gd name="T3" fmla="*/ 120 h 120"/>
                <a:gd name="T4" fmla="*/ 0 w 3320"/>
                <a:gd name="T5" fmla="*/ 60 h 120"/>
                <a:gd name="T6" fmla="*/ 60 w 3320"/>
                <a:gd name="T7" fmla="*/ 0 h 120"/>
                <a:gd name="T8" fmla="*/ 3260 w 3320"/>
                <a:gd name="T9" fmla="*/ 0 h 120"/>
                <a:gd name="T10" fmla="*/ 3320 w 3320"/>
                <a:gd name="T11" fmla="*/ 60 h 120"/>
                <a:gd name="T12" fmla="*/ 3260 w 3320"/>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3320" h="120">
                  <a:moveTo>
                    <a:pt x="3260" y="120"/>
                  </a:moveTo>
                  <a:cubicBezTo>
                    <a:pt x="60" y="120"/>
                    <a:pt x="60" y="120"/>
                    <a:pt x="60" y="120"/>
                  </a:cubicBezTo>
                  <a:cubicBezTo>
                    <a:pt x="27" y="120"/>
                    <a:pt x="0" y="93"/>
                    <a:pt x="0" y="60"/>
                  </a:cubicBezTo>
                  <a:cubicBezTo>
                    <a:pt x="0" y="27"/>
                    <a:pt x="27" y="0"/>
                    <a:pt x="60" y="0"/>
                  </a:cubicBezTo>
                  <a:cubicBezTo>
                    <a:pt x="3260" y="0"/>
                    <a:pt x="3260" y="0"/>
                    <a:pt x="3260" y="0"/>
                  </a:cubicBezTo>
                  <a:cubicBezTo>
                    <a:pt x="3293" y="0"/>
                    <a:pt x="3320" y="27"/>
                    <a:pt x="3320" y="60"/>
                  </a:cubicBezTo>
                  <a:cubicBezTo>
                    <a:pt x="3320" y="93"/>
                    <a:pt x="3293" y="120"/>
                    <a:pt x="3260" y="120"/>
                  </a:cubicBezTo>
                </a:path>
              </a:pathLst>
            </a:custGeom>
            <a:solidFill>
              <a:srgbClr val="4764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ïSľiḍê"/>
            <p:cNvSpPr/>
            <p:nvPr/>
          </p:nvSpPr>
          <p:spPr bwMode="auto">
            <a:xfrm>
              <a:off x="6156849" y="5873518"/>
              <a:ext cx="5704221" cy="169799"/>
            </a:xfrm>
            <a:custGeom>
              <a:avLst/>
              <a:gdLst>
                <a:gd name="T0" fmla="*/ 3968 w 4028"/>
                <a:gd name="T1" fmla="*/ 120 h 120"/>
                <a:gd name="T2" fmla="*/ 60 w 4028"/>
                <a:gd name="T3" fmla="*/ 120 h 120"/>
                <a:gd name="T4" fmla="*/ 0 w 4028"/>
                <a:gd name="T5" fmla="*/ 60 h 120"/>
                <a:gd name="T6" fmla="*/ 60 w 4028"/>
                <a:gd name="T7" fmla="*/ 0 h 120"/>
                <a:gd name="T8" fmla="*/ 3968 w 4028"/>
                <a:gd name="T9" fmla="*/ 0 h 120"/>
                <a:gd name="T10" fmla="*/ 4028 w 4028"/>
                <a:gd name="T11" fmla="*/ 60 h 120"/>
                <a:gd name="T12" fmla="*/ 3968 w 4028"/>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4028" h="120">
                  <a:moveTo>
                    <a:pt x="3968" y="120"/>
                  </a:moveTo>
                  <a:cubicBezTo>
                    <a:pt x="60" y="120"/>
                    <a:pt x="60" y="120"/>
                    <a:pt x="60" y="120"/>
                  </a:cubicBezTo>
                  <a:cubicBezTo>
                    <a:pt x="27" y="120"/>
                    <a:pt x="0" y="93"/>
                    <a:pt x="0" y="60"/>
                  </a:cubicBezTo>
                  <a:cubicBezTo>
                    <a:pt x="0" y="27"/>
                    <a:pt x="27" y="0"/>
                    <a:pt x="60" y="0"/>
                  </a:cubicBezTo>
                  <a:cubicBezTo>
                    <a:pt x="3968" y="0"/>
                    <a:pt x="3968" y="0"/>
                    <a:pt x="3968" y="0"/>
                  </a:cubicBezTo>
                  <a:cubicBezTo>
                    <a:pt x="4001" y="0"/>
                    <a:pt x="4028" y="27"/>
                    <a:pt x="4028" y="60"/>
                  </a:cubicBezTo>
                  <a:cubicBezTo>
                    <a:pt x="4028" y="93"/>
                    <a:pt x="4001" y="120"/>
                    <a:pt x="3968" y="120"/>
                  </a:cubicBezTo>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ïšḻíḓe"/>
            <p:cNvSpPr/>
            <p:nvPr/>
          </p:nvSpPr>
          <p:spPr bwMode="auto">
            <a:xfrm>
              <a:off x="9394788" y="3511470"/>
              <a:ext cx="329510" cy="73972"/>
            </a:xfrm>
            <a:custGeom>
              <a:avLst/>
              <a:gdLst>
                <a:gd name="T0" fmla="*/ 212 w 232"/>
                <a:gd name="T1" fmla="*/ 52 h 52"/>
                <a:gd name="T2" fmla="*/ 19 w 232"/>
                <a:gd name="T3" fmla="*/ 52 h 52"/>
                <a:gd name="T4" fmla="*/ 0 w 232"/>
                <a:gd name="T5" fmla="*/ 33 h 52"/>
                <a:gd name="T6" fmla="*/ 0 w 232"/>
                <a:gd name="T7" fmla="*/ 20 h 52"/>
                <a:gd name="T8" fmla="*/ 19 w 232"/>
                <a:gd name="T9" fmla="*/ 0 h 52"/>
                <a:gd name="T10" fmla="*/ 212 w 232"/>
                <a:gd name="T11" fmla="*/ 0 h 52"/>
                <a:gd name="T12" fmla="*/ 232 w 232"/>
                <a:gd name="T13" fmla="*/ 20 h 52"/>
                <a:gd name="T14" fmla="*/ 232 w 232"/>
                <a:gd name="T15" fmla="*/ 33 h 52"/>
                <a:gd name="T16" fmla="*/ 212 w 232"/>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52">
                  <a:moveTo>
                    <a:pt x="212" y="52"/>
                  </a:moveTo>
                  <a:cubicBezTo>
                    <a:pt x="19" y="52"/>
                    <a:pt x="19" y="52"/>
                    <a:pt x="19" y="52"/>
                  </a:cubicBezTo>
                  <a:cubicBezTo>
                    <a:pt x="9" y="52"/>
                    <a:pt x="0" y="44"/>
                    <a:pt x="0" y="33"/>
                  </a:cubicBezTo>
                  <a:cubicBezTo>
                    <a:pt x="0" y="20"/>
                    <a:pt x="0" y="20"/>
                    <a:pt x="0" y="20"/>
                  </a:cubicBezTo>
                  <a:cubicBezTo>
                    <a:pt x="0" y="9"/>
                    <a:pt x="9" y="0"/>
                    <a:pt x="19" y="0"/>
                  </a:cubicBezTo>
                  <a:cubicBezTo>
                    <a:pt x="212" y="0"/>
                    <a:pt x="212" y="0"/>
                    <a:pt x="212" y="0"/>
                  </a:cubicBezTo>
                  <a:cubicBezTo>
                    <a:pt x="223" y="0"/>
                    <a:pt x="232" y="9"/>
                    <a:pt x="232" y="20"/>
                  </a:cubicBezTo>
                  <a:cubicBezTo>
                    <a:pt x="232" y="33"/>
                    <a:pt x="232" y="33"/>
                    <a:pt x="232" y="33"/>
                  </a:cubicBezTo>
                  <a:cubicBezTo>
                    <a:pt x="232" y="44"/>
                    <a:pt x="223" y="52"/>
                    <a:pt x="212"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iśľîḓè"/>
            <p:cNvSpPr/>
            <p:nvPr/>
          </p:nvSpPr>
          <p:spPr bwMode="auto">
            <a:xfrm>
              <a:off x="6570418" y="3891415"/>
              <a:ext cx="1576940" cy="2101466"/>
            </a:xfrm>
            <a:custGeom>
              <a:avLst/>
              <a:gdLst>
                <a:gd name="T0" fmla="*/ 1114 w 1114"/>
                <a:gd name="T1" fmla="*/ 1482 h 1484"/>
                <a:gd name="T2" fmla="*/ 1039 w 1114"/>
                <a:gd name="T3" fmla="*/ 136 h 1484"/>
                <a:gd name="T4" fmla="*/ 0 w 1114"/>
                <a:gd name="T5" fmla="*/ 807 h 1484"/>
                <a:gd name="T6" fmla="*/ 19 w 1114"/>
                <a:gd name="T7" fmla="*/ 824 h 1484"/>
                <a:gd name="T8" fmla="*/ 1019 w 1114"/>
                <a:gd name="T9" fmla="*/ 228 h 1484"/>
                <a:gd name="T10" fmla="*/ 991 w 1114"/>
                <a:gd name="T11" fmla="*/ 1484 h 1484"/>
                <a:gd name="T12" fmla="*/ 1114 w 1114"/>
                <a:gd name="T13" fmla="*/ 1482 h 1484"/>
              </a:gdLst>
              <a:ahLst/>
              <a:cxnLst>
                <a:cxn ang="0">
                  <a:pos x="T0" y="T1"/>
                </a:cxn>
                <a:cxn ang="0">
                  <a:pos x="T2" y="T3"/>
                </a:cxn>
                <a:cxn ang="0">
                  <a:pos x="T4" y="T5"/>
                </a:cxn>
                <a:cxn ang="0">
                  <a:pos x="T6" y="T7"/>
                </a:cxn>
                <a:cxn ang="0">
                  <a:pos x="T8" y="T9"/>
                </a:cxn>
                <a:cxn ang="0">
                  <a:pos x="T10" y="T11"/>
                </a:cxn>
                <a:cxn ang="0">
                  <a:pos x="T12" y="T13"/>
                </a:cxn>
              </a:cxnLst>
              <a:rect l="0" t="0" r="r" b="b"/>
              <a:pathLst>
                <a:path w="1114" h="1484">
                  <a:moveTo>
                    <a:pt x="1114" y="1482"/>
                  </a:moveTo>
                  <a:cubicBezTo>
                    <a:pt x="1112" y="1095"/>
                    <a:pt x="1101" y="0"/>
                    <a:pt x="1039" y="136"/>
                  </a:cubicBezTo>
                  <a:cubicBezTo>
                    <a:pt x="974" y="279"/>
                    <a:pt x="197" y="701"/>
                    <a:pt x="0" y="807"/>
                  </a:cubicBezTo>
                  <a:cubicBezTo>
                    <a:pt x="19" y="824"/>
                    <a:pt x="19" y="824"/>
                    <a:pt x="19" y="824"/>
                  </a:cubicBezTo>
                  <a:cubicBezTo>
                    <a:pt x="279" y="800"/>
                    <a:pt x="1019" y="228"/>
                    <a:pt x="1019" y="228"/>
                  </a:cubicBezTo>
                  <a:cubicBezTo>
                    <a:pt x="1083" y="420"/>
                    <a:pt x="991" y="1484"/>
                    <a:pt x="991" y="1484"/>
                  </a:cubicBezTo>
                  <a:cubicBezTo>
                    <a:pt x="1114" y="1482"/>
                    <a:pt x="1114" y="1482"/>
                    <a:pt x="1114" y="1482"/>
                  </a:cubicBezTo>
                </a:path>
              </a:pathLst>
            </a:custGeom>
            <a:solidFill>
              <a:srgbClr val="B507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íSľîḑê"/>
            <p:cNvSpPr/>
            <p:nvPr/>
          </p:nvSpPr>
          <p:spPr bwMode="auto">
            <a:xfrm>
              <a:off x="8248228" y="3935126"/>
              <a:ext cx="556469" cy="573281"/>
            </a:xfrm>
            <a:custGeom>
              <a:avLst/>
              <a:gdLst>
                <a:gd name="T0" fmla="*/ 362 w 393"/>
                <a:gd name="T1" fmla="*/ 0 h 405"/>
                <a:gd name="T2" fmla="*/ 31 w 393"/>
                <a:gd name="T3" fmla="*/ 0 h 405"/>
                <a:gd name="T4" fmla="*/ 0 w 393"/>
                <a:gd name="T5" fmla="*/ 31 h 405"/>
                <a:gd name="T6" fmla="*/ 0 w 393"/>
                <a:gd name="T7" fmla="*/ 75 h 405"/>
                <a:gd name="T8" fmla="*/ 27 w 393"/>
                <a:gd name="T9" fmla="*/ 106 h 405"/>
                <a:gd name="T10" fmla="*/ 27 w 393"/>
                <a:gd name="T11" fmla="*/ 292 h 405"/>
                <a:gd name="T12" fmla="*/ 140 w 393"/>
                <a:gd name="T13" fmla="*/ 405 h 405"/>
                <a:gd name="T14" fmla="*/ 253 w 393"/>
                <a:gd name="T15" fmla="*/ 405 h 405"/>
                <a:gd name="T16" fmla="*/ 366 w 393"/>
                <a:gd name="T17" fmla="*/ 292 h 405"/>
                <a:gd name="T18" fmla="*/ 366 w 393"/>
                <a:gd name="T19" fmla="*/ 106 h 405"/>
                <a:gd name="T20" fmla="*/ 393 w 393"/>
                <a:gd name="T21" fmla="*/ 75 h 405"/>
                <a:gd name="T22" fmla="*/ 393 w 393"/>
                <a:gd name="T23" fmla="*/ 31 h 405"/>
                <a:gd name="T24" fmla="*/ 362 w 393"/>
                <a:gd name="T25"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3" h="405">
                  <a:moveTo>
                    <a:pt x="362" y="0"/>
                  </a:moveTo>
                  <a:cubicBezTo>
                    <a:pt x="31" y="0"/>
                    <a:pt x="31" y="0"/>
                    <a:pt x="31" y="0"/>
                  </a:cubicBezTo>
                  <a:cubicBezTo>
                    <a:pt x="14" y="0"/>
                    <a:pt x="0" y="14"/>
                    <a:pt x="0" y="31"/>
                  </a:cubicBezTo>
                  <a:cubicBezTo>
                    <a:pt x="0" y="75"/>
                    <a:pt x="0" y="75"/>
                    <a:pt x="0" y="75"/>
                  </a:cubicBezTo>
                  <a:cubicBezTo>
                    <a:pt x="0" y="91"/>
                    <a:pt x="12" y="104"/>
                    <a:pt x="27" y="106"/>
                  </a:cubicBezTo>
                  <a:cubicBezTo>
                    <a:pt x="27" y="292"/>
                    <a:pt x="27" y="292"/>
                    <a:pt x="27" y="292"/>
                  </a:cubicBezTo>
                  <a:cubicBezTo>
                    <a:pt x="27" y="354"/>
                    <a:pt x="78" y="405"/>
                    <a:pt x="140" y="405"/>
                  </a:cubicBezTo>
                  <a:cubicBezTo>
                    <a:pt x="253" y="405"/>
                    <a:pt x="253" y="405"/>
                    <a:pt x="253" y="405"/>
                  </a:cubicBezTo>
                  <a:cubicBezTo>
                    <a:pt x="315" y="405"/>
                    <a:pt x="366" y="354"/>
                    <a:pt x="366" y="292"/>
                  </a:cubicBezTo>
                  <a:cubicBezTo>
                    <a:pt x="366" y="106"/>
                    <a:pt x="366" y="106"/>
                    <a:pt x="366" y="106"/>
                  </a:cubicBezTo>
                  <a:cubicBezTo>
                    <a:pt x="381" y="104"/>
                    <a:pt x="393" y="91"/>
                    <a:pt x="393" y="75"/>
                  </a:cubicBezTo>
                  <a:cubicBezTo>
                    <a:pt x="393" y="31"/>
                    <a:pt x="393" y="31"/>
                    <a:pt x="393" y="31"/>
                  </a:cubicBezTo>
                  <a:cubicBezTo>
                    <a:pt x="393" y="14"/>
                    <a:pt x="379" y="0"/>
                    <a:pt x="362" y="0"/>
                  </a:cubicBezTo>
                  <a:close/>
                </a:path>
              </a:pathLst>
            </a:custGeom>
            <a:solidFill>
              <a:srgbClr val="B507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íṡlíḓé"/>
            <p:cNvSpPr/>
            <p:nvPr/>
          </p:nvSpPr>
          <p:spPr bwMode="auto">
            <a:xfrm>
              <a:off x="8302026" y="3970430"/>
              <a:ext cx="447192" cy="521164"/>
            </a:xfrm>
            <a:custGeom>
              <a:avLst/>
              <a:gdLst>
                <a:gd name="T0" fmla="*/ 214 w 316"/>
                <a:gd name="T1" fmla="*/ 368 h 368"/>
                <a:gd name="T2" fmla="*/ 102 w 316"/>
                <a:gd name="T3" fmla="*/ 368 h 368"/>
                <a:gd name="T4" fmla="*/ 0 w 316"/>
                <a:gd name="T5" fmla="*/ 267 h 368"/>
                <a:gd name="T6" fmla="*/ 0 w 316"/>
                <a:gd name="T7" fmla="*/ 0 h 368"/>
                <a:gd name="T8" fmla="*/ 316 w 316"/>
                <a:gd name="T9" fmla="*/ 0 h 368"/>
                <a:gd name="T10" fmla="*/ 316 w 316"/>
                <a:gd name="T11" fmla="*/ 267 h 368"/>
                <a:gd name="T12" fmla="*/ 214 w 316"/>
                <a:gd name="T13" fmla="*/ 368 h 368"/>
              </a:gdLst>
              <a:ahLst/>
              <a:cxnLst>
                <a:cxn ang="0">
                  <a:pos x="T0" y="T1"/>
                </a:cxn>
                <a:cxn ang="0">
                  <a:pos x="T2" y="T3"/>
                </a:cxn>
                <a:cxn ang="0">
                  <a:pos x="T4" y="T5"/>
                </a:cxn>
                <a:cxn ang="0">
                  <a:pos x="T6" y="T7"/>
                </a:cxn>
                <a:cxn ang="0">
                  <a:pos x="T8" y="T9"/>
                </a:cxn>
                <a:cxn ang="0">
                  <a:pos x="T10" y="T11"/>
                </a:cxn>
                <a:cxn ang="0">
                  <a:pos x="T12" y="T13"/>
                </a:cxn>
              </a:cxnLst>
              <a:rect l="0" t="0" r="r" b="b"/>
              <a:pathLst>
                <a:path w="316" h="368">
                  <a:moveTo>
                    <a:pt x="214" y="368"/>
                  </a:moveTo>
                  <a:cubicBezTo>
                    <a:pt x="102" y="368"/>
                    <a:pt x="102" y="368"/>
                    <a:pt x="102" y="368"/>
                  </a:cubicBezTo>
                  <a:cubicBezTo>
                    <a:pt x="46" y="368"/>
                    <a:pt x="0" y="323"/>
                    <a:pt x="0" y="267"/>
                  </a:cubicBezTo>
                  <a:cubicBezTo>
                    <a:pt x="0" y="0"/>
                    <a:pt x="0" y="0"/>
                    <a:pt x="0" y="0"/>
                  </a:cubicBezTo>
                  <a:cubicBezTo>
                    <a:pt x="316" y="0"/>
                    <a:pt x="316" y="0"/>
                    <a:pt x="316" y="0"/>
                  </a:cubicBezTo>
                  <a:cubicBezTo>
                    <a:pt x="316" y="267"/>
                    <a:pt x="316" y="267"/>
                    <a:pt x="316" y="267"/>
                  </a:cubicBezTo>
                  <a:cubicBezTo>
                    <a:pt x="316" y="323"/>
                    <a:pt x="270" y="368"/>
                    <a:pt x="214" y="368"/>
                  </a:cubicBezTo>
                  <a:close/>
                </a:path>
              </a:pathLst>
            </a:custGeom>
            <a:solidFill>
              <a:srgbClr val="FFDC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iślîďe"/>
            <p:cNvSpPr/>
            <p:nvPr/>
          </p:nvSpPr>
          <p:spPr bwMode="auto">
            <a:xfrm>
              <a:off x="8265040" y="3951937"/>
              <a:ext cx="521164" cy="117682"/>
            </a:xfrm>
            <a:custGeom>
              <a:avLst/>
              <a:gdLst>
                <a:gd name="T0" fmla="*/ 349 w 368"/>
                <a:gd name="T1" fmla="*/ 84 h 84"/>
                <a:gd name="T2" fmla="*/ 19 w 368"/>
                <a:gd name="T3" fmla="*/ 84 h 84"/>
                <a:gd name="T4" fmla="*/ 0 w 368"/>
                <a:gd name="T5" fmla="*/ 64 h 84"/>
                <a:gd name="T6" fmla="*/ 0 w 368"/>
                <a:gd name="T7" fmla="*/ 20 h 84"/>
                <a:gd name="T8" fmla="*/ 19 w 368"/>
                <a:gd name="T9" fmla="*/ 0 h 84"/>
                <a:gd name="T10" fmla="*/ 349 w 368"/>
                <a:gd name="T11" fmla="*/ 0 h 84"/>
                <a:gd name="T12" fmla="*/ 368 w 368"/>
                <a:gd name="T13" fmla="*/ 20 h 84"/>
                <a:gd name="T14" fmla="*/ 368 w 368"/>
                <a:gd name="T15" fmla="*/ 64 h 84"/>
                <a:gd name="T16" fmla="*/ 349 w 368"/>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84">
                  <a:moveTo>
                    <a:pt x="349" y="84"/>
                  </a:moveTo>
                  <a:cubicBezTo>
                    <a:pt x="19" y="84"/>
                    <a:pt x="19" y="84"/>
                    <a:pt x="19" y="84"/>
                  </a:cubicBezTo>
                  <a:cubicBezTo>
                    <a:pt x="9" y="84"/>
                    <a:pt x="0" y="75"/>
                    <a:pt x="0" y="64"/>
                  </a:cubicBezTo>
                  <a:cubicBezTo>
                    <a:pt x="0" y="20"/>
                    <a:pt x="0" y="20"/>
                    <a:pt x="0" y="20"/>
                  </a:cubicBezTo>
                  <a:cubicBezTo>
                    <a:pt x="0" y="9"/>
                    <a:pt x="9" y="0"/>
                    <a:pt x="19" y="0"/>
                  </a:cubicBezTo>
                  <a:cubicBezTo>
                    <a:pt x="349" y="0"/>
                    <a:pt x="349" y="0"/>
                    <a:pt x="349" y="0"/>
                  </a:cubicBezTo>
                  <a:cubicBezTo>
                    <a:pt x="360" y="0"/>
                    <a:pt x="368" y="9"/>
                    <a:pt x="368" y="20"/>
                  </a:cubicBezTo>
                  <a:cubicBezTo>
                    <a:pt x="368" y="64"/>
                    <a:pt x="368" y="64"/>
                    <a:pt x="368" y="64"/>
                  </a:cubicBezTo>
                  <a:cubicBezTo>
                    <a:pt x="368" y="75"/>
                    <a:pt x="360" y="84"/>
                    <a:pt x="349" y="84"/>
                  </a:cubicBezTo>
                  <a:close/>
                </a:path>
              </a:pathLst>
            </a:custGeom>
            <a:solidFill>
              <a:srgbClr val="FFCF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ïṣ1íḍe"/>
            <p:cNvSpPr/>
            <p:nvPr/>
          </p:nvSpPr>
          <p:spPr bwMode="auto">
            <a:xfrm>
              <a:off x="9596529" y="4869858"/>
              <a:ext cx="161393" cy="136176"/>
            </a:xfrm>
            <a:custGeom>
              <a:avLst/>
              <a:gdLst>
                <a:gd name="T0" fmla="*/ 32 w 114"/>
                <a:gd name="T1" fmla="*/ 4 h 97"/>
                <a:gd name="T2" fmla="*/ 108 w 114"/>
                <a:gd name="T3" fmla="*/ 76 h 97"/>
                <a:gd name="T4" fmla="*/ 102 w 114"/>
                <a:gd name="T5" fmla="*/ 95 h 97"/>
                <a:gd name="T6" fmla="*/ 96 w 114"/>
                <a:gd name="T7" fmla="*/ 96 h 97"/>
                <a:gd name="T8" fmla="*/ 87 w 114"/>
                <a:gd name="T9" fmla="*/ 94 h 97"/>
                <a:gd name="T10" fmla="*/ 6 w 114"/>
                <a:gd name="T11" fmla="*/ 32 h 97"/>
                <a:gd name="T12" fmla="*/ 5 w 114"/>
                <a:gd name="T13" fmla="*/ 14 h 97"/>
                <a:gd name="T14" fmla="*/ 17 w 114"/>
                <a:gd name="T15" fmla="*/ 4 h 97"/>
                <a:gd name="T16" fmla="*/ 32 w 114"/>
                <a:gd name="T1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97">
                  <a:moveTo>
                    <a:pt x="32" y="4"/>
                  </a:moveTo>
                  <a:cubicBezTo>
                    <a:pt x="108" y="76"/>
                    <a:pt x="108" y="76"/>
                    <a:pt x="108" y="76"/>
                  </a:cubicBezTo>
                  <a:cubicBezTo>
                    <a:pt x="114" y="82"/>
                    <a:pt x="111" y="94"/>
                    <a:pt x="102" y="95"/>
                  </a:cubicBezTo>
                  <a:cubicBezTo>
                    <a:pt x="96" y="96"/>
                    <a:pt x="96" y="96"/>
                    <a:pt x="96" y="96"/>
                  </a:cubicBezTo>
                  <a:cubicBezTo>
                    <a:pt x="93" y="97"/>
                    <a:pt x="90" y="96"/>
                    <a:pt x="87" y="94"/>
                  </a:cubicBezTo>
                  <a:cubicBezTo>
                    <a:pt x="6" y="32"/>
                    <a:pt x="6" y="32"/>
                    <a:pt x="6" y="32"/>
                  </a:cubicBezTo>
                  <a:cubicBezTo>
                    <a:pt x="0" y="27"/>
                    <a:pt x="0" y="19"/>
                    <a:pt x="5" y="14"/>
                  </a:cubicBezTo>
                  <a:cubicBezTo>
                    <a:pt x="17" y="4"/>
                    <a:pt x="17" y="4"/>
                    <a:pt x="17" y="4"/>
                  </a:cubicBezTo>
                  <a:cubicBezTo>
                    <a:pt x="21" y="0"/>
                    <a:pt x="28" y="0"/>
                    <a:pt x="32" y="4"/>
                  </a:cubicBezTo>
                </a:path>
              </a:pathLst>
            </a:custGeom>
            <a:solidFill>
              <a:srgbClr val="B507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ís1ïḑê"/>
            <p:cNvSpPr/>
            <p:nvPr/>
          </p:nvSpPr>
          <p:spPr bwMode="auto">
            <a:xfrm>
              <a:off x="9756241" y="2719637"/>
              <a:ext cx="152987" cy="1035603"/>
            </a:xfrm>
            <a:custGeom>
              <a:avLst/>
              <a:gdLst>
                <a:gd name="T0" fmla="*/ 0 w 108"/>
                <a:gd name="T1" fmla="*/ 0 h 732"/>
                <a:gd name="T2" fmla="*/ 50 w 108"/>
                <a:gd name="T3" fmla="*/ 76 h 732"/>
                <a:gd name="T4" fmla="*/ 64 w 108"/>
                <a:gd name="T5" fmla="*/ 375 h 732"/>
                <a:gd name="T6" fmla="*/ 54 w 108"/>
                <a:gd name="T7" fmla="*/ 654 h 732"/>
                <a:gd name="T8" fmla="*/ 104 w 108"/>
                <a:gd name="T9" fmla="*/ 732 h 732"/>
                <a:gd name="T10" fmla="*/ 106 w 108"/>
                <a:gd name="T11" fmla="*/ 730 h 732"/>
                <a:gd name="T12" fmla="*/ 56 w 108"/>
                <a:gd name="T13" fmla="*/ 653 h 732"/>
                <a:gd name="T14" fmla="*/ 66 w 108"/>
                <a:gd name="T15" fmla="*/ 376 h 732"/>
                <a:gd name="T16" fmla="*/ 52 w 108"/>
                <a:gd name="T17" fmla="*/ 74 h 732"/>
                <a:gd name="T18" fmla="*/ 5 w 108"/>
                <a:gd name="T19" fmla="*/ 1 h 732"/>
                <a:gd name="T20" fmla="*/ 0 w 108"/>
                <a:gd name="T21" fmla="*/ 0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732">
                  <a:moveTo>
                    <a:pt x="0" y="0"/>
                  </a:moveTo>
                  <a:cubicBezTo>
                    <a:pt x="14" y="16"/>
                    <a:pt x="33" y="42"/>
                    <a:pt x="50" y="76"/>
                  </a:cubicBezTo>
                  <a:cubicBezTo>
                    <a:pt x="79" y="136"/>
                    <a:pt x="105" y="237"/>
                    <a:pt x="64" y="375"/>
                  </a:cubicBezTo>
                  <a:cubicBezTo>
                    <a:pt x="22" y="514"/>
                    <a:pt x="35" y="603"/>
                    <a:pt x="54" y="654"/>
                  </a:cubicBezTo>
                  <a:cubicBezTo>
                    <a:pt x="73" y="710"/>
                    <a:pt x="104" y="732"/>
                    <a:pt x="104" y="732"/>
                  </a:cubicBezTo>
                  <a:cubicBezTo>
                    <a:pt x="106" y="730"/>
                    <a:pt x="106" y="730"/>
                    <a:pt x="106" y="730"/>
                  </a:cubicBezTo>
                  <a:cubicBezTo>
                    <a:pt x="105" y="730"/>
                    <a:pt x="76" y="708"/>
                    <a:pt x="56" y="653"/>
                  </a:cubicBezTo>
                  <a:cubicBezTo>
                    <a:pt x="38" y="603"/>
                    <a:pt x="25" y="514"/>
                    <a:pt x="66" y="376"/>
                  </a:cubicBezTo>
                  <a:cubicBezTo>
                    <a:pt x="108" y="237"/>
                    <a:pt x="81" y="135"/>
                    <a:pt x="52" y="74"/>
                  </a:cubicBezTo>
                  <a:cubicBezTo>
                    <a:pt x="37" y="42"/>
                    <a:pt x="19" y="18"/>
                    <a:pt x="5" y="1"/>
                  </a:cubicBezTo>
                  <a:cubicBezTo>
                    <a:pt x="3" y="1"/>
                    <a:pt x="1" y="0"/>
                    <a:pt x="0" y="0"/>
                  </a:cubicBezTo>
                </a:path>
              </a:pathLst>
            </a:custGeom>
            <a:solidFill>
              <a:srgbClr val="A639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îš1iḋe"/>
            <p:cNvSpPr/>
            <p:nvPr/>
          </p:nvSpPr>
          <p:spPr bwMode="auto">
            <a:xfrm>
              <a:off x="8189388" y="4737045"/>
              <a:ext cx="1407142" cy="564874"/>
            </a:xfrm>
            <a:custGeom>
              <a:avLst/>
              <a:gdLst>
                <a:gd name="T0" fmla="*/ 563 w 993"/>
                <a:gd name="T1" fmla="*/ 1 h 398"/>
                <a:gd name="T2" fmla="*/ 136 w 993"/>
                <a:gd name="T3" fmla="*/ 20 h 398"/>
                <a:gd name="T4" fmla="*/ 136 w 993"/>
                <a:gd name="T5" fmla="*/ 20 h 398"/>
                <a:gd name="T6" fmla="*/ 65 w 993"/>
                <a:gd name="T7" fmla="*/ 27 h 398"/>
                <a:gd name="T8" fmla="*/ 12 w 993"/>
                <a:gd name="T9" fmla="*/ 53 h 398"/>
                <a:gd name="T10" fmla="*/ 0 w 993"/>
                <a:gd name="T11" fmla="*/ 87 h 398"/>
                <a:gd name="T12" fmla="*/ 46 w 993"/>
                <a:gd name="T13" fmla="*/ 194 h 398"/>
                <a:gd name="T14" fmla="*/ 46 w 993"/>
                <a:gd name="T15" fmla="*/ 195 h 398"/>
                <a:gd name="T16" fmla="*/ 69 w 993"/>
                <a:gd name="T17" fmla="*/ 247 h 398"/>
                <a:gd name="T18" fmla="*/ 99 w 993"/>
                <a:gd name="T19" fmla="*/ 333 h 398"/>
                <a:gd name="T20" fmla="*/ 141 w 993"/>
                <a:gd name="T21" fmla="*/ 381 h 398"/>
                <a:gd name="T22" fmla="*/ 216 w 993"/>
                <a:gd name="T23" fmla="*/ 398 h 398"/>
                <a:gd name="T24" fmla="*/ 572 w 993"/>
                <a:gd name="T25" fmla="*/ 373 h 398"/>
                <a:gd name="T26" fmla="*/ 563 w 993"/>
                <a:gd name="T27" fmla="*/ 1 h 398"/>
                <a:gd name="T28" fmla="*/ 707 w 993"/>
                <a:gd name="T29" fmla="*/ 314 h 398"/>
                <a:gd name="T30" fmla="*/ 655 w 993"/>
                <a:gd name="T31" fmla="*/ 262 h 398"/>
                <a:gd name="T32" fmla="*/ 707 w 993"/>
                <a:gd name="T33" fmla="*/ 210 h 398"/>
                <a:gd name="T34" fmla="*/ 759 w 993"/>
                <a:gd name="T35" fmla="*/ 262 h 398"/>
                <a:gd name="T36" fmla="*/ 707 w 993"/>
                <a:gd name="T37" fmla="*/ 314 h 398"/>
                <a:gd name="T38" fmla="*/ 607 w 993"/>
                <a:gd name="T39" fmla="*/ 0 h 398"/>
                <a:gd name="T40" fmla="*/ 597 w 993"/>
                <a:gd name="T41" fmla="*/ 0 h 398"/>
                <a:gd name="T42" fmla="*/ 618 w 993"/>
                <a:gd name="T43" fmla="*/ 370 h 398"/>
                <a:gd name="T44" fmla="*/ 892 w 993"/>
                <a:gd name="T45" fmla="*/ 351 h 398"/>
                <a:gd name="T46" fmla="*/ 892 w 993"/>
                <a:gd name="T47" fmla="*/ 351 h 398"/>
                <a:gd name="T48" fmla="*/ 971 w 993"/>
                <a:gd name="T49" fmla="*/ 321 h 398"/>
                <a:gd name="T50" fmla="*/ 993 w 993"/>
                <a:gd name="T51" fmla="*/ 266 h 398"/>
                <a:gd name="T52" fmla="*/ 988 w 993"/>
                <a:gd name="T53" fmla="*/ 267 h 398"/>
                <a:gd name="T54" fmla="*/ 952 w 993"/>
                <a:gd name="T55" fmla="*/ 248 h 398"/>
                <a:gd name="T56" fmla="*/ 931 w 993"/>
                <a:gd name="T57" fmla="*/ 230 h 398"/>
                <a:gd name="T58" fmla="*/ 931 w 993"/>
                <a:gd name="T59" fmla="*/ 230 h 398"/>
                <a:gd name="T60" fmla="*/ 852 w 993"/>
                <a:gd name="T61" fmla="*/ 260 h 398"/>
                <a:gd name="T62" fmla="*/ 831 w 993"/>
                <a:gd name="T63" fmla="*/ 238 h 398"/>
                <a:gd name="T64" fmla="*/ 969 w 993"/>
                <a:gd name="T65" fmla="*/ 147 h 398"/>
                <a:gd name="T66" fmla="*/ 943 w 993"/>
                <a:gd name="T67" fmla="*/ 86 h 398"/>
                <a:gd name="T68" fmla="*/ 830 w 993"/>
                <a:gd name="T69" fmla="*/ 6 h 398"/>
                <a:gd name="T70" fmla="*/ 830 w 993"/>
                <a:gd name="T71" fmla="*/ 6 h 398"/>
                <a:gd name="T72" fmla="*/ 826 w 993"/>
                <a:gd name="T73" fmla="*/ 6 h 398"/>
                <a:gd name="T74" fmla="*/ 826 w 993"/>
                <a:gd name="T75" fmla="*/ 6 h 398"/>
                <a:gd name="T76" fmla="*/ 627 w 993"/>
                <a:gd name="T77" fmla="*/ 0 h 398"/>
                <a:gd name="T78" fmla="*/ 607 w 993"/>
                <a:gd name="T79"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93" h="398">
                  <a:moveTo>
                    <a:pt x="563" y="1"/>
                  </a:moveTo>
                  <a:cubicBezTo>
                    <a:pt x="136" y="20"/>
                    <a:pt x="136" y="20"/>
                    <a:pt x="136" y="20"/>
                  </a:cubicBezTo>
                  <a:cubicBezTo>
                    <a:pt x="136" y="20"/>
                    <a:pt x="136" y="20"/>
                    <a:pt x="136" y="20"/>
                  </a:cubicBezTo>
                  <a:cubicBezTo>
                    <a:pt x="112" y="21"/>
                    <a:pt x="87" y="23"/>
                    <a:pt x="65" y="27"/>
                  </a:cubicBezTo>
                  <a:cubicBezTo>
                    <a:pt x="42" y="32"/>
                    <a:pt x="23" y="40"/>
                    <a:pt x="12" y="53"/>
                  </a:cubicBezTo>
                  <a:cubicBezTo>
                    <a:pt x="4" y="61"/>
                    <a:pt x="0" y="72"/>
                    <a:pt x="0" y="87"/>
                  </a:cubicBezTo>
                  <a:cubicBezTo>
                    <a:pt x="0" y="111"/>
                    <a:pt x="13" y="146"/>
                    <a:pt x="46" y="194"/>
                  </a:cubicBezTo>
                  <a:cubicBezTo>
                    <a:pt x="46" y="195"/>
                    <a:pt x="46" y="195"/>
                    <a:pt x="46" y="195"/>
                  </a:cubicBezTo>
                  <a:cubicBezTo>
                    <a:pt x="69" y="247"/>
                    <a:pt x="69" y="247"/>
                    <a:pt x="69" y="247"/>
                  </a:cubicBezTo>
                  <a:cubicBezTo>
                    <a:pt x="81" y="275"/>
                    <a:pt x="90" y="304"/>
                    <a:pt x="99" y="333"/>
                  </a:cubicBezTo>
                  <a:cubicBezTo>
                    <a:pt x="106" y="356"/>
                    <a:pt x="120" y="371"/>
                    <a:pt x="141" y="381"/>
                  </a:cubicBezTo>
                  <a:cubicBezTo>
                    <a:pt x="161" y="391"/>
                    <a:pt x="187" y="396"/>
                    <a:pt x="216" y="398"/>
                  </a:cubicBezTo>
                  <a:cubicBezTo>
                    <a:pt x="572" y="373"/>
                    <a:pt x="572" y="373"/>
                    <a:pt x="572" y="373"/>
                  </a:cubicBezTo>
                  <a:cubicBezTo>
                    <a:pt x="568" y="256"/>
                    <a:pt x="565" y="129"/>
                    <a:pt x="563" y="1"/>
                  </a:cubicBezTo>
                  <a:moveTo>
                    <a:pt x="707" y="314"/>
                  </a:moveTo>
                  <a:cubicBezTo>
                    <a:pt x="678" y="314"/>
                    <a:pt x="655" y="291"/>
                    <a:pt x="655" y="262"/>
                  </a:cubicBezTo>
                  <a:cubicBezTo>
                    <a:pt x="655" y="234"/>
                    <a:pt x="678" y="210"/>
                    <a:pt x="707" y="210"/>
                  </a:cubicBezTo>
                  <a:cubicBezTo>
                    <a:pt x="736" y="210"/>
                    <a:pt x="759" y="234"/>
                    <a:pt x="759" y="262"/>
                  </a:cubicBezTo>
                  <a:cubicBezTo>
                    <a:pt x="759" y="291"/>
                    <a:pt x="736" y="314"/>
                    <a:pt x="707" y="314"/>
                  </a:cubicBezTo>
                  <a:moveTo>
                    <a:pt x="607" y="0"/>
                  </a:moveTo>
                  <a:cubicBezTo>
                    <a:pt x="603" y="0"/>
                    <a:pt x="600" y="0"/>
                    <a:pt x="597" y="0"/>
                  </a:cubicBezTo>
                  <a:cubicBezTo>
                    <a:pt x="601" y="132"/>
                    <a:pt x="609" y="258"/>
                    <a:pt x="618" y="370"/>
                  </a:cubicBezTo>
                  <a:cubicBezTo>
                    <a:pt x="892" y="351"/>
                    <a:pt x="892" y="351"/>
                    <a:pt x="892" y="351"/>
                  </a:cubicBezTo>
                  <a:cubicBezTo>
                    <a:pt x="892" y="351"/>
                    <a:pt x="892" y="351"/>
                    <a:pt x="892" y="351"/>
                  </a:cubicBezTo>
                  <a:cubicBezTo>
                    <a:pt x="929" y="350"/>
                    <a:pt x="954" y="339"/>
                    <a:pt x="971" y="321"/>
                  </a:cubicBezTo>
                  <a:cubicBezTo>
                    <a:pt x="983" y="307"/>
                    <a:pt x="990" y="289"/>
                    <a:pt x="993" y="266"/>
                  </a:cubicBezTo>
                  <a:cubicBezTo>
                    <a:pt x="992" y="266"/>
                    <a:pt x="990" y="267"/>
                    <a:pt x="988" y="267"/>
                  </a:cubicBezTo>
                  <a:cubicBezTo>
                    <a:pt x="975" y="267"/>
                    <a:pt x="962" y="257"/>
                    <a:pt x="952" y="248"/>
                  </a:cubicBezTo>
                  <a:cubicBezTo>
                    <a:pt x="941" y="239"/>
                    <a:pt x="934" y="230"/>
                    <a:pt x="931" y="230"/>
                  </a:cubicBezTo>
                  <a:cubicBezTo>
                    <a:pt x="931" y="230"/>
                    <a:pt x="931" y="230"/>
                    <a:pt x="931" y="230"/>
                  </a:cubicBezTo>
                  <a:cubicBezTo>
                    <a:pt x="928" y="233"/>
                    <a:pt x="880" y="260"/>
                    <a:pt x="852" y="260"/>
                  </a:cubicBezTo>
                  <a:cubicBezTo>
                    <a:pt x="839" y="260"/>
                    <a:pt x="830" y="255"/>
                    <a:pt x="831" y="238"/>
                  </a:cubicBezTo>
                  <a:cubicBezTo>
                    <a:pt x="834" y="202"/>
                    <a:pt x="918" y="166"/>
                    <a:pt x="969" y="147"/>
                  </a:cubicBezTo>
                  <a:cubicBezTo>
                    <a:pt x="943" y="86"/>
                    <a:pt x="943" y="86"/>
                    <a:pt x="943" y="86"/>
                  </a:cubicBezTo>
                  <a:cubicBezTo>
                    <a:pt x="923" y="37"/>
                    <a:pt x="878" y="6"/>
                    <a:pt x="830" y="6"/>
                  </a:cubicBezTo>
                  <a:cubicBezTo>
                    <a:pt x="830" y="6"/>
                    <a:pt x="830" y="6"/>
                    <a:pt x="830" y="6"/>
                  </a:cubicBezTo>
                  <a:cubicBezTo>
                    <a:pt x="829" y="6"/>
                    <a:pt x="827" y="6"/>
                    <a:pt x="826" y="6"/>
                  </a:cubicBezTo>
                  <a:cubicBezTo>
                    <a:pt x="826" y="6"/>
                    <a:pt x="826" y="6"/>
                    <a:pt x="826" y="6"/>
                  </a:cubicBezTo>
                  <a:cubicBezTo>
                    <a:pt x="627" y="0"/>
                    <a:pt x="627" y="0"/>
                    <a:pt x="627" y="0"/>
                  </a:cubicBezTo>
                  <a:cubicBezTo>
                    <a:pt x="620" y="0"/>
                    <a:pt x="613" y="0"/>
                    <a:pt x="607" y="0"/>
                  </a:cubicBezTo>
                </a:path>
              </a:pathLst>
            </a:custGeom>
            <a:solidFill>
              <a:srgbClr val="FC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isľíḓe"/>
            <p:cNvSpPr/>
            <p:nvPr/>
          </p:nvSpPr>
          <p:spPr bwMode="auto">
            <a:xfrm>
              <a:off x="9366209" y="4945510"/>
              <a:ext cx="233684" cy="169799"/>
            </a:xfrm>
            <a:custGeom>
              <a:avLst/>
              <a:gdLst>
                <a:gd name="T0" fmla="*/ 139 w 165"/>
                <a:gd name="T1" fmla="*/ 0 h 120"/>
                <a:gd name="T2" fmla="*/ 1 w 165"/>
                <a:gd name="T3" fmla="*/ 91 h 120"/>
                <a:gd name="T4" fmla="*/ 22 w 165"/>
                <a:gd name="T5" fmla="*/ 113 h 120"/>
                <a:gd name="T6" fmla="*/ 101 w 165"/>
                <a:gd name="T7" fmla="*/ 83 h 120"/>
                <a:gd name="T8" fmla="*/ 101 w 165"/>
                <a:gd name="T9" fmla="*/ 83 h 120"/>
                <a:gd name="T10" fmla="*/ 122 w 165"/>
                <a:gd name="T11" fmla="*/ 101 h 120"/>
                <a:gd name="T12" fmla="*/ 158 w 165"/>
                <a:gd name="T13" fmla="*/ 120 h 120"/>
                <a:gd name="T14" fmla="*/ 163 w 165"/>
                <a:gd name="T15" fmla="*/ 119 h 120"/>
                <a:gd name="T16" fmla="*/ 165 w 165"/>
                <a:gd name="T17" fmla="*/ 97 h 120"/>
                <a:gd name="T18" fmla="*/ 161 w 165"/>
                <a:gd name="T19" fmla="*/ 51 h 120"/>
                <a:gd name="T20" fmla="*/ 139 w 16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120">
                  <a:moveTo>
                    <a:pt x="139" y="0"/>
                  </a:moveTo>
                  <a:cubicBezTo>
                    <a:pt x="88" y="19"/>
                    <a:pt x="4" y="55"/>
                    <a:pt x="1" y="91"/>
                  </a:cubicBezTo>
                  <a:cubicBezTo>
                    <a:pt x="0" y="108"/>
                    <a:pt x="9" y="113"/>
                    <a:pt x="22" y="113"/>
                  </a:cubicBezTo>
                  <a:cubicBezTo>
                    <a:pt x="50" y="113"/>
                    <a:pt x="98" y="86"/>
                    <a:pt x="101" y="83"/>
                  </a:cubicBezTo>
                  <a:cubicBezTo>
                    <a:pt x="101" y="83"/>
                    <a:pt x="101" y="83"/>
                    <a:pt x="101" y="83"/>
                  </a:cubicBezTo>
                  <a:cubicBezTo>
                    <a:pt x="104" y="83"/>
                    <a:pt x="111" y="92"/>
                    <a:pt x="122" y="101"/>
                  </a:cubicBezTo>
                  <a:cubicBezTo>
                    <a:pt x="132" y="110"/>
                    <a:pt x="145" y="120"/>
                    <a:pt x="158" y="120"/>
                  </a:cubicBezTo>
                  <a:cubicBezTo>
                    <a:pt x="160" y="120"/>
                    <a:pt x="162" y="119"/>
                    <a:pt x="163" y="119"/>
                  </a:cubicBezTo>
                  <a:cubicBezTo>
                    <a:pt x="164" y="112"/>
                    <a:pt x="164" y="105"/>
                    <a:pt x="165" y="97"/>
                  </a:cubicBezTo>
                  <a:cubicBezTo>
                    <a:pt x="165" y="83"/>
                    <a:pt x="163" y="67"/>
                    <a:pt x="161" y="51"/>
                  </a:cubicBezTo>
                  <a:cubicBezTo>
                    <a:pt x="139" y="0"/>
                    <a:pt x="139" y="0"/>
                    <a:pt x="139" y="0"/>
                  </a:cubicBezTo>
                </a:path>
              </a:pathLst>
            </a:custGeom>
            <a:solidFill>
              <a:srgbClr val="FDEF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îṣ1íḍè"/>
            <p:cNvSpPr/>
            <p:nvPr/>
          </p:nvSpPr>
          <p:spPr bwMode="auto">
            <a:xfrm>
              <a:off x="8987944" y="4737045"/>
              <a:ext cx="77334" cy="527888"/>
            </a:xfrm>
            <a:custGeom>
              <a:avLst/>
              <a:gdLst>
                <a:gd name="T0" fmla="*/ 34 w 55"/>
                <a:gd name="T1" fmla="*/ 0 h 373"/>
                <a:gd name="T2" fmla="*/ 14 w 55"/>
                <a:gd name="T3" fmla="*/ 1 h 373"/>
                <a:gd name="T4" fmla="*/ 0 w 55"/>
                <a:gd name="T5" fmla="*/ 1 h 373"/>
                <a:gd name="T6" fmla="*/ 9 w 55"/>
                <a:gd name="T7" fmla="*/ 373 h 373"/>
                <a:gd name="T8" fmla="*/ 55 w 55"/>
                <a:gd name="T9" fmla="*/ 370 h 373"/>
                <a:gd name="T10" fmla="*/ 34 w 55"/>
                <a:gd name="T11" fmla="*/ 0 h 373"/>
              </a:gdLst>
              <a:ahLst/>
              <a:cxnLst>
                <a:cxn ang="0">
                  <a:pos x="T0" y="T1"/>
                </a:cxn>
                <a:cxn ang="0">
                  <a:pos x="T2" y="T3"/>
                </a:cxn>
                <a:cxn ang="0">
                  <a:pos x="T4" y="T5"/>
                </a:cxn>
                <a:cxn ang="0">
                  <a:pos x="T6" y="T7"/>
                </a:cxn>
                <a:cxn ang="0">
                  <a:pos x="T8" y="T9"/>
                </a:cxn>
                <a:cxn ang="0">
                  <a:pos x="T10" y="T11"/>
                </a:cxn>
              </a:cxnLst>
              <a:rect l="0" t="0" r="r" b="b"/>
              <a:pathLst>
                <a:path w="55" h="373">
                  <a:moveTo>
                    <a:pt x="34" y="0"/>
                  </a:moveTo>
                  <a:cubicBezTo>
                    <a:pt x="27" y="0"/>
                    <a:pt x="21" y="1"/>
                    <a:pt x="14" y="1"/>
                  </a:cubicBezTo>
                  <a:cubicBezTo>
                    <a:pt x="0" y="1"/>
                    <a:pt x="0" y="1"/>
                    <a:pt x="0" y="1"/>
                  </a:cubicBezTo>
                  <a:cubicBezTo>
                    <a:pt x="2" y="129"/>
                    <a:pt x="5" y="256"/>
                    <a:pt x="9" y="373"/>
                  </a:cubicBezTo>
                  <a:cubicBezTo>
                    <a:pt x="55" y="370"/>
                    <a:pt x="55" y="370"/>
                    <a:pt x="55" y="370"/>
                  </a:cubicBezTo>
                  <a:cubicBezTo>
                    <a:pt x="46" y="258"/>
                    <a:pt x="38" y="132"/>
                    <a:pt x="34" y="0"/>
                  </a:cubicBezTo>
                </a:path>
              </a:pathLst>
            </a:custGeom>
            <a:solidFill>
              <a:srgbClr val="CEAF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ïṡľíḓe"/>
            <p:cNvSpPr/>
            <p:nvPr/>
          </p:nvSpPr>
          <p:spPr bwMode="auto">
            <a:xfrm>
              <a:off x="9117395" y="5034613"/>
              <a:ext cx="147943" cy="14794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íSļíḋè"/>
            <p:cNvSpPr/>
            <p:nvPr/>
          </p:nvSpPr>
          <p:spPr bwMode="auto">
            <a:xfrm>
              <a:off x="8180981" y="4730320"/>
              <a:ext cx="1423954" cy="580005"/>
            </a:xfrm>
            <a:custGeom>
              <a:avLst/>
              <a:gdLst>
                <a:gd name="T0" fmla="*/ 1005 w 1005"/>
                <a:gd name="T1" fmla="*/ 269 h 409"/>
                <a:gd name="T2" fmla="*/ 999 w 1005"/>
                <a:gd name="T3" fmla="*/ 271 h 409"/>
                <a:gd name="T4" fmla="*/ 977 w 1005"/>
                <a:gd name="T5" fmla="*/ 326 h 409"/>
                <a:gd name="T6" fmla="*/ 898 w 1005"/>
                <a:gd name="T7" fmla="*/ 356 h 409"/>
                <a:gd name="T8" fmla="*/ 898 w 1005"/>
                <a:gd name="T9" fmla="*/ 356 h 409"/>
                <a:gd name="T10" fmla="*/ 624 w 1005"/>
                <a:gd name="T11" fmla="*/ 375 h 409"/>
                <a:gd name="T12" fmla="*/ 624 w 1005"/>
                <a:gd name="T13" fmla="*/ 381 h 409"/>
                <a:gd name="T14" fmla="*/ 899 w 1005"/>
                <a:gd name="T15" fmla="*/ 362 h 409"/>
                <a:gd name="T16" fmla="*/ 981 w 1005"/>
                <a:gd name="T17" fmla="*/ 330 h 409"/>
                <a:gd name="T18" fmla="*/ 1005 w 1005"/>
                <a:gd name="T19" fmla="*/ 269 h 409"/>
                <a:gd name="T20" fmla="*/ 569 w 1005"/>
                <a:gd name="T21" fmla="*/ 1 h 409"/>
                <a:gd name="T22" fmla="*/ 142 w 1005"/>
                <a:gd name="T23" fmla="*/ 20 h 409"/>
                <a:gd name="T24" fmla="*/ 142 w 1005"/>
                <a:gd name="T25" fmla="*/ 20 h 409"/>
                <a:gd name="T26" fmla="*/ 48 w 1005"/>
                <a:gd name="T27" fmla="*/ 33 h 409"/>
                <a:gd name="T28" fmla="*/ 14 w 1005"/>
                <a:gd name="T29" fmla="*/ 54 h 409"/>
                <a:gd name="T30" fmla="*/ 0 w 1005"/>
                <a:gd name="T31" fmla="*/ 92 h 409"/>
                <a:gd name="T32" fmla="*/ 47 w 1005"/>
                <a:gd name="T33" fmla="*/ 202 h 409"/>
                <a:gd name="T34" fmla="*/ 69 w 1005"/>
                <a:gd name="T35" fmla="*/ 254 h 409"/>
                <a:gd name="T36" fmla="*/ 99 w 1005"/>
                <a:gd name="T37" fmla="*/ 340 h 409"/>
                <a:gd name="T38" fmla="*/ 144 w 1005"/>
                <a:gd name="T39" fmla="*/ 391 h 409"/>
                <a:gd name="T40" fmla="*/ 222 w 1005"/>
                <a:gd name="T41" fmla="*/ 409 h 409"/>
                <a:gd name="T42" fmla="*/ 222 w 1005"/>
                <a:gd name="T43" fmla="*/ 409 h 409"/>
                <a:gd name="T44" fmla="*/ 578 w 1005"/>
                <a:gd name="T45" fmla="*/ 384 h 409"/>
                <a:gd name="T46" fmla="*/ 578 w 1005"/>
                <a:gd name="T47" fmla="*/ 378 h 409"/>
                <a:gd name="T48" fmla="*/ 222 w 1005"/>
                <a:gd name="T49" fmla="*/ 403 h 409"/>
                <a:gd name="T50" fmla="*/ 147 w 1005"/>
                <a:gd name="T51" fmla="*/ 386 h 409"/>
                <a:gd name="T52" fmla="*/ 105 w 1005"/>
                <a:gd name="T53" fmla="*/ 338 h 409"/>
                <a:gd name="T54" fmla="*/ 75 w 1005"/>
                <a:gd name="T55" fmla="*/ 252 h 409"/>
                <a:gd name="T56" fmla="*/ 52 w 1005"/>
                <a:gd name="T57" fmla="*/ 200 h 409"/>
                <a:gd name="T58" fmla="*/ 52 w 1005"/>
                <a:gd name="T59" fmla="*/ 199 h 409"/>
                <a:gd name="T60" fmla="*/ 6 w 1005"/>
                <a:gd name="T61" fmla="*/ 92 h 409"/>
                <a:gd name="T62" fmla="*/ 18 w 1005"/>
                <a:gd name="T63" fmla="*/ 58 h 409"/>
                <a:gd name="T64" fmla="*/ 71 w 1005"/>
                <a:gd name="T65" fmla="*/ 32 h 409"/>
                <a:gd name="T66" fmla="*/ 142 w 1005"/>
                <a:gd name="T67" fmla="*/ 25 h 409"/>
                <a:gd name="T68" fmla="*/ 142 w 1005"/>
                <a:gd name="T69" fmla="*/ 25 h 409"/>
                <a:gd name="T70" fmla="*/ 569 w 1005"/>
                <a:gd name="T71" fmla="*/ 6 h 409"/>
                <a:gd name="T72" fmla="*/ 569 w 1005"/>
                <a:gd name="T73" fmla="*/ 1 h 409"/>
                <a:gd name="T74" fmla="*/ 613 w 1005"/>
                <a:gd name="T75" fmla="*/ 0 h 409"/>
                <a:gd name="T76" fmla="*/ 602 w 1005"/>
                <a:gd name="T77" fmla="*/ 0 h 409"/>
                <a:gd name="T78" fmla="*/ 603 w 1005"/>
                <a:gd name="T79" fmla="*/ 5 h 409"/>
                <a:gd name="T80" fmla="*/ 613 w 1005"/>
                <a:gd name="T81" fmla="*/ 5 h 409"/>
                <a:gd name="T82" fmla="*/ 633 w 1005"/>
                <a:gd name="T83" fmla="*/ 5 h 409"/>
                <a:gd name="T84" fmla="*/ 832 w 1005"/>
                <a:gd name="T85" fmla="*/ 11 h 409"/>
                <a:gd name="T86" fmla="*/ 832 w 1005"/>
                <a:gd name="T87" fmla="*/ 11 h 409"/>
                <a:gd name="T88" fmla="*/ 836 w 1005"/>
                <a:gd name="T89" fmla="*/ 11 h 409"/>
                <a:gd name="T90" fmla="*/ 836 w 1005"/>
                <a:gd name="T91" fmla="*/ 11 h 409"/>
                <a:gd name="T92" fmla="*/ 949 w 1005"/>
                <a:gd name="T93" fmla="*/ 91 h 409"/>
                <a:gd name="T94" fmla="*/ 975 w 1005"/>
                <a:gd name="T95" fmla="*/ 152 h 409"/>
                <a:gd name="T96" fmla="*/ 980 w 1005"/>
                <a:gd name="T97" fmla="*/ 150 h 409"/>
                <a:gd name="T98" fmla="*/ 954 w 1005"/>
                <a:gd name="T99" fmla="*/ 88 h 409"/>
                <a:gd name="T100" fmla="*/ 836 w 1005"/>
                <a:gd name="T101" fmla="*/ 6 h 409"/>
                <a:gd name="T102" fmla="*/ 832 w 1005"/>
                <a:gd name="T103" fmla="*/ 6 h 409"/>
                <a:gd name="T104" fmla="*/ 633 w 1005"/>
                <a:gd name="T105" fmla="*/ 0 h 409"/>
                <a:gd name="T106" fmla="*/ 613 w 1005"/>
                <a:gd name="T10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5" h="409">
                  <a:moveTo>
                    <a:pt x="1005" y="269"/>
                  </a:moveTo>
                  <a:cubicBezTo>
                    <a:pt x="1003" y="270"/>
                    <a:pt x="1001" y="271"/>
                    <a:pt x="999" y="271"/>
                  </a:cubicBezTo>
                  <a:cubicBezTo>
                    <a:pt x="996" y="294"/>
                    <a:pt x="989" y="312"/>
                    <a:pt x="977" y="326"/>
                  </a:cubicBezTo>
                  <a:cubicBezTo>
                    <a:pt x="960" y="344"/>
                    <a:pt x="935" y="355"/>
                    <a:pt x="898" y="356"/>
                  </a:cubicBezTo>
                  <a:cubicBezTo>
                    <a:pt x="898" y="356"/>
                    <a:pt x="898" y="356"/>
                    <a:pt x="898" y="356"/>
                  </a:cubicBezTo>
                  <a:cubicBezTo>
                    <a:pt x="624" y="375"/>
                    <a:pt x="624" y="375"/>
                    <a:pt x="624" y="375"/>
                  </a:cubicBezTo>
                  <a:cubicBezTo>
                    <a:pt x="624" y="377"/>
                    <a:pt x="624" y="379"/>
                    <a:pt x="624" y="381"/>
                  </a:cubicBezTo>
                  <a:cubicBezTo>
                    <a:pt x="899" y="362"/>
                    <a:pt x="899" y="362"/>
                    <a:pt x="899" y="362"/>
                  </a:cubicBezTo>
                  <a:cubicBezTo>
                    <a:pt x="936" y="360"/>
                    <a:pt x="963" y="349"/>
                    <a:pt x="981" y="330"/>
                  </a:cubicBezTo>
                  <a:cubicBezTo>
                    <a:pt x="995" y="315"/>
                    <a:pt x="1003" y="294"/>
                    <a:pt x="1005" y="269"/>
                  </a:cubicBezTo>
                  <a:moveTo>
                    <a:pt x="569" y="1"/>
                  </a:moveTo>
                  <a:cubicBezTo>
                    <a:pt x="142" y="20"/>
                    <a:pt x="142" y="20"/>
                    <a:pt x="142" y="20"/>
                  </a:cubicBezTo>
                  <a:cubicBezTo>
                    <a:pt x="142" y="20"/>
                    <a:pt x="142" y="20"/>
                    <a:pt x="142" y="20"/>
                  </a:cubicBezTo>
                  <a:cubicBezTo>
                    <a:pt x="110" y="21"/>
                    <a:pt x="75" y="23"/>
                    <a:pt x="48" y="33"/>
                  </a:cubicBezTo>
                  <a:cubicBezTo>
                    <a:pt x="34" y="37"/>
                    <a:pt x="22" y="44"/>
                    <a:pt x="14" y="54"/>
                  </a:cubicBezTo>
                  <a:cubicBezTo>
                    <a:pt x="5" y="63"/>
                    <a:pt x="0" y="76"/>
                    <a:pt x="0" y="92"/>
                  </a:cubicBezTo>
                  <a:cubicBezTo>
                    <a:pt x="0" y="118"/>
                    <a:pt x="14" y="154"/>
                    <a:pt x="47" y="202"/>
                  </a:cubicBezTo>
                  <a:cubicBezTo>
                    <a:pt x="69" y="254"/>
                    <a:pt x="69" y="254"/>
                    <a:pt x="69" y="254"/>
                  </a:cubicBezTo>
                  <a:cubicBezTo>
                    <a:pt x="81" y="282"/>
                    <a:pt x="90" y="311"/>
                    <a:pt x="99" y="340"/>
                  </a:cubicBezTo>
                  <a:cubicBezTo>
                    <a:pt x="107" y="365"/>
                    <a:pt x="123" y="381"/>
                    <a:pt x="144" y="391"/>
                  </a:cubicBezTo>
                  <a:cubicBezTo>
                    <a:pt x="166" y="402"/>
                    <a:pt x="192" y="406"/>
                    <a:pt x="222" y="409"/>
                  </a:cubicBezTo>
                  <a:cubicBezTo>
                    <a:pt x="222" y="409"/>
                    <a:pt x="222" y="409"/>
                    <a:pt x="222" y="409"/>
                  </a:cubicBezTo>
                  <a:cubicBezTo>
                    <a:pt x="578" y="384"/>
                    <a:pt x="578" y="384"/>
                    <a:pt x="578" y="384"/>
                  </a:cubicBezTo>
                  <a:cubicBezTo>
                    <a:pt x="578" y="382"/>
                    <a:pt x="578" y="380"/>
                    <a:pt x="578" y="378"/>
                  </a:cubicBezTo>
                  <a:cubicBezTo>
                    <a:pt x="222" y="403"/>
                    <a:pt x="222" y="403"/>
                    <a:pt x="222" y="403"/>
                  </a:cubicBezTo>
                  <a:cubicBezTo>
                    <a:pt x="193" y="401"/>
                    <a:pt x="167" y="396"/>
                    <a:pt x="147" y="386"/>
                  </a:cubicBezTo>
                  <a:cubicBezTo>
                    <a:pt x="126" y="376"/>
                    <a:pt x="112" y="361"/>
                    <a:pt x="105" y="338"/>
                  </a:cubicBezTo>
                  <a:cubicBezTo>
                    <a:pt x="96" y="309"/>
                    <a:pt x="87" y="280"/>
                    <a:pt x="75" y="252"/>
                  </a:cubicBezTo>
                  <a:cubicBezTo>
                    <a:pt x="52" y="200"/>
                    <a:pt x="52" y="200"/>
                    <a:pt x="52" y="200"/>
                  </a:cubicBezTo>
                  <a:cubicBezTo>
                    <a:pt x="52" y="199"/>
                    <a:pt x="52" y="199"/>
                    <a:pt x="52" y="199"/>
                  </a:cubicBezTo>
                  <a:cubicBezTo>
                    <a:pt x="19" y="151"/>
                    <a:pt x="6" y="116"/>
                    <a:pt x="6" y="92"/>
                  </a:cubicBezTo>
                  <a:cubicBezTo>
                    <a:pt x="6" y="77"/>
                    <a:pt x="10" y="66"/>
                    <a:pt x="18" y="58"/>
                  </a:cubicBezTo>
                  <a:cubicBezTo>
                    <a:pt x="29" y="45"/>
                    <a:pt x="48" y="37"/>
                    <a:pt x="71" y="32"/>
                  </a:cubicBezTo>
                  <a:cubicBezTo>
                    <a:pt x="93" y="28"/>
                    <a:pt x="118" y="26"/>
                    <a:pt x="142" y="25"/>
                  </a:cubicBezTo>
                  <a:cubicBezTo>
                    <a:pt x="142" y="25"/>
                    <a:pt x="142" y="25"/>
                    <a:pt x="142" y="25"/>
                  </a:cubicBezTo>
                  <a:cubicBezTo>
                    <a:pt x="569" y="6"/>
                    <a:pt x="569" y="6"/>
                    <a:pt x="569" y="6"/>
                  </a:cubicBezTo>
                  <a:cubicBezTo>
                    <a:pt x="569" y="5"/>
                    <a:pt x="569" y="3"/>
                    <a:pt x="569" y="1"/>
                  </a:cubicBezTo>
                  <a:moveTo>
                    <a:pt x="613" y="0"/>
                  </a:moveTo>
                  <a:cubicBezTo>
                    <a:pt x="609" y="0"/>
                    <a:pt x="606" y="0"/>
                    <a:pt x="602" y="0"/>
                  </a:cubicBezTo>
                  <a:cubicBezTo>
                    <a:pt x="603" y="1"/>
                    <a:pt x="603" y="3"/>
                    <a:pt x="603" y="5"/>
                  </a:cubicBezTo>
                  <a:cubicBezTo>
                    <a:pt x="606" y="5"/>
                    <a:pt x="609" y="5"/>
                    <a:pt x="613" y="5"/>
                  </a:cubicBezTo>
                  <a:cubicBezTo>
                    <a:pt x="619" y="5"/>
                    <a:pt x="626" y="5"/>
                    <a:pt x="633" y="5"/>
                  </a:cubicBezTo>
                  <a:cubicBezTo>
                    <a:pt x="832" y="11"/>
                    <a:pt x="832" y="11"/>
                    <a:pt x="832" y="11"/>
                  </a:cubicBezTo>
                  <a:cubicBezTo>
                    <a:pt x="832" y="11"/>
                    <a:pt x="832" y="11"/>
                    <a:pt x="832" y="11"/>
                  </a:cubicBezTo>
                  <a:cubicBezTo>
                    <a:pt x="833" y="11"/>
                    <a:pt x="835" y="11"/>
                    <a:pt x="836" y="11"/>
                  </a:cubicBezTo>
                  <a:cubicBezTo>
                    <a:pt x="836" y="11"/>
                    <a:pt x="836" y="11"/>
                    <a:pt x="836" y="11"/>
                  </a:cubicBezTo>
                  <a:cubicBezTo>
                    <a:pt x="884" y="11"/>
                    <a:pt x="929" y="42"/>
                    <a:pt x="949" y="91"/>
                  </a:cubicBezTo>
                  <a:cubicBezTo>
                    <a:pt x="975" y="152"/>
                    <a:pt x="975" y="152"/>
                    <a:pt x="975" y="152"/>
                  </a:cubicBezTo>
                  <a:cubicBezTo>
                    <a:pt x="977" y="151"/>
                    <a:pt x="979" y="151"/>
                    <a:pt x="980" y="150"/>
                  </a:cubicBezTo>
                  <a:cubicBezTo>
                    <a:pt x="954" y="88"/>
                    <a:pt x="954" y="88"/>
                    <a:pt x="954" y="88"/>
                  </a:cubicBezTo>
                  <a:cubicBezTo>
                    <a:pt x="933" y="38"/>
                    <a:pt x="887" y="6"/>
                    <a:pt x="836" y="6"/>
                  </a:cubicBezTo>
                  <a:cubicBezTo>
                    <a:pt x="835" y="6"/>
                    <a:pt x="833" y="6"/>
                    <a:pt x="832" y="6"/>
                  </a:cubicBezTo>
                  <a:cubicBezTo>
                    <a:pt x="633" y="0"/>
                    <a:pt x="633" y="0"/>
                    <a:pt x="633" y="0"/>
                  </a:cubicBezTo>
                  <a:cubicBezTo>
                    <a:pt x="626" y="0"/>
                    <a:pt x="619" y="0"/>
                    <a:pt x="613" y="0"/>
                  </a:cubicBezTo>
                </a:path>
              </a:pathLst>
            </a:custGeom>
            <a:solidFill>
              <a:srgbClr val="FC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ïṥḷîḑê"/>
            <p:cNvSpPr/>
            <p:nvPr/>
          </p:nvSpPr>
          <p:spPr bwMode="auto">
            <a:xfrm>
              <a:off x="9562906" y="4942148"/>
              <a:ext cx="43710" cy="171480"/>
            </a:xfrm>
            <a:custGeom>
              <a:avLst/>
              <a:gdLst>
                <a:gd name="T0" fmla="*/ 5 w 31"/>
                <a:gd name="T1" fmla="*/ 0 h 121"/>
                <a:gd name="T2" fmla="*/ 0 w 31"/>
                <a:gd name="T3" fmla="*/ 2 h 121"/>
                <a:gd name="T4" fmla="*/ 22 w 31"/>
                <a:gd name="T5" fmla="*/ 53 h 121"/>
                <a:gd name="T6" fmla="*/ 26 w 31"/>
                <a:gd name="T7" fmla="*/ 99 h 121"/>
                <a:gd name="T8" fmla="*/ 24 w 31"/>
                <a:gd name="T9" fmla="*/ 121 h 121"/>
                <a:gd name="T10" fmla="*/ 30 w 31"/>
                <a:gd name="T11" fmla="*/ 119 h 121"/>
                <a:gd name="T12" fmla="*/ 31 w 31"/>
                <a:gd name="T13" fmla="*/ 99 h 121"/>
                <a:gd name="T14" fmla="*/ 27 w 31"/>
                <a:gd name="T15" fmla="*/ 51 h 121"/>
                <a:gd name="T16" fmla="*/ 27 w 31"/>
                <a:gd name="T17" fmla="*/ 51 h 121"/>
                <a:gd name="T18" fmla="*/ 5 w 31"/>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21">
                  <a:moveTo>
                    <a:pt x="5" y="0"/>
                  </a:moveTo>
                  <a:cubicBezTo>
                    <a:pt x="4" y="1"/>
                    <a:pt x="2" y="1"/>
                    <a:pt x="0" y="2"/>
                  </a:cubicBezTo>
                  <a:cubicBezTo>
                    <a:pt x="22" y="53"/>
                    <a:pt x="22" y="53"/>
                    <a:pt x="22" y="53"/>
                  </a:cubicBezTo>
                  <a:cubicBezTo>
                    <a:pt x="24" y="69"/>
                    <a:pt x="26" y="85"/>
                    <a:pt x="26" y="99"/>
                  </a:cubicBezTo>
                  <a:cubicBezTo>
                    <a:pt x="25" y="107"/>
                    <a:pt x="25" y="114"/>
                    <a:pt x="24" y="121"/>
                  </a:cubicBezTo>
                  <a:cubicBezTo>
                    <a:pt x="26" y="121"/>
                    <a:pt x="28" y="120"/>
                    <a:pt x="30" y="119"/>
                  </a:cubicBezTo>
                  <a:cubicBezTo>
                    <a:pt x="31" y="113"/>
                    <a:pt x="31" y="106"/>
                    <a:pt x="31" y="99"/>
                  </a:cubicBezTo>
                  <a:cubicBezTo>
                    <a:pt x="31" y="84"/>
                    <a:pt x="30" y="68"/>
                    <a:pt x="27" y="51"/>
                  </a:cubicBezTo>
                  <a:cubicBezTo>
                    <a:pt x="27" y="51"/>
                    <a:pt x="27" y="51"/>
                    <a:pt x="27" y="51"/>
                  </a:cubicBezTo>
                  <a:cubicBezTo>
                    <a:pt x="5" y="0"/>
                    <a:pt x="5" y="0"/>
                    <a:pt x="5" y="0"/>
                  </a:cubicBezTo>
                </a:path>
              </a:pathLst>
            </a:custGeom>
            <a:solidFill>
              <a:srgbClr val="FDEF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îş1iḍê"/>
            <p:cNvSpPr/>
            <p:nvPr/>
          </p:nvSpPr>
          <p:spPr bwMode="auto">
            <a:xfrm>
              <a:off x="8987944" y="4730320"/>
              <a:ext cx="77334" cy="544700"/>
            </a:xfrm>
            <a:custGeom>
              <a:avLst/>
              <a:gdLst>
                <a:gd name="T0" fmla="*/ 55 w 55"/>
                <a:gd name="T1" fmla="*/ 375 h 384"/>
                <a:gd name="T2" fmla="*/ 9 w 55"/>
                <a:gd name="T3" fmla="*/ 378 h 384"/>
                <a:gd name="T4" fmla="*/ 9 w 55"/>
                <a:gd name="T5" fmla="*/ 384 h 384"/>
                <a:gd name="T6" fmla="*/ 55 w 55"/>
                <a:gd name="T7" fmla="*/ 381 h 384"/>
                <a:gd name="T8" fmla="*/ 55 w 55"/>
                <a:gd name="T9" fmla="*/ 375 h 384"/>
                <a:gd name="T10" fmla="*/ 33 w 55"/>
                <a:gd name="T11" fmla="*/ 0 h 384"/>
                <a:gd name="T12" fmla="*/ 14 w 55"/>
                <a:gd name="T13" fmla="*/ 0 h 384"/>
                <a:gd name="T14" fmla="*/ 0 w 55"/>
                <a:gd name="T15" fmla="*/ 1 h 384"/>
                <a:gd name="T16" fmla="*/ 0 w 55"/>
                <a:gd name="T17" fmla="*/ 6 h 384"/>
                <a:gd name="T18" fmla="*/ 14 w 55"/>
                <a:gd name="T19" fmla="*/ 6 h 384"/>
                <a:gd name="T20" fmla="*/ 34 w 55"/>
                <a:gd name="T21" fmla="*/ 5 h 384"/>
                <a:gd name="T22" fmla="*/ 33 w 55"/>
                <a:gd name="T2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84">
                  <a:moveTo>
                    <a:pt x="55" y="375"/>
                  </a:moveTo>
                  <a:cubicBezTo>
                    <a:pt x="9" y="378"/>
                    <a:pt x="9" y="378"/>
                    <a:pt x="9" y="378"/>
                  </a:cubicBezTo>
                  <a:cubicBezTo>
                    <a:pt x="9" y="380"/>
                    <a:pt x="9" y="382"/>
                    <a:pt x="9" y="384"/>
                  </a:cubicBezTo>
                  <a:cubicBezTo>
                    <a:pt x="55" y="381"/>
                    <a:pt x="55" y="381"/>
                    <a:pt x="55" y="381"/>
                  </a:cubicBezTo>
                  <a:cubicBezTo>
                    <a:pt x="55" y="379"/>
                    <a:pt x="55" y="377"/>
                    <a:pt x="55" y="375"/>
                  </a:cubicBezTo>
                  <a:moveTo>
                    <a:pt x="33" y="0"/>
                  </a:moveTo>
                  <a:cubicBezTo>
                    <a:pt x="27" y="0"/>
                    <a:pt x="20" y="0"/>
                    <a:pt x="14" y="0"/>
                  </a:cubicBezTo>
                  <a:cubicBezTo>
                    <a:pt x="0" y="1"/>
                    <a:pt x="0" y="1"/>
                    <a:pt x="0" y="1"/>
                  </a:cubicBezTo>
                  <a:cubicBezTo>
                    <a:pt x="0" y="3"/>
                    <a:pt x="0" y="5"/>
                    <a:pt x="0" y="6"/>
                  </a:cubicBezTo>
                  <a:cubicBezTo>
                    <a:pt x="14" y="6"/>
                    <a:pt x="14" y="6"/>
                    <a:pt x="14" y="6"/>
                  </a:cubicBezTo>
                  <a:cubicBezTo>
                    <a:pt x="21" y="6"/>
                    <a:pt x="27" y="5"/>
                    <a:pt x="34" y="5"/>
                  </a:cubicBezTo>
                  <a:cubicBezTo>
                    <a:pt x="34" y="3"/>
                    <a:pt x="34" y="1"/>
                    <a:pt x="33" y="0"/>
                  </a:cubicBezTo>
                </a:path>
              </a:pathLst>
            </a:custGeom>
            <a:solidFill>
              <a:srgbClr val="CEAF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îśḻïďê"/>
            <p:cNvSpPr/>
            <p:nvPr/>
          </p:nvSpPr>
          <p:spPr bwMode="auto">
            <a:xfrm>
              <a:off x="7722022" y="5725574"/>
              <a:ext cx="270669" cy="147943"/>
            </a:xfrm>
            <a:custGeom>
              <a:avLst/>
              <a:gdLst>
                <a:gd name="T0" fmla="*/ 0 w 191"/>
                <a:gd name="T1" fmla="*/ 0 h 104"/>
                <a:gd name="T2" fmla="*/ 15 w 191"/>
                <a:gd name="T3" fmla="*/ 47 h 104"/>
                <a:gd name="T4" fmla="*/ 35 w 191"/>
                <a:gd name="T5" fmla="*/ 99 h 104"/>
                <a:gd name="T6" fmla="*/ 37 w 191"/>
                <a:gd name="T7" fmla="*/ 104 h 104"/>
                <a:gd name="T8" fmla="*/ 184 w 191"/>
                <a:gd name="T9" fmla="*/ 104 h 104"/>
                <a:gd name="T10" fmla="*/ 191 w 191"/>
                <a:gd name="T11" fmla="*/ 14 h 104"/>
                <a:gd name="T12" fmla="*/ 188 w 191"/>
                <a:gd name="T13" fmla="*/ 17 h 104"/>
                <a:gd name="T14" fmla="*/ 177 w 191"/>
                <a:gd name="T15" fmla="*/ 17 h 104"/>
                <a:gd name="T16" fmla="*/ 0 w 191"/>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4">
                  <a:moveTo>
                    <a:pt x="0" y="0"/>
                  </a:moveTo>
                  <a:cubicBezTo>
                    <a:pt x="4" y="14"/>
                    <a:pt x="9" y="30"/>
                    <a:pt x="15" y="47"/>
                  </a:cubicBezTo>
                  <a:cubicBezTo>
                    <a:pt x="35" y="99"/>
                    <a:pt x="35" y="99"/>
                    <a:pt x="35" y="99"/>
                  </a:cubicBezTo>
                  <a:cubicBezTo>
                    <a:pt x="35" y="101"/>
                    <a:pt x="36" y="103"/>
                    <a:pt x="37" y="104"/>
                  </a:cubicBezTo>
                  <a:cubicBezTo>
                    <a:pt x="184" y="104"/>
                    <a:pt x="184" y="104"/>
                    <a:pt x="184" y="104"/>
                  </a:cubicBezTo>
                  <a:cubicBezTo>
                    <a:pt x="186" y="79"/>
                    <a:pt x="188" y="48"/>
                    <a:pt x="191" y="14"/>
                  </a:cubicBezTo>
                  <a:cubicBezTo>
                    <a:pt x="188" y="17"/>
                    <a:pt x="188" y="17"/>
                    <a:pt x="188" y="17"/>
                  </a:cubicBezTo>
                  <a:cubicBezTo>
                    <a:pt x="188" y="17"/>
                    <a:pt x="184" y="17"/>
                    <a:pt x="177" y="17"/>
                  </a:cubicBezTo>
                  <a:cubicBezTo>
                    <a:pt x="149" y="17"/>
                    <a:pt x="79" y="15"/>
                    <a:pt x="0" y="0"/>
                  </a:cubicBezTo>
                </a:path>
              </a:pathLst>
            </a:custGeom>
            <a:solidFill>
              <a:srgbClr val="C7C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ïsḷîde"/>
            <p:cNvSpPr/>
            <p:nvPr/>
          </p:nvSpPr>
          <p:spPr bwMode="auto">
            <a:xfrm>
              <a:off x="7674949" y="5535602"/>
              <a:ext cx="329510" cy="215190"/>
            </a:xfrm>
            <a:custGeom>
              <a:avLst/>
              <a:gdLst>
                <a:gd name="T0" fmla="*/ 196 w 233"/>
                <a:gd name="T1" fmla="*/ 0 h 151"/>
                <a:gd name="T2" fmla="*/ 168 w 233"/>
                <a:gd name="T3" fmla="*/ 1 h 151"/>
                <a:gd name="T4" fmla="*/ 167 w 233"/>
                <a:gd name="T5" fmla="*/ 4 h 151"/>
                <a:gd name="T6" fmla="*/ 166 w 233"/>
                <a:gd name="T7" fmla="*/ 4 h 151"/>
                <a:gd name="T8" fmla="*/ 158 w 233"/>
                <a:gd name="T9" fmla="*/ 1 h 151"/>
                <a:gd name="T10" fmla="*/ 130 w 233"/>
                <a:gd name="T11" fmla="*/ 3 h 151"/>
                <a:gd name="T12" fmla="*/ 34 w 233"/>
                <a:gd name="T13" fmla="*/ 134 h 151"/>
                <a:gd name="T14" fmla="*/ 211 w 233"/>
                <a:gd name="T15" fmla="*/ 151 h 151"/>
                <a:gd name="T16" fmla="*/ 222 w 233"/>
                <a:gd name="T17" fmla="*/ 151 h 151"/>
                <a:gd name="T18" fmla="*/ 225 w 233"/>
                <a:gd name="T19" fmla="*/ 148 h 151"/>
                <a:gd name="T20" fmla="*/ 233 w 233"/>
                <a:gd name="T21" fmla="*/ 25 h 151"/>
                <a:gd name="T22" fmla="*/ 196 w 233"/>
                <a:gd name="T23"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3" h="151">
                  <a:moveTo>
                    <a:pt x="196" y="0"/>
                  </a:moveTo>
                  <a:cubicBezTo>
                    <a:pt x="168" y="1"/>
                    <a:pt x="168" y="1"/>
                    <a:pt x="168" y="1"/>
                  </a:cubicBezTo>
                  <a:cubicBezTo>
                    <a:pt x="169" y="2"/>
                    <a:pt x="169" y="4"/>
                    <a:pt x="167" y="4"/>
                  </a:cubicBezTo>
                  <a:cubicBezTo>
                    <a:pt x="167" y="4"/>
                    <a:pt x="167" y="4"/>
                    <a:pt x="166" y="4"/>
                  </a:cubicBezTo>
                  <a:cubicBezTo>
                    <a:pt x="164" y="3"/>
                    <a:pt x="161" y="2"/>
                    <a:pt x="158" y="1"/>
                  </a:cubicBezTo>
                  <a:cubicBezTo>
                    <a:pt x="130" y="3"/>
                    <a:pt x="130" y="3"/>
                    <a:pt x="130" y="3"/>
                  </a:cubicBezTo>
                  <a:cubicBezTo>
                    <a:pt x="57" y="5"/>
                    <a:pt x="0" y="3"/>
                    <a:pt x="34" y="134"/>
                  </a:cubicBezTo>
                  <a:cubicBezTo>
                    <a:pt x="113" y="149"/>
                    <a:pt x="183" y="151"/>
                    <a:pt x="211" y="151"/>
                  </a:cubicBezTo>
                  <a:cubicBezTo>
                    <a:pt x="218" y="151"/>
                    <a:pt x="222" y="151"/>
                    <a:pt x="222" y="151"/>
                  </a:cubicBezTo>
                  <a:cubicBezTo>
                    <a:pt x="225" y="148"/>
                    <a:pt x="225" y="148"/>
                    <a:pt x="225" y="148"/>
                  </a:cubicBezTo>
                  <a:cubicBezTo>
                    <a:pt x="227" y="111"/>
                    <a:pt x="230" y="69"/>
                    <a:pt x="233" y="25"/>
                  </a:cubicBezTo>
                  <a:cubicBezTo>
                    <a:pt x="221" y="17"/>
                    <a:pt x="209" y="8"/>
                    <a:pt x="196" y="0"/>
                  </a:cubicBezTo>
                </a:path>
              </a:pathLst>
            </a:custGeom>
            <a:solidFill>
              <a:srgbClr val="FF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íślïḓe"/>
            <p:cNvSpPr/>
            <p:nvPr/>
          </p:nvSpPr>
          <p:spPr bwMode="auto">
            <a:xfrm>
              <a:off x="7952342" y="5533921"/>
              <a:ext cx="55479" cy="36986"/>
            </a:xfrm>
            <a:custGeom>
              <a:avLst/>
              <a:gdLst>
                <a:gd name="T0" fmla="*/ 39 w 39"/>
                <a:gd name="T1" fmla="*/ 0 h 27"/>
                <a:gd name="T2" fmla="*/ 0 w 39"/>
                <a:gd name="T3" fmla="*/ 2 h 27"/>
                <a:gd name="T4" fmla="*/ 37 w 39"/>
                <a:gd name="T5" fmla="*/ 27 h 27"/>
                <a:gd name="T6" fmla="*/ 39 w 39"/>
                <a:gd name="T7" fmla="*/ 0 h 27"/>
              </a:gdLst>
              <a:ahLst/>
              <a:cxnLst>
                <a:cxn ang="0">
                  <a:pos x="T0" y="T1"/>
                </a:cxn>
                <a:cxn ang="0">
                  <a:pos x="T2" y="T3"/>
                </a:cxn>
                <a:cxn ang="0">
                  <a:pos x="T4" y="T5"/>
                </a:cxn>
                <a:cxn ang="0">
                  <a:pos x="T6" y="T7"/>
                </a:cxn>
              </a:cxnLst>
              <a:rect l="0" t="0" r="r" b="b"/>
              <a:pathLst>
                <a:path w="39" h="27">
                  <a:moveTo>
                    <a:pt x="39" y="0"/>
                  </a:moveTo>
                  <a:cubicBezTo>
                    <a:pt x="0" y="2"/>
                    <a:pt x="0" y="2"/>
                    <a:pt x="0" y="2"/>
                  </a:cubicBezTo>
                  <a:cubicBezTo>
                    <a:pt x="13" y="10"/>
                    <a:pt x="25" y="19"/>
                    <a:pt x="37" y="27"/>
                  </a:cubicBezTo>
                  <a:cubicBezTo>
                    <a:pt x="38" y="18"/>
                    <a:pt x="39" y="9"/>
                    <a:pt x="39" y="0"/>
                  </a:cubicBezTo>
                </a:path>
              </a:pathLst>
            </a:custGeom>
            <a:solidFill>
              <a:srgbClr val="C7C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íŝḷïḑe"/>
            <p:cNvSpPr/>
            <p:nvPr/>
          </p:nvSpPr>
          <p:spPr bwMode="auto">
            <a:xfrm>
              <a:off x="8143996" y="5515428"/>
              <a:ext cx="801920" cy="358090"/>
            </a:xfrm>
            <a:custGeom>
              <a:avLst/>
              <a:gdLst>
                <a:gd name="T0" fmla="*/ 215 w 567"/>
                <a:gd name="T1" fmla="*/ 0 h 253"/>
                <a:gd name="T2" fmla="*/ 191 w 567"/>
                <a:gd name="T3" fmla="*/ 0 h 253"/>
                <a:gd name="T4" fmla="*/ 0 w 567"/>
                <a:gd name="T5" fmla="*/ 9 h 253"/>
                <a:gd name="T6" fmla="*/ 3 w 567"/>
                <a:gd name="T7" fmla="*/ 253 h 253"/>
                <a:gd name="T8" fmla="*/ 566 w 567"/>
                <a:gd name="T9" fmla="*/ 253 h 253"/>
                <a:gd name="T10" fmla="*/ 563 w 567"/>
                <a:gd name="T11" fmla="*/ 200 h 253"/>
                <a:gd name="T12" fmla="*/ 520 w 567"/>
                <a:gd name="T13" fmla="*/ 88 h 253"/>
                <a:gd name="T14" fmla="*/ 416 w 567"/>
                <a:gd name="T15" fmla="*/ 7 h 253"/>
                <a:gd name="T16" fmla="*/ 413 w 567"/>
                <a:gd name="T17" fmla="*/ 7 h 253"/>
                <a:gd name="T18" fmla="*/ 236 w 567"/>
                <a:gd name="T19" fmla="*/ 0 h 253"/>
                <a:gd name="T20" fmla="*/ 215 w 567"/>
                <a:gd name="T21"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253">
                  <a:moveTo>
                    <a:pt x="215" y="0"/>
                  </a:moveTo>
                  <a:cubicBezTo>
                    <a:pt x="207" y="0"/>
                    <a:pt x="199" y="0"/>
                    <a:pt x="191" y="0"/>
                  </a:cubicBezTo>
                  <a:cubicBezTo>
                    <a:pt x="0" y="9"/>
                    <a:pt x="0" y="9"/>
                    <a:pt x="0" y="9"/>
                  </a:cubicBezTo>
                  <a:cubicBezTo>
                    <a:pt x="1" y="99"/>
                    <a:pt x="2" y="183"/>
                    <a:pt x="3" y="253"/>
                  </a:cubicBezTo>
                  <a:cubicBezTo>
                    <a:pt x="566" y="253"/>
                    <a:pt x="566" y="253"/>
                    <a:pt x="566" y="253"/>
                  </a:cubicBezTo>
                  <a:cubicBezTo>
                    <a:pt x="567" y="237"/>
                    <a:pt x="565" y="220"/>
                    <a:pt x="563" y="200"/>
                  </a:cubicBezTo>
                  <a:cubicBezTo>
                    <a:pt x="520" y="88"/>
                    <a:pt x="520" y="88"/>
                    <a:pt x="520" y="88"/>
                  </a:cubicBezTo>
                  <a:cubicBezTo>
                    <a:pt x="501" y="38"/>
                    <a:pt x="460" y="7"/>
                    <a:pt x="416" y="7"/>
                  </a:cubicBezTo>
                  <a:cubicBezTo>
                    <a:pt x="415" y="7"/>
                    <a:pt x="414" y="7"/>
                    <a:pt x="413" y="7"/>
                  </a:cubicBezTo>
                  <a:cubicBezTo>
                    <a:pt x="236" y="0"/>
                    <a:pt x="236" y="0"/>
                    <a:pt x="236" y="0"/>
                  </a:cubicBezTo>
                  <a:cubicBezTo>
                    <a:pt x="229" y="0"/>
                    <a:pt x="222" y="0"/>
                    <a:pt x="215" y="0"/>
                  </a:cubicBezTo>
                </a:path>
              </a:pathLst>
            </a:custGeom>
            <a:solidFill>
              <a:srgbClr val="FC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íSḻiḑè"/>
            <p:cNvSpPr/>
            <p:nvPr/>
          </p:nvSpPr>
          <p:spPr bwMode="auto">
            <a:xfrm>
              <a:off x="7843066" y="6043317"/>
              <a:ext cx="660702" cy="40348"/>
            </a:xfrm>
            <a:custGeom>
              <a:avLst/>
              <a:gdLst>
                <a:gd name="T0" fmla="*/ 466 w 466"/>
                <a:gd name="T1" fmla="*/ 0 h 28"/>
                <a:gd name="T2" fmla="*/ 0 w 466"/>
                <a:gd name="T3" fmla="*/ 0 h 28"/>
                <a:gd name="T4" fmla="*/ 84 w 466"/>
                <a:gd name="T5" fmla="*/ 28 h 28"/>
                <a:gd name="T6" fmla="*/ 466 w 466"/>
                <a:gd name="T7" fmla="*/ 0 h 28"/>
              </a:gdLst>
              <a:ahLst/>
              <a:cxnLst>
                <a:cxn ang="0">
                  <a:pos x="T0" y="T1"/>
                </a:cxn>
                <a:cxn ang="0">
                  <a:pos x="T2" y="T3"/>
                </a:cxn>
                <a:cxn ang="0">
                  <a:pos x="T4" y="T5"/>
                </a:cxn>
                <a:cxn ang="0">
                  <a:pos x="T6" y="T7"/>
                </a:cxn>
              </a:cxnLst>
              <a:rect l="0" t="0" r="r" b="b"/>
              <a:pathLst>
                <a:path w="466" h="28">
                  <a:moveTo>
                    <a:pt x="466" y="0"/>
                  </a:moveTo>
                  <a:cubicBezTo>
                    <a:pt x="0" y="0"/>
                    <a:pt x="0" y="0"/>
                    <a:pt x="0" y="0"/>
                  </a:cubicBezTo>
                  <a:cubicBezTo>
                    <a:pt x="20" y="18"/>
                    <a:pt x="50" y="25"/>
                    <a:pt x="84" y="28"/>
                  </a:cubicBezTo>
                  <a:cubicBezTo>
                    <a:pt x="466" y="0"/>
                    <a:pt x="466" y="0"/>
                    <a:pt x="466" y="0"/>
                  </a:cubicBezTo>
                </a:path>
              </a:pathLst>
            </a:custGeom>
            <a:solidFill>
              <a:srgbClr val="B8C3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íṧḻîḓè"/>
            <p:cNvSpPr/>
            <p:nvPr/>
          </p:nvSpPr>
          <p:spPr bwMode="auto">
            <a:xfrm>
              <a:off x="7775819" y="5873518"/>
              <a:ext cx="1168416" cy="169799"/>
            </a:xfrm>
            <a:custGeom>
              <a:avLst/>
              <a:gdLst>
                <a:gd name="T0" fmla="*/ 826 w 826"/>
                <a:gd name="T1" fmla="*/ 0 h 120"/>
                <a:gd name="T2" fmla="*/ 263 w 826"/>
                <a:gd name="T3" fmla="*/ 0 h 120"/>
                <a:gd name="T4" fmla="*/ 263 w 826"/>
                <a:gd name="T5" fmla="*/ 82 h 120"/>
                <a:gd name="T6" fmla="*/ 140 w 826"/>
                <a:gd name="T7" fmla="*/ 84 h 120"/>
                <a:gd name="T8" fmla="*/ 147 w 826"/>
                <a:gd name="T9" fmla="*/ 0 h 120"/>
                <a:gd name="T10" fmla="*/ 0 w 826"/>
                <a:gd name="T11" fmla="*/ 0 h 120"/>
                <a:gd name="T12" fmla="*/ 24 w 826"/>
                <a:gd name="T13" fmla="*/ 81 h 120"/>
                <a:gd name="T14" fmla="*/ 48 w 826"/>
                <a:gd name="T15" fmla="*/ 120 h 120"/>
                <a:gd name="T16" fmla="*/ 514 w 826"/>
                <a:gd name="T17" fmla="*/ 120 h 120"/>
                <a:gd name="T18" fmla="*/ 734 w 826"/>
                <a:gd name="T19" fmla="*/ 104 h 120"/>
                <a:gd name="T20" fmla="*/ 826 w 826"/>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6" h="120">
                  <a:moveTo>
                    <a:pt x="826" y="0"/>
                  </a:moveTo>
                  <a:cubicBezTo>
                    <a:pt x="263" y="0"/>
                    <a:pt x="263" y="0"/>
                    <a:pt x="263" y="0"/>
                  </a:cubicBezTo>
                  <a:cubicBezTo>
                    <a:pt x="263" y="30"/>
                    <a:pt x="263" y="58"/>
                    <a:pt x="263" y="82"/>
                  </a:cubicBezTo>
                  <a:cubicBezTo>
                    <a:pt x="140" y="84"/>
                    <a:pt x="140" y="84"/>
                    <a:pt x="140" y="84"/>
                  </a:cubicBezTo>
                  <a:cubicBezTo>
                    <a:pt x="140" y="84"/>
                    <a:pt x="143" y="53"/>
                    <a:pt x="147" y="0"/>
                  </a:cubicBezTo>
                  <a:cubicBezTo>
                    <a:pt x="0" y="0"/>
                    <a:pt x="0" y="0"/>
                    <a:pt x="0" y="0"/>
                  </a:cubicBezTo>
                  <a:cubicBezTo>
                    <a:pt x="9" y="27"/>
                    <a:pt x="17" y="54"/>
                    <a:pt x="24" y="81"/>
                  </a:cubicBezTo>
                  <a:cubicBezTo>
                    <a:pt x="29" y="98"/>
                    <a:pt x="37" y="111"/>
                    <a:pt x="48" y="120"/>
                  </a:cubicBezTo>
                  <a:cubicBezTo>
                    <a:pt x="514" y="120"/>
                    <a:pt x="514" y="120"/>
                    <a:pt x="514" y="120"/>
                  </a:cubicBezTo>
                  <a:cubicBezTo>
                    <a:pt x="734" y="104"/>
                    <a:pt x="734" y="104"/>
                    <a:pt x="734" y="104"/>
                  </a:cubicBezTo>
                  <a:cubicBezTo>
                    <a:pt x="798" y="102"/>
                    <a:pt x="825" y="64"/>
                    <a:pt x="826" y="0"/>
                  </a:cubicBezTo>
                </a:path>
              </a:pathLst>
            </a:custGeom>
            <a:solidFill>
              <a:srgbClr val="C7C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iṡ1ïḍe"/>
            <p:cNvSpPr/>
            <p:nvPr/>
          </p:nvSpPr>
          <p:spPr bwMode="auto">
            <a:xfrm>
              <a:off x="7974198" y="5527196"/>
              <a:ext cx="173161" cy="465685"/>
            </a:xfrm>
            <a:custGeom>
              <a:avLst/>
              <a:gdLst>
                <a:gd name="T0" fmla="*/ 120 w 123"/>
                <a:gd name="T1" fmla="*/ 0 h 328"/>
                <a:gd name="T2" fmla="*/ 24 w 123"/>
                <a:gd name="T3" fmla="*/ 4 h 328"/>
                <a:gd name="T4" fmla="*/ 22 w 123"/>
                <a:gd name="T5" fmla="*/ 31 h 328"/>
                <a:gd name="T6" fmla="*/ 14 w 123"/>
                <a:gd name="T7" fmla="*/ 154 h 328"/>
                <a:gd name="T8" fmla="*/ 7 w 123"/>
                <a:gd name="T9" fmla="*/ 244 h 328"/>
                <a:gd name="T10" fmla="*/ 0 w 123"/>
                <a:gd name="T11" fmla="*/ 328 h 328"/>
                <a:gd name="T12" fmla="*/ 123 w 123"/>
                <a:gd name="T13" fmla="*/ 326 h 328"/>
                <a:gd name="T14" fmla="*/ 123 w 123"/>
                <a:gd name="T15" fmla="*/ 244 h 328"/>
                <a:gd name="T16" fmla="*/ 120 w 123"/>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328">
                  <a:moveTo>
                    <a:pt x="120" y="0"/>
                  </a:moveTo>
                  <a:cubicBezTo>
                    <a:pt x="24" y="4"/>
                    <a:pt x="24" y="4"/>
                    <a:pt x="24" y="4"/>
                  </a:cubicBezTo>
                  <a:cubicBezTo>
                    <a:pt x="24" y="13"/>
                    <a:pt x="23" y="22"/>
                    <a:pt x="22" y="31"/>
                  </a:cubicBezTo>
                  <a:cubicBezTo>
                    <a:pt x="19" y="75"/>
                    <a:pt x="16" y="117"/>
                    <a:pt x="14" y="154"/>
                  </a:cubicBezTo>
                  <a:cubicBezTo>
                    <a:pt x="11" y="188"/>
                    <a:pt x="9" y="219"/>
                    <a:pt x="7" y="244"/>
                  </a:cubicBezTo>
                  <a:cubicBezTo>
                    <a:pt x="3" y="297"/>
                    <a:pt x="0" y="328"/>
                    <a:pt x="0" y="328"/>
                  </a:cubicBezTo>
                  <a:cubicBezTo>
                    <a:pt x="123" y="326"/>
                    <a:pt x="123" y="326"/>
                    <a:pt x="123" y="326"/>
                  </a:cubicBezTo>
                  <a:cubicBezTo>
                    <a:pt x="123" y="302"/>
                    <a:pt x="123" y="274"/>
                    <a:pt x="123" y="244"/>
                  </a:cubicBezTo>
                  <a:cubicBezTo>
                    <a:pt x="122" y="174"/>
                    <a:pt x="121" y="90"/>
                    <a:pt x="120" y="0"/>
                  </a:cubicBezTo>
                </a:path>
              </a:pathLst>
            </a:custGeom>
            <a:solidFill>
              <a:srgbClr val="E2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î$ľîdè"/>
            <p:cNvSpPr/>
            <p:nvPr/>
          </p:nvSpPr>
          <p:spPr bwMode="auto">
            <a:xfrm>
              <a:off x="10395087" y="5575951"/>
              <a:ext cx="117682" cy="297568"/>
            </a:xfrm>
            <a:custGeom>
              <a:avLst/>
              <a:gdLst>
                <a:gd name="T0" fmla="*/ 53 w 83"/>
                <a:gd name="T1" fmla="*/ 0 h 210"/>
                <a:gd name="T2" fmla="*/ 13 w 83"/>
                <a:gd name="T3" fmla="*/ 37 h 210"/>
                <a:gd name="T4" fmla="*/ 0 w 83"/>
                <a:gd name="T5" fmla="*/ 210 h 210"/>
                <a:gd name="T6" fmla="*/ 59 w 83"/>
                <a:gd name="T7" fmla="*/ 210 h 210"/>
                <a:gd name="T8" fmla="*/ 76 w 83"/>
                <a:gd name="T9" fmla="*/ 76 h 210"/>
                <a:gd name="T10" fmla="*/ 53 w 83"/>
                <a:gd name="T11" fmla="*/ 0 h 210"/>
              </a:gdLst>
              <a:ahLst/>
              <a:cxnLst>
                <a:cxn ang="0">
                  <a:pos x="T0" y="T1"/>
                </a:cxn>
                <a:cxn ang="0">
                  <a:pos x="T2" y="T3"/>
                </a:cxn>
                <a:cxn ang="0">
                  <a:pos x="T4" y="T5"/>
                </a:cxn>
                <a:cxn ang="0">
                  <a:pos x="T6" y="T7"/>
                </a:cxn>
                <a:cxn ang="0">
                  <a:pos x="T8" y="T9"/>
                </a:cxn>
                <a:cxn ang="0">
                  <a:pos x="T10" y="T11"/>
                </a:cxn>
              </a:cxnLst>
              <a:rect l="0" t="0" r="r" b="b"/>
              <a:pathLst>
                <a:path w="83" h="210">
                  <a:moveTo>
                    <a:pt x="53" y="0"/>
                  </a:moveTo>
                  <a:cubicBezTo>
                    <a:pt x="39" y="12"/>
                    <a:pt x="26" y="24"/>
                    <a:pt x="13" y="37"/>
                  </a:cubicBezTo>
                  <a:cubicBezTo>
                    <a:pt x="11" y="106"/>
                    <a:pt x="7" y="167"/>
                    <a:pt x="0" y="210"/>
                  </a:cubicBezTo>
                  <a:cubicBezTo>
                    <a:pt x="59" y="210"/>
                    <a:pt x="59" y="210"/>
                    <a:pt x="59" y="210"/>
                  </a:cubicBezTo>
                  <a:cubicBezTo>
                    <a:pt x="79" y="184"/>
                    <a:pt x="83" y="138"/>
                    <a:pt x="76" y="76"/>
                  </a:cubicBezTo>
                  <a:cubicBezTo>
                    <a:pt x="53" y="0"/>
                    <a:pt x="53" y="0"/>
                    <a:pt x="53" y="0"/>
                  </a:cubicBezTo>
                </a:path>
              </a:pathLst>
            </a:custGeom>
            <a:solidFill>
              <a:srgbClr val="C7C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îṣlïḑê"/>
            <p:cNvSpPr/>
            <p:nvPr/>
          </p:nvSpPr>
          <p:spPr bwMode="auto">
            <a:xfrm>
              <a:off x="10413579" y="5448181"/>
              <a:ext cx="57160" cy="179886"/>
            </a:xfrm>
            <a:custGeom>
              <a:avLst/>
              <a:gdLst>
                <a:gd name="T0" fmla="*/ 3 w 40"/>
                <a:gd name="T1" fmla="*/ 0 h 127"/>
                <a:gd name="T2" fmla="*/ 3 w 40"/>
                <a:gd name="T3" fmla="*/ 0 h 127"/>
                <a:gd name="T4" fmla="*/ 0 w 40"/>
                <a:gd name="T5" fmla="*/ 127 h 127"/>
                <a:gd name="T6" fmla="*/ 40 w 40"/>
                <a:gd name="T7" fmla="*/ 90 h 127"/>
                <a:gd name="T8" fmla="*/ 28 w 40"/>
                <a:gd name="T9" fmla="*/ 51 h 127"/>
                <a:gd name="T10" fmla="*/ 3 w 40"/>
                <a:gd name="T11" fmla="*/ 0 h 127"/>
              </a:gdLst>
              <a:ahLst/>
              <a:cxnLst>
                <a:cxn ang="0">
                  <a:pos x="T0" y="T1"/>
                </a:cxn>
                <a:cxn ang="0">
                  <a:pos x="T2" y="T3"/>
                </a:cxn>
                <a:cxn ang="0">
                  <a:pos x="T4" y="T5"/>
                </a:cxn>
                <a:cxn ang="0">
                  <a:pos x="T6" y="T7"/>
                </a:cxn>
                <a:cxn ang="0">
                  <a:pos x="T8" y="T9"/>
                </a:cxn>
                <a:cxn ang="0">
                  <a:pos x="T10" y="T11"/>
                </a:cxn>
              </a:cxnLst>
              <a:rect l="0" t="0" r="r" b="b"/>
              <a:pathLst>
                <a:path w="40" h="127">
                  <a:moveTo>
                    <a:pt x="3" y="0"/>
                  </a:moveTo>
                  <a:cubicBezTo>
                    <a:pt x="3" y="0"/>
                    <a:pt x="3" y="0"/>
                    <a:pt x="3" y="0"/>
                  </a:cubicBezTo>
                  <a:cubicBezTo>
                    <a:pt x="2" y="44"/>
                    <a:pt x="2" y="87"/>
                    <a:pt x="0" y="127"/>
                  </a:cubicBezTo>
                  <a:cubicBezTo>
                    <a:pt x="13" y="114"/>
                    <a:pt x="26" y="102"/>
                    <a:pt x="40" y="90"/>
                  </a:cubicBezTo>
                  <a:cubicBezTo>
                    <a:pt x="28" y="51"/>
                    <a:pt x="28" y="51"/>
                    <a:pt x="28" y="51"/>
                  </a:cubicBezTo>
                  <a:cubicBezTo>
                    <a:pt x="22" y="31"/>
                    <a:pt x="13" y="13"/>
                    <a:pt x="3" y="0"/>
                  </a:cubicBezTo>
                </a:path>
              </a:pathLst>
            </a:custGeom>
            <a:solidFill>
              <a:srgbClr val="FF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ïṣḷîḓê"/>
            <p:cNvSpPr/>
            <p:nvPr/>
          </p:nvSpPr>
          <p:spPr bwMode="auto">
            <a:xfrm>
              <a:off x="9455310" y="5391021"/>
              <a:ext cx="961631" cy="482497"/>
            </a:xfrm>
            <a:custGeom>
              <a:avLst/>
              <a:gdLst>
                <a:gd name="T0" fmla="*/ 463 w 680"/>
                <a:gd name="T1" fmla="*/ 0 h 341"/>
                <a:gd name="T2" fmla="*/ 448 w 680"/>
                <a:gd name="T3" fmla="*/ 0 h 341"/>
                <a:gd name="T4" fmla="*/ 142 w 680"/>
                <a:gd name="T5" fmla="*/ 15 h 341"/>
                <a:gd name="T6" fmla="*/ 80 w 680"/>
                <a:gd name="T7" fmla="*/ 195 h 341"/>
                <a:gd name="T8" fmla="*/ 96 w 680"/>
                <a:gd name="T9" fmla="*/ 249 h 341"/>
                <a:gd name="T10" fmla="*/ 118 w 680"/>
                <a:gd name="T11" fmla="*/ 337 h 341"/>
                <a:gd name="T12" fmla="*/ 119 w 680"/>
                <a:gd name="T13" fmla="*/ 341 h 341"/>
                <a:gd name="T14" fmla="*/ 664 w 680"/>
                <a:gd name="T15" fmla="*/ 341 h 341"/>
                <a:gd name="T16" fmla="*/ 677 w 680"/>
                <a:gd name="T17" fmla="*/ 168 h 341"/>
                <a:gd name="T18" fmla="*/ 680 w 680"/>
                <a:gd name="T19" fmla="*/ 41 h 341"/>
                <a:gd name="T20" fmla="*/ 633 w 680"/>
                <a:gd name="T21" fmla="*/ 48 h 341"/>
                <a:gd name="T22" fmla="*/ 616 w 680"/>
                <a:gd name="T23" fmla="*/ 47 h 341"/>
                <a:gd name="T24" fmla="*/ 616 w 680"/>
                <a:gd name="T25" fmla="*/ 43 h 341"/>
                <a:gd name="T26" fmla="*/ 616 w 680"/>
                <a:gd name="T27" fmla="*/ 43 h 341"/>
                <a:gd name="T28" fmla="*/ 633 w 680"/>
                <a:gd name="T29" fmla="*/ 44 h 341"/>
                <a:gd name="T30" fmla="*/ 638 w 680"/>
                <a:gd name="T31" fmla="*/ 44 h 341"/>
                <a:gd name="T32" fmla="*/ 677 w 680"/>
                <a:gd name="T33" fmla="*/ 37 h 341"/>
                <a:gd name="T34" fmla="*/ 623 w 680"/>
                <a:gd name="T35" fmla="*/ 8 h 341"/>
                <a:gd name="T36" fmla="*/ 621 w 680"/>
                <a:gd name="T37" fmla="*/ 8 h 341"/>
                <a:gd name="T38" fmla="*/ 483 w 680"/>
                <a:gd name="T39" fmla="*/ 0 h 341"/>
                <a:gd name="T40" fmla="*/ 463 w 680"/>
                <a:gd name="T41"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0" h="341">
                  <a:moveTo>
                    <a:pt x="463" y="0"/>
                  </a:moveTo>
                  <a:cubicBezTo>
                    <a:pt x="458" y="0"/>
                    <a:pt x="453" y="0"/>
                    <a:pt x="448" y="0"/>
                  </a:cubicBezTo>
                  <a:cubicBezTo>
                    <a:pt x="142" y="15"/>
                    <a:pt x="142" y="15"/>
                    <a:pt x="142" y="15"/>
                  </a:cubicBezTo>
                  <a:cubicBezTo>
                    <a:pt x="79" y="17"/>
                    <a:pt x="0" y="27"/>
                    <a:pt x="80" y="195"/>
                  </a:cubicBezTo>
                  <a:cubicBezTo>
                    <a:pt x="96" y="249"/>
                    <a:pt x="96" y="249"/>
                    <a:pt x="96" y="249"/>
                  </a:cubicBezTo>
                  <a:cubicBezTo>
                    <a:pt x="105" y="277"/>
                    <a:pt x="111" y="307"/>
                    <a:pt x="118" y="337"/>
                  </a:cubicBezTo>
                  <a:cubicBezTo>
                    <a:pt x="118" y="338"/>
                    <a:pt x="118" y="340"/>
                    <a:pt x="119" y="341"/>
                  </a:cubicBezTo>
                  <a:cubicBezTo>
                    <a:pt x="664" y="341"/>
                    <a:pt x="664" y="341"/>
                    <a:pt x="664" y="341"/>
                  </a:cubicBezTo>
                  <a:cubicBezTo>
                    <a:pt x="671" y="298"/>
                    <a:pt x="675" y="237"/>
                    <a:pt x="677" y="168"/>
                  </a:cubicBezTo>
                  <a:cubicBezTo>
                    <a:pt x="679" y="128"/>
                    <a:pt x="679" y="85"/>
                    <a:pt x="680" y="41"/>
                  </a:cubicBezTo>
                  <a:cubicBezTo>
                    <a:pt x="665" y="45"/>
                    <a:pt x="649" y="48"/>
                    <a:pt x="633" y="48"/>
                  </a:cubicBezTo>
                  <a:cubicBezTo>
                    <a:pt x="627" y="48"/>
                    <a:pt x="622" y="48"/>
                    <a:pt x="616" y="47"/>
                  </a:cubicBezTo>
                  <a:cubicBezTo>
                    <a:pt x="613" y="47"/>
                    <a:pt x="613" y="43"/>
                    <a:pt x="616" y="43"/>
                  </a:cubicBezTo>
                  <a:cubicBezTo>
                    <a:pt x="616" y="43"/>
                    <a:pt x="616" y="43"/>
                    <a:pt x="616" y="43"/>
                  </a:cubicBezTo>
                  <a:cubicBezTo>
                    <a:pt x="622" y="44"/>
                    <a:pt x="627" y="44"/>
                    <a:pt x="633" y="44"/>
                  </a:cubicBezTo>
                  <a:cubicBezTo>
                    <a:pt x="635" y="44"/>
                    <a:pt x="637" y="44"/>
                    <a:pt x="638" y="44"/>
                  </a:cubicBezTo>
                  <a:cubicBezTo>
                    <a:pt x="651" y="43"/>
                    <a:pt x="664" y="41"/>
                    <a:pt x="677" y="37"/>
                  </a:cubicBezTo>
                  <a:cubicBezTo>
                    <a:pt x="662" y="19"/>
                    <a:pt x="643" y="8"/>
                    <a:pt x="623" y="8"/>
                  </a:cubicBezTo>
                  <a:cubicBezTo>
                    <a:pt x="622" y="8"/>
                    <a:pt x="622" y="8"/>
                    <a:pt x="621" y="8"/>
                  </a:cubicBezTo>
                  <a:cubicBezTo>
                    <a:pt x="483" y="0"/>
                    <a:pt x="483" y="0"/>
                    <a:pt x="483" y="0"/>
                  </a:cubicBezTo>
                  <a:cubicBezTo>
                    <a:pt x="476" y="0"/>
                    <a:pt x="470" y="0"/>
                    <a:pt x="463" y="0"/>
                  </a:cubicBezTo>
                </a:path>
              </a:pathLst>
            </a:custGeom>
            <a:solidFill>
              <a:srgbClr val="FC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ïŝļíḍè"/>
            <p:cNvSpPr/>
            <p:nvPr/>
          </p:nvSpPr>
          <p:spPr bwMode="auto">
            <a:xfrm>
              <a:off x="9623428" y="5873518"/>
              <a:ext cx="855718" cy="92465"/>
            </a:xfrm>
            <a:custGeom>
              <a:avLst/>
              <a:gdLst>
                <a:gd name="T0" fmla="*/ 604 w 604"/>
                <a:gd name="T1" fmla="*/ 0 h 65"/>
                <a:gd name="T2" fmla="*/ 545 w 604"/>
                <a:gd name="T3" fmla="*/ 0 h 65"/>
                <a:gd name="T4" fmla="*/ 0 w 604"/>
                <a:gd name="T5" fmla="*/ 0 h 65"/>
                <a:gd name="T6" fmla="*/ 83 w 604"/>
                <a:gd name="T7" fmla="*/ 65 h 65"/>
                <a:gd name="T8" fmla="*/ 552 w 604"/>
                <a:gd name="T9" fmla="*/ 25 h 65"/>
                <a:gd name="T10" fmla="*/ 604 w 604"/>
                <a:gd name="T11" fmla="*/ 0 h 65"/>
              </a:gdLst>
              <a:ahLst/>
              <a:cxnLst>
                <a:cxn ang="0">
                  <a:pos x="T0" y="T1"/>
                </a:cxn>
                <a:cxn ang="0">
                  <a:pos x="T2" y="T3"/>
                </a:cxn>
                <a:cxn ang="0">
                  <a:pos x="T4" y="T5"/>
                </a:cxn>
                <a:cxn ang="0">
                  <a:pos x="T6" y="T7"/>
                </a:cxn>
                <a:cxn ang="0">
                  <a:pos x="T8" y="T9"/>
                </a:cxn>
                <a:cxn ang="0">
                  <a:pos x="T10" y="T11"/>
                </a:cxn>
              </a:cxnLst>
              <a:rect l="0" t="0" r="r" b="b"/>
              <a:pathLst>
                <a:path w="604" h="65">
                  <a:moveTo>
                    <a:pt x="604" y="0"/>
                  </a:moveTo>
                  <a:cubicBezTo>
                    <a:pt x="545" y="0"/>
                    <a:pt x="545" y="0"/>
                    <a:pt x="545" y="0"/>
                  </a:cubicBezTo>
                  <a:cubicBezTo>
                    <a:pt x="0" y="0"/>
                    <a:pt x="0" y="0"/>
                    <a:pt x="0" y="0"/>
                  </a:cubicBezTo>
                  <a:cubicBezTo>
                    <a:pt x="11" y="46"/>
                    <a:pt x="43" y="60"/>
                    <a:pt x="83" y="65"/>
                  </a:cubicBezTo>
                  <a:cubicBezTo>
                    <a:pt x="552" y="25"/>
                    <a:pt x="552" y="25"/>
                    <a:pt x="552" y="25"/>
                  </a:cubicBezTo>
                  <a:cubicBezTo>
                    <a:pt x="576" y="24"/>
                    <a:pt x="593" y="16"/>
                    <a:pt x="604" y="0"/>
                  </a:cubicBezTo>
                </a:path>
              </a:pathLst>
            </a:custGeom>
            <a:solidFill>
              <a:srgbClr val="C7C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íṧļïḓè"/>
            <p:cNvSpPr/>
            <p:nvPr/>
          </p:nvSpPr>
          <p:spPr bwMode="auto">
            <a:xfrm>
              <a:off x="6992393" y="5609574"/>
              <a:ext cx="368177" cy="208465"/>
            </a:xfrm>
            <a:custGeom>
              <a:avLst/>
              <a:gdLst>
                <a:gd name="T0" fmla="*/ 4 w 260"/>
                <a:gd name="T1" fmla="*/ 0 h 147"/>
                <a:gd name="T2" fmla="*/ 0 w 260"/>
                <a:gd name="T3" fmla="*/ 35 h 147"/>
                <a:gd name="T4" fmla="*/ 26 w 260"/>
                <a:gd name="T5" fmla="*/ 108 h 147"/>
                <a:gd name="T6" fmla="*/ 149 w 260"/>
                <a:gd name="T7" fmla="*/ 147 h 147"/>
                <a:gd name="T8" fmla="*/ 260 w 260"/>
                <a:gd name="T9" fmla="*/ 135 h 147"/>
                <a:gd name="T10" fmla="*/ 259 w 260"/>
                <a:gd name="T11" fmla="*/ 129 h 147"/>
                <a:gd name="T12" fmla="*/ 149 w 260"/>
                <a:gd name="T13" fmla="*/ 142 h 147"/>
                <a:gd name="T14" fmla="*/ 30 w 260"/>
                <a:gd name="T15" fmla="*/ 104 h 147"/>
                <a:gd name="T16" fmla="*/ 5 w 260"/>
                <a:gd name="T17" fmla="*/ 35 h 147"/>
                <a:gd name="T18" fmla="*/ 7 w 260"/>
                <a:gd name="T19" fmla="*/ 11 h 147"/>
                <a:gd name="T20" fmla="*/ 9 w 260"/>
                <a:gd name="T21" fmla="*/ 4 h 147"/>
                <a:gd name="T22" fmla="*/ 9 w 260"/>
                <a:gd name="T23" fmla="*/ 2 h 147"/>
                <a:gd name="T24" fmla="*/ 9 w 260"/>
                <a:gd name="T25" fmla="*/ 2 h 147"/>
                <a:gd name="T26" fmla="*/ 9 w 260"/>
                <a:gd name="T27" fmla="*/ 2 h 147"/>
                <a:gd name="T28" fmla="*/ 4 w 260"/>
                <a:gd name="T2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0" h="147">
                  <a:moveTo>
                    <a:pt x="4" y="0"/>
                  </a:moveTo>
                  <a:cubicBezTo>
                    <a:pt x="4" y="0"/>
                    <a:pt x="0" y="15"/>
                    <a:pt x="0" y="35"/>
                  </a:cubicBezTo>
                  <a:cubicBezTo>
                    <a:pt x="0" y="57"/>
                    <a:pt x="5" y="85"/>
                    <a:pt x="26" y="108"/>
                  </a:cubicBezTo>
                  <a:cubicBezTo>
                    <a:pt x="48" y="130"/>
                    <a:pt x="86" y="147"/>
                    <a:pt x="149" y="147"/>
                  </a:cubicBezTo>
                  <a:cubicBezTo>
                    <a:pt x="180" y="147"/>
                    <a:pt x="216" y="143"/>
                    <a:pt x="260" y="135"/>
                  </a:cubicBezTo>
                  <a:cubicBezTo>
                    <a:pt x="259" y="129"/>
                    <a:pt x="259" y="129"/>
                    <a:pt x="259" y="129"/>
                  </a:cubicBezTo>
                  <a:cubicBezTo>
                    <a:pt x="215" y="138"/>
                    <a:pt x="179" y="142"/>
                    <a:pt x="149" y="142"/>
                  </a:cubicBezTo>
                  <a:cubicBezTo>
                    <a:pt x="86" y="142"/>
                    <a:pt x="51" y="125"/>
                    <a:pt x="30" y="104"/>
                  </a:cubicBezTo>
                  <a:cubicBezTo>
                    <a:pt x="10" y="82"/>
                    <a:pt x="5" y="56"/>
                    <a:pt x="5" y="35"/>
                  </a:cubicBezTo>
                  <a:cubicBezTo>
                    <a:pt x="5" y="25"/>
                    <a:pt x="6" y="17"/>
                    <a:pt x="7" y="11"/>
                  </a:cubicBezTo>
                  <a:cubicBezTo>
                    <a:pt x="8" y="8"/>
                    <a:pt x="8" y="6"/>
                    <a:pt x="9" y="4"/>
                  </a:cubicBezTo>
                  <a:cubicBezTo>
                    <a:pt x="9" y="3"/>
                    <a:pt x="9" y="3"/>
                    <a:pt x="9" y="2"/>
                  </a:cubicBezTo>
                  <a:cubicBezTo>
                    <a:pt x="9" y="2"/>
                    <a:pt x="9" y="2"/>
                    <a:pt x="9" y="2"/>
                  </a:cubicBezTo>
                  <a:cubicBezTo>
                    <a:pt x="9" y="2"/>
                    <a:pt x="9" y="2"/>
                    <a:pt x="9" y="2"/>
                  </a:cubicBezTo>
                  <a:cubicBezTo>
                    <a:pt x="4" y="0"/>
                    <a:pt x="4"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iṥlîḋè"/>
            <p:cNvSpPr/>
            <p:nvPr/>
          </p:nvSpPr>
          <p:spPr bwMode="auto">
            <a:xfrm>
              <a:off x="9119076" y="5266615"/>
              <a:ext cx="408526" cy="267307"/>
            </a:xfrm>
            <a:custGeom>
              <a:avLst/>
              <a:gdLst>
                <a:gd name="T0" fmla="*/ 5 w 289"/>
                <a:gd name="T1" fmla="*/ 0 h 188"/>
                <a:gd name="T2" fmla="*/ 0 w 289"/>
                <a:gd name="T3" fmla="*/ 62 h 188"/>
                <a:gd name="T4" fmla="*/ 14 w 289"/>
                <a:gd name="T5" fmla="*/ 144 h 188"/>
                <a:gd name="T6" fmla="*/ 39 w 289"/>
                <a:gd name="T7" fmla="*/ 174 h 188"/>
                <a:gd name="T8" fmla="*/ 80 w 289"/>
                <a:gd name="T9" fmla="*/ 186 h 188"/>
                <a:gd name="T10" fmla="*/ 89 w 289"/>
                <a:gd name="T11" fmla="*/ 186 h 188"/>
                <a:gd name="T12" fmla="*/ 129 w 289"/>
                <a:gd name="T13" fmla="*/ 184 h 188"/>
                <a:gd name="T14" fmla="*/ 155 w 289"/>
                <a:gd name="T15" fmla="*/ 185 h 188"/>
                <a:gd name="T16" fmla="*/ 289 w 289"/>
                <a:gd name="T17" fmla="*/ 188 h 188"/>
                <a:gd name="T18" fmla="*/ 289 w 289"/>
                <a:gd name="T19" fmla="*/ 183 h 188"/>
                <a:gd name="T20" fmla="*/ 156 w 289"/>
                <a:gd name="T21" fmla="*/ 179 h 188"/>
                <a:gd name="T22" fmla="*/ 129 w 289"/>
                <a:gd name="T23" fmla="*/ 179 h 188"/>
                <a:gd name="T24" fmla="*/ 88 w 289"/>
                <a:gd name="T25" fmla="*/ 180 h 188"/>
                <a:gd name="T26" fmla="*/ 80 w 289"/>
                <a:gd name="T27" fmla="*/ 181 h 188"/>
                <a:gd name="T28" fmla="*/ 42 w 289"/>
                <a:gd name="T29" fmla="*/ 170 h 188"/>
                <a:gd name="T30" fmla="*/ 13 w 289"/>
                <a:gd name="T31" fmla="*/ 123 h 188"/>
                <a:gd name="T32" fmla="*/ 5 w 289"/>
                <a:gd name="T33" fmla="*/ 62 h 188"/>
                <a:gd name="T34" fmla="*/ 8 w 289"/>
                <a:gd name="T35" fmla="*/ 19 h 188"/>
                <a:gd name="T36" fmla="*/ 10 w 289"/>
                <a:gd name="T37" fmla="*/ 6 h 188"/>
                <a:gd name="T38" fmla="*/ 10 w 289"/>
                <a:gd name="T39" fmla="*/ 3 h 188"/>
                <a:gd name="T40" fmla="*/ 10 w 289"/>
                <a:gd name="T41" fmla="*/ 1 h 188"/>
                <a:gd name="T42" fmla="*/ 5 w 289"/>
                <a:gd name="T4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9" h="188">
                  <a:moveTo>
                    <a:pt x="5" y="0"/>
                  </a:moveTo>
                  <a:cubicBezTo>
                    <a:pt x="5" y="1"/>
                    <a:pt x="0" y="28"/>
                    <a:pt x="0" y="62"/>
                  </a:cubicBezTo>
                  <a:cubicBezTo>
                    <a:pt x="0" y="89"/>
                    <a:pt x="3" y="120"/>
                    <a:pt x="14" y="144"/>
                  </a:cubicBezTo>
                  <a:cubicBezTo>
                    <a:pt x="20" y="156"/>
                    <a:pt x="28" y="167"/>
                    <a:pt x="39" y="174"/>
                  </a:cubicBezTo>
                  <a:cubicBezTo>
                    <a:pt x="50" y="182"/>
                    <a:pt x="63" y="186"/>
                    <a:pt x="80" y="186"/>
                  </a:cubicBezTo>
                  <a:cubicBezTo>
                    <a:pt x="83" y="186"/>
                    <a:pt x="86" y="186"/>
                    <a:pt x="89" y="186"/>
                  </a:cubicBezTo>
                  <a:cubicBezTo>
                    <a:pt x="102" y="185"/>
                    <a:pt x="116" y="184"/>
                    <a:pt x="129" y="184"/>
                  </a:cubicBezTo>
                  <a:cubicBezTo>
                    <a:pt x="138" y="184"/>
                    <a:pt x="147" y="185"/>
                    <a:pt x="155" y="185"/>
                  </a:cubicBezTo>
                  <a:cubicBezTo>
                    <a:pt x="289" y="188"/>
                    <a:pt x="289" y="188"/>
                    <a:pt x="289" y="188"/>
                  </a:cubicBezTo>
                  <a:cubicBezTo>
                    <a:pt x="289" y="183"/>
                    <a:pt x="289" y="183"/>
                    <a:pt x="289" y="183"/>
                  </a:cubicBezTo>
                  <a:cubicBezTo>
                    <a:pt x="156" y="179"/>
                    <a:pt x="156" y="179"/>
                    <a:pt x="156" y="179"/>
                  </a:cubicBezTo>
                  <a:cubicBezTo>
                    <a:pt x="147" y="179"/>
                    <a:pt x="138" y="179"/>
                    <a:pt x="129" y="179"/>
                  </a:cubicBezTo>
                  <a:cubicBezTo>
                    <a:pt x="115" y="179"/>
                    <a:pt x="102" y="179"/>
                    <a:pt x="88" y="180"/>
                  </a:cubicBezTo>
                  <a:cubicBezTo>
                    <a:pt x="86" y="180"/>
                    <a:pt x="83" y="181"/>
                    <a:pt x="80" y="181"/>
                  </a:cubicBezTo>
                  <a:cubicBezTo>
                    <a:pt x="64" y="181"/>
                    <a:pt x="52" y="177"/>
                    <a:pt x="42" y="170"/>
                  </a:cubicBezTo>
                  <a:cubicBezTo>
                    <a:pt x="27" y="159"/>
                    <a:pt x="18" y="143"/>
                    <a:pt x="13" y="123"/>
                  </a:cubicBezTo>
                  <a:cubicBezTo>
                    <a:pt x="7" y="104"/>
                    <a:pt x="5" y="82"/>
                    <a:pt x="5" y="62"/>
                  </a:cubicBezTo>
                  <a:cubicBezTo>
                    <a:pt x="5" y="46"/>
                    <a:pt x="7" y="30"/>
                    <a:pt x="8" y="19"/>
                  </a:cubicBezTo>
                  <a:cubicBezTo>
                    <a:pt x="8" y="14"/>
                    <a:pt x="9" y="9"/>
                    <a:pt x="10" y="6"/>
                  </a:cubicBezTo>
                  <a:cubicBezTo>
                    <a:pt x="10" y="5"/>
                    <a:pt x="10" y="4"/>
                    <a:pt x="10" y="3"/>
                  </a:cubicBezTo>
                  <a:cubicBezTo>
                    <a:pt x="10" y="2"/>
                    <a:pt x="10" y="1"/>
                    <a:pt x="10" y="1"/>
                  </a:cubicBezTo>
                  <a:cubicBezTo>
                    <a:pt x="5" y="0"/>
                    <a:pt x="5"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ïŝḻîḑe"/>
            <p:cNvSpPr/>
            <p:nvPr/>
          </p:nvSpPr>
          <p:spPr bwMode="auto">
            <a:xfrm>
              <a:off x="7856515" y="5666734"/>
              <a:ext cx="823775" cy="21856"/>
            </a:xfrm>
            <a:custGeom>
              <a:avLst/>
              <a:gdLst>
                <a:gd name="T0" fmla="*/ 0 w 490"/>
                <a:gd name="T1" fmla="*/ 13 h 13"/>
                <a:gd name="T2" fmla="*/ 490 w 490"/>
                <a:gd name="T3" fmla="*/ 4 h 13"/>
                <a:gd name="T4" fmla="*/ 490 w 490"/>
                <a:gd name="T5" fmla="*/ 0 h 13"/>
                <a:gd name="T6" fmla="*/ 0 w 490"/>
                <a:gd name="T7" fmla="*/ 7 h 13"/>
                <a:gd name="T8" fmla="*/ 0 w 490"/>
                <a:gd name="T9" fmla="*/ 13 h 13"/>
              </a:gdLst>
              <a:ahLst/>
              <a:cxnLst>
                <a:cxn ang="0">
                  <a:pos x="T0" y="T1"/>
                </a:cxn>
                <a:cxn ang="0">
                  <a:pos x="T2" y="T3"/>
                </a:cxn>
                <a:cxn ang="0">
                  <a:pos x="T4" y="T5"/>
                </a:cxn>
                <a:cxn ang="0">
                  <a:pos x="T6" y="T7"/>
                </a:cxn>
                <a:cxn ang="0">
                  <a:pos x="T8" y="T9"/>
                </a:cxn>
              </a:cxnLst>
              <a:rect l="0" t="0" r="r" b="b"/>
              <a:pathLst>
                <a:path w="490" h="13">
                  <a:moveTo>
                    <a:pt x="0" y="13"/>
                  </a:moveTo>
                  <a:lnTo>
                    <a:pt x="490" y="4"/>
                  </a:lnTo>
                  <a:lnTo>
                    <a:pt x="490" y="0"/>
                  </a:lnTo>
                  <a:lnTo>
                    <a:pt x="0" y="7"/>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íṡ1iḑe"/>
            <p:cNvSpPr/>
            <p:nvPr/>
          </p:nvSpPr>
          <p:spPr bwMode="auto">
            <a:xfrm>
              <a:off x="7856515" y="5666734"/>
              <a:ext cx="823775" cy="21856"/>
            </a:xfrm>
            <a:custGeom>
              <a:avLst/>
              <a:gdLst>
                <a:gd name="T0" fmla="*/ 0 w 490"/>
                <a:gd name="T1" fmla="*/ 13 h 13"/>
                <a:gd name="T2" fmla="*/ 490 w 490"/>
                <a:gd name="T3" fmla="*/ 4 h 13"/>
                <a:gd name="T4" fmla="*/ 490 w 490"/>
                <a:gd name="T5" fmla="*/ 0 h 13"/>
                <a:gd name="T6" fmla="*/ 0 w 490"/>
                <a:gd name="T7" fmla="*/ 7 h 13"/>
              </a:gdLst>
              <a:ahLst/>
              <a:cxnLst>
                <a:cxn ang="0">
                  <a:pos x="T0" y="T1"/>
                </a:cxn>
                <a:cxn ang="0">
                  <a:pos x="T2" y="T3"/>
                </a:cxn>
                <a:cxn ang="0">
                  <a:pos x="T4" y="T5"/>
                </a:cxn>
                <a:cxn ang="0">
                  <a:pos x="T6" y="T7"/>
                </a:cxn>
              </a:cxnLst>
              <a:rect l="0" t="0" r="r" b="b"/>
              <a:pathLst>
                <a:path w="490" h="13">
                  <a:moveTo>
                    <a:pt x="0" y="13"/>
                  </a:moveTo>
                  <a:lnTo>
                    <a:pt x="490" y="4"/>
                  </a:lnTo>
                  <a:lnTo>
                    <a:pt x="490" y="0"/>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îṩļídê"/>
            <p:cNvSpPr/>
            <p:nvPr/>
          </p:nvSpPr>
          <p:spPr bwMode="auto">
            <a:xfrm>
              <a:off x="7883414" y="5831489"/>
              <a:ext cx="825456" cy="20174"/>
            </a:xfrm>
            <a:custGeom>
              <a:avLst/>
              <a:gdLst>
                <a:gd name="T0" fmla="*/ 0 w 491"/>
                <a:gd name="T1" fmla="*/ 12 h 12"/>
                <a:gd name="T2" fmla="*/ 491 w 491"/>
                <a:gd name="T3" fmla="*/ 4 h 12"/>
                <a:gd name="T4" fmla="*/ 491 w 491"/>
                <a:gd name="T5" fmla="*/ 0 h 12"/>
                <a:gd name="T6" fmla="*/ 0 w 491"/>
                <a:gd name="T7" fmla="*/ 7 h 12"/>
                <a:gd name="T8" fmla="*/ 0 w 491"/>
                <a:gd name="T9" fmla="*/ 12 h 12"/>
              </a:gdLst>
              <a:ahLst/>
              <a:cxnLst>
                <a:cxn ang="0">
                  <a:pos x="T0" y="T1"/>
                </a:cxn>
                <a:cxn ang="0">
                  <a:pos x="T2" y="T3"/>
                </a:cxn>
                <a:cxn ang="0">
                  <a:pos x="T4" y="T5"/>
                </a:cxn>
                <a:cxn ang="0">
                  <a:pos x="T6" y="T7"/>
                </a:cxn>
                <a:cxn ang="0">
                  <a:pos x="T8" y="T9"/>
                </a:cxn>
              </a:cxnLst>
              <a:rect l="0" t="0" r="r" b="b"/>
              <a:pathLst>
                <a:path w="491" h="12">
                  <a:moveTo>
                    <a:pt x="0" y="12"/>
                  </a:moveTo>
                  <a:lnTo>
                    <a:pt x="491" y="4"/>
                  </a:lnTo>
                  <a:lnTo>
                    <a:pt x="491" y="0"/>
                  </a:lnTo>
                  <a:lnTo>
                    <a:pt x="0" y="7"/>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îṩḷiḋè"/>
            <p:cNvSpPr/>
            <p:nvPr/>
          </p:nvSpPr>
          <p:spPr bwMode="auto">
            <a:xfrm>
              <a:off x="7883414" y="5831489"/>
              <a:ext cx="825456" cy="20174"/>
            </a:xfrm>
            <a:custGeom>
              <a:avLst/>
              <a:gdLst>
                <a:gd name="T0" fmla="*/ 0 w 491"/>
                <a:gd name="T1" fmla="*/ 12 h 12"/>
                <a:gd name="T2" fmla="*/ 491 w 491"/>
                <a:gd name="T3" fmla="*/ 4 h 12"/>
                <a:gd name="T4" fmla="*/ 491 w 491"/>
                <a:gd name="T5" fmla="*/ 0 h 12"/>
                <a:gd name="T6" fmla="*/ 0 w 491"/>
                <a:gd name="T7" fmla="*/ 7 h 12"/>
              </a:gdLst>
              <a:ahLst/>
              <a:cxnLst>
                <a:cxn ang="0">
                  <a:pos x="T0" y="T1"/>
                </a:cxn>
                <a:cxn ang="0">
                  <a:pos x="T2" y="T3"/>
                </a:cxn>
                <a:cxn ang="0">
                  <a:pos x="T4" y="T5"/>
                </a:cxn>
                <a:cxn ang="0">
                  <a:pos x="T6" y="T7"/>
                </a:cxn>
              </a:cxnLst>
              <a:rect l="0" t="0" r="r" b="b"/>
              <a:pathLst>
                <a:path w="491" h="12">
                  <a:moveTo>
                    <a:pt x="0" y="12"/>
                  </a:moveTo>
                  <a:lnTo>
                    <a:pt x="491" y="4"/>
                  </a:lnTo>
                  <a:lnTo>
                    <a:pt x="491" y="0"/>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ïšḷïďe"/>
            <p:cNvSpPr/>
            <p:nvPr/>
          </p:nvSpPr>
          <p:spPr bwMode="auto">
            <a:xfrm>
              <a:off x="8436520" y="4918611"/>
              <a:ext cx="290843" cy="35305"/>
            </a:xfrm>
            <a:custGeom>
              <a:avLst/>
              <a:gdLst>
                <a:gd name="T0" fmla="*/ 1 w 173"/>
                <a:gd name="T1" fmla="*/ 21 h 21"/>
                <a:gd name="T2" fmla="*/ 173 w 173"/>
                <a:gd name="T3" fmla="*/ 5 h 21"/>
                <a:gd name="T4" fmla="*/ 172 w 173"/>
                <a:gd name="T5" fmla="*/ 0 h 21"/>
                <a:gd name="T6" fmla="*/ 0 w 173"/>
                <a:gd name="T7" fmla="*/ 17 h 21"/>
                <a:gd name="T8" fmla="*/ 1 w 173"/>
                <a:gd name="T9" fmla="*/ 21 h 21"/>
              </a:gdLst>
              <a:ahLst/>
              <a:cxnLst>
                <a:cxn ang="0">
                  <a:pos x="T0" y="T1"/>
                </a:cxn>
                <a:cxn ang="0">
                  <a:pos x="T2" y="T3"/>
                </a:cxn>
                <a:cxn ang="0">
                  <a:pos x="T4" y="T5"/>
                </a:cxn>
                <a:cxn ang="0">
                  <a:pos x="T6" y="T7"/>
                </a:cxn>
                <a:cxn ang="0">
                  <a:pos x="T8" y="T9"/>
                </a:cxn>
              </a:cxnLst>
              <a:rect l="0" t="0" r="r" b="b"/>
              <a:pathLst>
                <a:path w="173" h="21">
                  <a:moveTo>
                    <a:pt x="1" y="21"/>
                  </a:moveTo>
                  <a:lnTo>
                    <a:pt x="173" y="5"/>
                  </a:lnTo>
                  <a:lnTo>
                    <a:pt x="172" y="0"/>
                  </a:lnTo>
                  <a:lnTo>
                    <a:pt x="0" y="17"/>
                  </a:lnTo>
                  <a:lnTo>
                    <a:pt x="1"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îśľiďe"/>
            <p:cNvSpPr/>
            <p:nvPr/>
          </p:nvSpPr>
          <p:spPr bwMode="auto">
            <a:xfrm>
              <a:off x="8436520" y="4918611"/>
              <a:ext cx="290843" cy="35305"/>
            </a:xfrm>
            <a:custGeom>
              <a:avLst/>
              <a:gdLst>
                <a:gd name="T0" fmla="*/ 1 w 173"/>
                <a:gd name="T1" fmla="*/ 21 h 21"/>
                <a:gd name="T2" fmla="*/ 173 w 173"/>
                <a:gd name="T3" fmla="*/ 5 h 21"/>
                <a:gd name="T4" fmla="*/ 172 w 173"/>
                <a:gd name="T5" fmla="*/ 0 h 21"/>
                <a:gd name="T6" fmla="*/ 0 w 173"/>
                <a:gd name="T7" fmla="*/ 17 h 21"/>
              </a:gdLst>
              <a:ahLst/>
              <a:cxnLst>
                <a:cxn ang="0">
                  <a:pos x="T0" y="T1"/>
                </a:cxn>
                <a:cxn ang="0">
                  <a:pos x="T2" y="T3"/>
                </a:cxn>
                <a:cxn ang="0">
                  <a:pos x="T4" y="T5"/>
                </a:cxn>
                <a:cxn ang="0">
                  <a:pos x="T6" y="T7"/>
                </a:cxn>
              </a:cxnLst>
              <a:rect l="0" t="0" r="r" b="b"/>
              <a:pathLst>
                <a:path w="173" h="21">
                  <a:moveTo>
                    <a:pt x="1" y="21"/>
                  </a:moveTo>
                  <a:lnTo>
                    <a:pt x="173" y="5"/>
                  </a:lnTo>
                  <a:lnTo>
                    <a:pt x="172" y="0"/>
                  </a:lnTo>
                  <a:lnTo>
                    <a:pt x="0"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ïślíďê"/>
            <p:cNvSpPr/>
            <p:nvPr/>
          </p:nvSpPr>
          <p:spPr bwMode="auto">
            <a:xfrm>
              <a:off x="8449969" y="5076642"/>
              <a:ext cx="998617" cy="70609"/>
            </a:xfrm>
            <a:custGeom>
              <a:avLst/>
              <a:gdLst>
                <a:gd name="T0" fmla="*/ 1 w 594"/>
                <a:gd name="T1" fmla="*/ 42 h 42"/>
                <a:gd name="T2" fmla="*/ 594 w 594"/>
                <a:gd name="T3" fmla="*/ 5 h 42"/>
                <a:gd name="T4" fmla="*/ 593 w 594"/>
                <a:gd name="T5" fmla="*/ 0 h 42"/>
                <a:gd name="T6" fmla="*/ 0 w 594"/>
                <a:gd name="T7" fmla="*/ 38 h 42"/>
                <a:gd name="T8" fmla="*/ 1 w 594"/>
                <a:gd name="T9" fmla="*/ 42 h 42"/>
              </a:gdLst>
              <a:ahLst/>
              <a:cxnLst>
                <a:cxn ang="0">
                  <a:pos x="T0" y="T1"/>
                </a:cxn>
                <a:cxn ang="0">
                  <a:pos x="T2" y="T3"/>
                </a:cxn>
                <a:cxn ang="0">
                  <a:pos x="T4" y="T5"/>
                </a:cxn>
                <a:cxn ang="0">
                  <a:pos x="T6" y="T7"/>
                </a:cxn>
                <a:cxn ang="0">
                  <a:pos x="T8" y="T9"/>
                </a:cxn>
              </a:cxnLst>
              <a:rect l="0" t="0" r="r" b="b"/>
              <a:pathLst>
                <a:path w="594" h="42">
                  <a:moveTo>
                    <a:pt x="1" y="42"/>
                  </a:moveTo>
                  <a:lnTo>
                    <a:pt x="594" y="5"/>
                  </a:lnTo>
                  <a:lnTo>
                    <a:pt x="593" y="0"/>
                  </a:lnTo>
                  <a:lnTo>
                    <a:pt x="0" y="38"/>
                  </a:lnTo>
                  <a:lnTo>
                    <a:pt x="1"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i$1ídè"/>
            <p:cNvSpPr/>
            <p:nvPr/>
          </p:nvSpPr>
          <p:spPr bwMode="auto">
            <a:xfrm>
              <a:off x="8449969" y="5076642"/>
              <a:ext cx="998617" cy="70609"/>
            </a:xfrm>
            <a:custGeom>
              <a:avLst/>
              <a:gdLst>
                <a:gd name="T0" fmla="*/ 1 w 594"/>
                <a:gd name="T1" fmla="*/ 42 h 42"/>
                <a:gd name="T2" fmla="*/ 594 w 594"/>
                <a:gd name="T3" fmla="*/ 5 h 42"/>
                <a:gd name="T4" fmla="*/ 593 w 594"/>
                <a:gd name="T5" fmla="*/ 0 h 42"/>
                <a:gd name="T6" fmla="*/ 0 w 594"/>
                <a:gd name="T7" fmla="*/ 38 h 42"/>
              </a:gdLst>
              <a:ahLst/>
              <a:cxnLst>
                <a:cxn ang="0">
                  <a:pos x="T0" y="T1"/>
                </a:cxn>
                <a:cxn ang="0">
                  <a:pos x="T2" y="T3"/>
                </a:cxn>
                <a:cxn ang="0">
                  <a:pos x="T4" y="T5"/>
                </a:cxn>
                <a:cxn ang="0">
                  <a:pos x="T6" y="T7"/>
                </a:cxn>
              </a:cxnLst>
              <a:rect l="0" t="0" r="r" b="b"/>
              <a:pathLst>
                <a:path w="594" h="42">
                  <a:moveTo>
                    <a:pt x="1" y="42"/>
                  </a:moveTo>
                  <a:lnTo>
                    <a:pt x="594" y="5"/>
                  </a:lnTo>
                  <a:lnTo>
                    <a:pt x="593" y="0"/>
                  </a:lnTo>
                  <a:lnTo>
                    <a:pt x="0"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ïŝļídê"/>
            <p:cNvSpPr/>
            <p:nvPr/>
          </p:nvSpPr>
          <p:spPr bwMode="auto">
            <a:xfrm>
              <a:off x="9771371" y="5579313"/>
              <a:ext cx="282437" cy="15131"/>
            </a:xfrm>
            <a:custGeom>
              <a:avLst/>
              <a:gdLst>
                <a:gd name="T0" fmla="*/ 0 w 168"/>
                <a:gd name="T1" fmla="*/ 9 h 9"/>
                <a:gd name="T2" fmla="*/ 168 w 168"/>
                <a:gd name="T3" fmla="*/ 5 h 9"/>
                <a:gd name="T4" fmla="*/ 168 w 168"/>
                <a:gd name="T5" fmla="*/ 0 h 9"/>
                <a:gd name="T6" fmla="*/ 0 w 168"/>
                <a:gd name="T7" fmla="*/ 4 h 9"/>
                <a:gd name="T8" fmla="*/ 0 w 168"/>
                <a:gd name="T9" fmla="*/ 9 h 9"/>
              </a:gdLst>
              <a:ahLst/>
              <a:cxnLst>
                <a:cxn ang="0">
                  <a:pos x="T0" y="T1"/>
                </a:cxn>
                <a:cxn ang="0">
                  <a:pos x="T2" y="T3"/>
                </a:cxn>
                <a:cxn ang="0">
                  <a:pos x="T4" y="T5"/>
                </a:cxn>
                <a:cxn ang="0">
                  <a:pos x="T6" y="T7"/>
                </a:cxn>
                <a:cxn ang="0">
                  <a:pos x="T8" y="T9"/>
                </a:cxn>
              </a:cxnLst>
              <a:rect l="0" t="0" r="r" b="b"/>
              <a:pathLst>
                <a:path w="168" h="9">
                  <a:moveTo>
                    <a:pt x="0" y="9"/>
                  </a:moveTo>
                  <a:lnTo>
                    <a:pt x="168" y="5"/>
                  </a:lnTo>
                  <a:lnTo>
                    <a:pt x="168" y="0"/>
                  </a:lnTo>
                  <a:lnTo>
                    <a:pt x="0" y="4"/>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îṣľîḓé"/>
            <p:cNvSpPr/>
            <p:nvPr/>
          </p:nvSpPr>
          <p:spPr bwMode="auto">
            <a:xfrm>
              <a:off x="9771371" y="5579313"/>
              <a:ext cx="282437" cy="15131"/>
            </a:xfrm>
            <a:custGeom>
              <a:avLst/>
              <a:gdLst>
                <a:gd name="T0" fmla="*/ 0 w 168"/>
                <a:gd name="T1" fmla="*/ 9 h 9"/>
                <a:gd name="T2" fmla="*/ 168 w 168"/>
                <a:gd name="T3" fmla="*/ 5 h 9"/>
                <a:gd name="T4" fmla="*/ 168 w 168"/>
                <a:gd name="T5" fmla="*/ 0 h 9"/>
                <a:gd name="T6" fmla="*/ 0 w 168"/>
                <a:gd name="T7" fmla="*/ 4 h 9"/>
              </a:gdLst>
              <a:ahLst/>
              <a:cxnLst>
                <a:cxn ang="0">
                  <a:pos x="T0" y="T1"/>
                </a:cxn>
                <a:cxn ang="0">
                  <a:pos x="T2" y="T3"/>
                </a:cxn>
                <a:cxn ang="0">
                  <a:pos x="T4" y="T5"/>
                </a:cxn>
                <a:cxn ang="0">
                  <a:pos x="T6" y="T7"/>
                </a:cxn>
              </a:cxnLst>
              <a:rect l="0" t="0" r="r" b="b"/>
              <a:pathLst>
                <a:path w="168" h="9">
                  <a:moveTo>
                    <a:pt x="0" y="9"/>
                  </a:moveTo>
                  <a:lnTo>
                    <a:pt x="168" y="5"/>
                  </a:lnTo>
                  <a:lnTo>
                    <a:pt x="168"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iṥļiḑè"/>
            <p:cNvSpPr/>
            <p:nvPr/>
          </p:nvSpPr>
          <p:spPr bwMode="auto">
            <a:xfrm>
              <a:off x="9757922" y="5688589"/>
              <a:ext cx="563193" cy="28580"/>
            </a:xfrm>
            <a:custGeom>
              <a:avLst/>
              <a:gdLst>
                <a:gd name="T0" fmla="*/ 0 w 335"/>
                <a:gd name="T1" fmla="*/ 17 h 17"/>
                <a:gd name="T2" fmla="*/ 335 w 335"/>
                <a:gd name="T3" fmla="*/ 5 h 17"/>
                <a:gd name="T4" fmla="*/ 335 w 335"/>
                <a:gd name="T5" fmla="*/ 0 h 17"/>
                <a:gd name="T6" fmla="*/ 0 w 335"/>
                <a:gd name="T7" fmla="*/ 13 h 17"/>
                <a:gd name="T8" fmla="*/ 0 w 335"/>
                <a:gd name="T9" fmla="*/ 17 h 17"/>
              </a:gdLst>
              <a:ahLst/>
              <a:cxnLst>
                <a:cxn ang="0">
                  <a:pos x="T0" y="T1"/>
                </a:cxn>
                <a:cxn ang="0">
                  <a:pos x="T2" y="T3"/>
                </a:cxn>
                <a:cxn ang="0">
                  <a:pos x="T4" y="T5"/>
                </a:cxn>
                <a:cxn ang="0">
                  <a:pos x="T6" y="T7"/>
                </a:cxn>
                <a:cxn ang="0">
                  <a:pos x="T8" y="T9"/>
                </a:cxn>
              </a:cxnLst>
              <a:rect l="0" t="0" r="r" b="b"/>
              <a:pathLst>
                <a:path w="335" h="17">
                  <a:moveTo>
                    <a:pt x="0" y="17"/>
                  </a:moveTo>
                  <a:lnTo>
                    <a:pt x="335" y="5"/>
                  </a:lnTo>
                  <a:lnTo>
                    <a:pt x="335" y="0"/>
                  </a:lnTo>
                  <a:lnTo>
                    <a:pt x="0" y="13"/>
                  </a:ln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îṩļîḍé"/>
            <p:cNvSpPr/>
            <p:nvPr/>
          </p:nvSpPr>
          <p:spPr bwMode="auto">
            <a:xfrm>
              <a:off x="9757922" y="5688589"/>
              <a:ext cx="563193" cy="28580"/>
            </a:xfrm>
            <a:custGeom>
              <a:avLst/>
              <a:gdLst>
                <a:gd name="T0" fmla="*/ 0 w 335"/>
                <a:gd name="T1" fmla="*/ 17 h 17"/>
                <a:gd name="T2" fmla="*/ 335 w 335"/>
                <a:gd name="T3" fmla="*/ 5 h 17"/>
                <a:gd name="T4" fmla="*/ 335 w 335"/>
                <a:gd name="T5" fmla="*/ 0 h 17"/>
                <a:gd name="T6" fmla="*/ 0 w 335"/>
                <a:gd name="T7" fmla="*/ 13 h 17"/>
              </a:gdLst>
              <a:ahLst/>
              <a:cxnLst>
                <a:cxn ang="0">
                  <a:pos x="T0" y="T1"/>
                </a:cxn>
                <a:cxn ang="0">
                  <a:pos x="T2" y="T3"/>
                </a:cxn>
                <a:cxn ang="0">
                  <a:pos x="T4" y="T5"/>
                </a:cxn>
                <a:cxn ang="0">
                  <a:pos x="T6" y="T7"/>
                </a:cxn>
              </a:cxnLst>
              <a:rect l="0" t="0" r="r" b="b"/>
              <a:pathLst>
                <a:path w="335" h="17">
                  <a:moveTo>
                    <a:pt x="0" y="17"/>
                  </a:moveTo>
                  <a:lnTo>
                    <a:pt x="335" y="5"/>
                  </a:lnTo>
                  <a:lnTo>
                    <a:pt x="335" y="0"/>
                  </a:lnTo>
                  <a:lnTo>
                    <a:pt x="0"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îsľïďe"/>
            <p:cNvSpPr/>
            <p:nvPr/>
          </p:nvSpPr>
          <p:spPr bwMode="auto">
            <a:xfrm>
              <a:off x="10586740" y="2632216"/>
              <a:ext cx="556469" cy="504352"/>
            </a:xfrm>
            <a:custGeom>
              <a:avLst/>
              <a:gdLst>
                <a:gd name="T0" fmla="*/ 222 w 393"/>
                <a:gd name="T1" fmla="*/ 0 h 357"/>
                <a:gd name="T2" fmla="*/ 246 w 393"/>
                <a:gd name="T3" fmla="*/ 2 h 357"/>
                <a:gd name="T4" fmla="*/ 243 w 393"/>
                <a:gd name="T5" fmla="*/ 39 h 357"/>
                <a:gd name="T6" fmla="*/ 377 w 393"/>
                <a:gd name="T7" fmla="*/ 51 h 357"/>
                <a:gd name="T8" fmla="*/ 389 w 393"/>
                <a:gd name="T9" fmla="*/ 56 h 357"/>
                <a:gd name="T10" fmla="*/ 392 w 393"/>
                <a:gd name="T11" fmla="*/ 68 h 357"/>
                <a:gd name="T12" fmla="*/ 372 w 393"/>
                <a:gd name="T13" fmla="*/ 300 h 357"/>
                <a:gd name="T14" fmla="*/ 366 w 393"/>
                <a:gd name="T15" fmla="*/ 325 h 357"/>
                <a:gd name="T16" fmla="*/ 344 w 393"/>
                <a:gd name="T17" fmla="*/ 327 h 357"/>
                <a:gd name="T18" fmla="*/ 219 w 393"/>
                <a:gd name="T19" fmla="*/ 316 h 357"/>
                <a:gd name="T20" fmla="*/ 215 w 393"/>
                <a:gd name="T21" fmla="*/ 357 h 357"/>
                <a:gd name="T22" fmla="*/ 189 w 393"/>
                <a:gd name="T23" fmla="*/ 355 h 357"/>
                <a:gd name="T24" fmla="*/ 0 w 393"/>
                <a:gd name="T25" fmla="*/ 305 h 357"/>
                <a:gd name="T26" fmla="*/ 26 w 393"/>
                <a:gd name="T27" fmla="*/ 16 h 357"/>
                <a:gd name="T28" fmla="*/ 222 w 393"/>
                <a:gd name="T2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3" h="357">
                  <a:moveTo>
                    <a:pt x="222" y="0"/>
                  </a:moveTo>
                  <a:cubicBezTo>
                    <a:pt x="246" y="2"/>
                    <a:pt x="246" y="2"/>
                    <a:pt x="246" y="2"/>
                  </a:cubicBezTo>
                  <a:cubicBezTo>
                    <a:pt x="243" y="39"/>
                    <a:pt x="243" y="39"/>
                    <a:pt x="243" y="39"/>
                  </a:cubicBezTo>
                  <a:cubicBezTo>
                    <a:pt x="288" y="43"/>
                    <a:pt x="333" y="47"/>
                    <a:pt x="377" y="51"/>
                  </a:cubicBezTo>
                  <a:cubicBezTo>
                    <a:pt x="382" y="51"/>
                    <a:pt x="386" y="53"/>
                    <a:pt x="389" y="56"/>
                  </a:cubicBezTo>
                  <a:cubicBezTo>
                    <a:pt x="392" y="60"/>
                    <a:pt x="393" y="64"/>
                    <a:pt x="392" y="68"/>
                  </a:cubicBezTo>
                  <a:cubicBezTo>
                    <a:pt x="386" y="146"/>
                    <a:pt x="378" y="223"/>
                    <a:pt x="372" y="300"/>
                  </a:cubicBezTo>
                  <a:cubicBezTo>
                    <a:pt x="371" y="308"/>
                    <a:pt x="371" y="318"/>
                    <a:pt x="366" y="325"/>
                  </a:cubicBezTo>
                  <a:cubicBezTo>
                    <a:pt x="359" y="328"/>
                    <a:pt x="352" y="327"/>
                    <a:pt x="344" y="327"/>
                  </a:cubicBezTo>
                  <a:cubicBezTo>
                    <a:pt x="302" y="323"/>
                    <a:pt x="261" y="320"/>
                    <a:pt x="219" y="316"/>
                  </a:cubicBezTo>
                  <a:cubicBezTo>
                    <a:pt x="215" y="357"/>
                    <a:pt x="215" y="357"/>
                    <a:pt x="215" y="357"/>
                  </a:cubicBezTo>
                  <a:cubicBezTo>
                    <a:pt x="189" y="355"/>
                    <a:pt x="189" y="355"/>
                    <a:pt x="189" y="355"/>
                  </a:cubicBezTo>
                  <a:cubicBezTo>
                    <a:pt x="126" y="338"/>
                    <a:pt x="63" y="322"/>
                    <a:pt x="0" y="305"/>
                  </a:cubicBezTo>
                  <a:cubicBezTo>
                    <a:pt x="26" y="16"/>
                    <a:pt x="26" y="16"/>
                    <a:pt x="26" y="16"/>
                  </a:cubicBezTo>
                  <a:cubicBezTo>
                    <a:pt x="91" y="11"/>
                    <a:pt x="157" y="5"/>
                    <a:pt x="222" y="0"/>
                  </a:cubicBezTo>
                  <a:close/>
                </a:path>
              </a:pathLst>
            </a:custGeom>
            <a:solidFill>
              <a:srgbClr val="F8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íṡḷíďe"/>
            <p:cNvSpPr/>
            <p:nvPr/>
          </p:nvSpPr>
          <p:spPr bwMode="auto">
            <a:xfrm>
              <a:off x="10897757" y="2704507"/>
              <a:ext cx="226959" cy="374902"/>
            </a:xfrm>
            <a:custGeom>
              <a:avLst/>
              <a:gdLst>
                <a:gd name="T0" fmla="*/ 22 w 160"/>
                <a:gd name="T1" fmla="*/ 0 h 264"/>
                <a:gd name="T2" fmla="*/ 160 w 160"/>
                <a:gd name="T3" fmla="*/ 12 h 264"/>
                <a:gd name="T4" fmla="*/ 138 w 160"/>
                <a:gd name="T5" fmla="*/ 264 h 264"/>
                <a:gd name="T6" fmla="*/ 0 w 160"/>
                <a:gd name="T7" fmla="*/ 251 h 264"/>
                <a:gd name="T8" fmla="*/ 3 w 160"/>
                <a:gd name="T9" fmla="*/ 218 h 264"/>
                <a:gd name="T10" fmla="*/ 103 w 160"/>
                <a:gd name="T11" fmla="*/ 227 h 264"/>
                <a:gd name="T12" fmla="*/ 105 w 160"/>
                <a:gd name="T13" fmla="*/ 211 h 264"/>
                <a:gd name="T14" fmla="*/ 4 w 160"/>
                <a:gd name="T15" fmla="*/ 202 h 264"/>
                <a:gd name="T16" fmla="*/ 6 w 160"/>
                <a:gd name="T17" fmla="*/ 181 h 264"/>
                <a:gd name="T18" fmla="*/ 106 w 160"/>
                <a:gd name="T19" fmla="*/ 190 h 264"/>
                <a:gd name="T20" fmla="*/ 108 w 160"/>
                <a:gd name="T21" fmla="*/ 174 h 264"/>
                <a:gd name="T22" fmla="*/ 7 w 160"/>
                <a:gd name="T23" fmla="*/ 165 h 264"/>
                <a:gd name="T24" fmla="*/ 9 w 160"/>
                <a:gd name="T25" fmla="*/ 141 h 264"/>
                <a:gd name="T26" fmla="*/ 60 w 160"/>
                <a:gd name="T27" fmla="*/ 140 h 264"/>
                <a:gd name="T28" fmla="*/ 90 w 160"/>
                <a:gd name="T29" fmla="*/ 97 h 264"/>
                <a:gd name="T30" fmla="*/ 35 w 160"/>
                <a:gd name="T31" fmla="*/ 92 h 264"/>
                <a:gd name="T32" fmla="*/ 39 w 160"/>
                <a:gd name="T33" fmla="*/ 39 h 264"/>
                <a:gd name="T34" fmla="*/ 18 w 160"/>
                <a:gd name="T35" fmla="*/ 41 h 264"/>
                <a:gd name="T36" fmla="*/ 22 w 160"/>
                <a:gd name="T37"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264">
                  <a:moveTo>
                    <a:pt x="22" y="0"/>
                  </a:moveTo>
                  <a:cubicBezTo>
                    <a:pt x="160" y="12"/>
                    <a:pt x="160" y="12"/>
                    <a:pt x="160" y="12"/>
                  </a:cubicBezTo>
                  <a:cubicBezTo>
                    <a:pt x="138" y="264"/>
                    <a:pt x="138" y="264"/>
                    <a:pt x="138" y="264"/>
                  </a:cubicBezTo>
                  <a:cubicBezTo>
                    <a:pt x="0" y="251"/>
                    <a:pt x="0" y="251"/>
                    <a:pt x="0" y="251"/>
                  </a:cubicBezTo>
                  <a:cubicBezTo>
                    <a:pt x="3" y="218"/>
                    <a:pt x="3" y="218"/>
                    <a:pt x="3" y="218"/>
                  </a:cubicBezTo>
                  <a:cubicBezTo>
                    <a:pt x="103" y="227"/>
                    <a:pt x="103" y="227"/>
                    <a:pt x="103" y="227"/>
                  </a:cubicBezTo>
                  <a:cubicBezTo>
                    <a:pt x="105" y="211"/>
                    <a:pt x="105" y="211"/>
                    <a:pt x="105" y="211"/>
                  </a:cubicBezTo>
                  <a:cubicBezTo>
                    <a:pt x="4" y="202"/>
                    <a:pt x="4" y="202"/>
                    <a:pt x="4" y="202"/>
                  </a:cubicBezTo>
                  <a:cubicBezTo>
                    <a:pt x="6" y="181"/>
                    <a:pt x="6" y="181"/>
                    <a:pt x="6" y="181"/>
                  </a:cubicBezTo>
                  <a:cubicBezTo>
                    <a:pt x="106" y="190"/>
                    <a:pt x="106" y="190"/>
                    <a:pt x="106" y="190"/>
                  </a:cubicBezTo>
                  <a:cubicBezTo>
                    <a:pt x="108" y="174"/>
                    <a:pt x="108" y="174"/>
                    <a:pt x="108" y="174"/>
                  </a:cubicBezTo>
                  <a:cubicBezTo>
                    <a:pt x="7" y="165"/>
                    <a:pt x="7" y="165"/>
                    <a:pt x="7" y="165"/>
                  </a:cubicBezTo>
                  <a:cubicBezTo>
                    <a:pt x="9" y="141"/>
                    <a:pt x="9" y="141"/>
                    <a:pt x="9" y="141"/>
                  </a:cubicBezTo>
                  <a:cubicBezTo>
                    <a:pt x="26" y="147"/>
                    <a:pt x="45" y="149"/>
                    <a:pt x="60" y="140"/>
                  </a:cubicBezTo>
                  <a:cubicBezTo>
                    <a:pt x="77" y="132"/>
                    <a:pt x="87" y="115"/>
                    <a:pt x="90" y="97"/>
                  </a:cubicBezTo>
                  <a:cubicBezTo>
                    <a:pt x="35" y="92"/>
                    <a:pt x="35" y="92"/>
                    <a:pt x="35" y="92"/>
                  </a:cubicBezTo>
                  <a:cubicBezTo>
                    <a:pt x="36" y="74"/>
                    <a:pt x="38" y="57"/>
                    <a:pt x="39" y="39"/>
                  </a:cubicBezTo>
                  <a:cubicBezTo>
                    <a:pt x="32" y="39"/>
                    <a:pt x="25" y="40"/>
                    <a:pt x="18" y="41"/>
                  </a:cubicBezTo>
                  <a:lnTo>
                    <a:pt x="22" y="0"/>
                  </a:ln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îslîḑè"/>
            <p:cNvSpPr/>
            <p:nvPr/>
          </p:nvSpPr>
          <p:spPr bwMode="auto">
            <a:xfrm>
              <a:off x="10959961" y="2749898"/>
              <a:ext cx="79016" cy="82378"/>
            </a:xfrm>
            <a:custGeom>
              <a:avLst/>
              <a:gdLst>
                <a:gd name="T0" fmla="*/ 5 w 56"/>
                <a:gd name="T1" fmla="*/ 0 h 59"/>
                <a:gd name="T2" fmla="*/ 55 w 56"/>
                <a:gd name="T3" fmla="*/ 59 h 59"/>
                <a:gd name="T4" fmla="*/ 0 w 56"/>
                <a:gd name="T5" fmla="*/ 54 h 59"/>
                <a:gd name="T6" fmla="*/ 5 w 56"/>
                <a:gd name="T7" fmla="*/ 0 h 59"/>
              </a:gdLst>
              <a:ahLst/>
              <a:cxnLst>
                <a:cxn ang="0">
                  <a:pos x="T0" y="T1"/>
                </a:cxn>
                <a:cxn ang="0">
                  <a:pos x="T2" y="T3"/>
                </a:cxn>
                <a:cxn ang="0">
                  <a:pos x="T4" y="T5"/>
                </a:cxn>
                <a:cxn ang="0">
                  <a:pos x="T6" y="T7"/>
                </a:cxn>
              </a:cxnLst>
              <a:rect l="0" t="0" r="r" b="b"/>
              <a:pathLst>
                <a:path w="56" h="59">
                  <a:moveTo>
                    <a:pt x="5" y="0"/>
                  </a:moveTo>
                  <a:cubicBezTo>
                    <a:pt x="34" y="4"/>
                    <a:pt x="56" y="30"/>
                    <a:pt x="55" y="59"/>
                  </a:cubicBezTo>
                  <a:cubicBezTo>
                    <a:pt x="37" y="57"/>
                    <a:pt x="18" y="55"/>
                    <a:pt x="0" y="54"/>
                  </a:cubicBezTo>
                  <a:cubicBezTo>
                    <a:pt x="2" y="36"/>
                    <a:pt x="3" y="18"/>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îṡļîḋè"/>
            <p:cNvSpPr/>
            <p:nvPr/>
          </p:nvSpPr>
          <p:spPr bwMode="auto">
            <a:xfrm>
              <a:off x="10692654" y="2763347"/>
              <a:ext cx="136176" cy="201741"/>
            </a:xfrm>
            <a:custGeom>
              <a:avLst/>
              <a:gdLst>
                <a:gd name="T0" fmla="*/ 11 w 96"/>
                <a:gd name="T1" fmla="*/ 5 h 142"/>
                <a:gd name="T2" fmla="*/ 80 w 96"/>
                <a:gd name="T3" fmla="*/ 19 h 142"/>
                <a:gd name="T4" fmla="*/ 60 w 96"/>
                <a:gd name="T5" fmla="*/ 92 h 142"/>
                <a:gd name="T6" fmla="*/ 29 w 96"/>
                <a:gd name="T7" fmla="*/ 93 h 142"/>
                <a:gd name="T8" fmla="*/ 24 w 96"/>
                <a:gd name="T9" fmla="*/ 142 h 142"/>
                <a:gd name="T10" fmla="*/ 0 w 96"/>
                <a:gd name="T11" fmla="*/ 137 h 142"/>
                <a:gd name="T12" fmla="*/ 11 w 96"/>
                <a:gd name="T13" fmla="*/ 5 h 142"/>
              </a:gdLst>
              <a:ahLst/>
              <a:cxnLst>
                <a:cxn ang="0">
                  <a:pos x="T0" y="T1"/>
                </a:cxn>
                <a:cxn ang="0">
                  <a:pos x="T2" y="T3"/>
                </a:cxn>
                <a:cxn ang="0">
                  <a:pos x="T4" y="T5"/>
                </a:cxn>
                <a:cxn ang="0">
                  <a:pos x="T6" y="T7"/>
                </a:cxn>
                <a:cxn ang="0">
                  <a:pos x="T8" y="T9"/>
                </a:cxn>
                <a:cxn ang="0">
                  <a:pos x="T10" y="T11"/>
                </a:cxn>
                <a:cxn ang="0">
                  <a:pos x="T12" y="T13"/>
                </a:cxn>
              </a:cxnLst>
              <a:rect l="0" t="0" r="r" b="b"/>
              <a:pathLst>
                <a:path w="96" h="142">
                  <a:moveTo>
                    <a:pt x="11" y="5"/>
                  </a:moveTo>
                  <a:cubicBezTo>
                    <a:pt x="34" y="8"/>
                    <a:pt x="62" y="0"/>
                    <a:pt x="80" y="19"/>
                  </a:cubicBezTo>
                  <a:cubicBezTo>
                    <a:pt x="96" y="42"/>
                    <a:pt x="88" y="81"/>
                    <a:pt x="60" y="92"/>
                  </a:cubicBezTo>
                  <a:cubicBezTo>
                    <a:pt x="50" y="96"/>
                    <a:pt x="39" y="94"/>
                    <a:pt x="29" y="93"/>
                  </a:cubicBezTo>
                  <a:cubicBezTo>
                    <a:pt x="24" y="142"/>
                    <a:pt x="24" y="142"/>
                    <a:pt x="24" y="142"/>
                  </a:cubicBezTo>
                  <a:cubicBezTo>
                    <a:pt x="0" y="137"/>
                    <a:pt x="0" y="137"/>
                    <a:pt x="0" y="137"/>
                  </a:cubicBezTo>
                  <a:cubicBezTo>
                    <a:pt x="3" y="93"/>
                    <a:pt x="7" y="49"/>
                    <a:pt x="11" y="5"/>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í$ḷîḓé"/>
            <p:cNvSpPr/>
            <p:nvPr/>
          </p:nvSpPr>
          <p:spPr bwMode="auto">
            <a:xfrm>
              <a:off x="10736364" y="2803695"/>
              <a:ext cx="42030" cy="62204"/>
            </a:xfrm>
            <a:custGeom>
              <a:avLst/>
              <a:gdLst>
                <a:gd name="T0" fmla="*/ 3 w 30"/>
                <a:gd name="T1" fmla="*/ 0 h 43"/>
                <a:gd name="T2" fmla="*/ 27 w 30"/>
                <a:gd name="T3" fmla="*/ 8 h 43"/>
                <a:gd name="T4" fmla="*/ 25 w 30"/>
                <a:gd name="T5" fmla="*/ 36 h 43"/>
                <a:gd name="T6" fmla="*/ 0 w 30"/>
                <a:gd name="T7" fmla="*/ 42 h 43"/>
                <a:gd name="T8" fmla="*/ 3 w 30"/>
                <a:gd name="T9" fmla="*/ 0 h 43"/>
              </a:gdLst>
              <a:ahLst/>
              <a:cxnLst>
                <a:cxn ang="0">
                  <a:pos x="T0" y="T1"/>
                </a:cxn>
                <a:cxn ang="0">
                  <a:pos x="T2" y="T3"/>
                </a:cxn>
                <a:cxn ang="0">
                  <a:pos x="T4" y="T5"/>
                </a:cxn>
                <a:cxn ang="0">
                  <a:pos x="T6" y="T7"/>
                </a:cxn>
                <a:cxn ang="0">
                  <a:pos x="T8" y="T9"/>
                </a:cxn>
              </a:cxnLst>
              <a:rect l="0" t="0" r="r" b="b"/>
              <a:pathLst>
                <a:path w="30" h="43">
                  <a:moveTo>
                    <a:pt x="3" y="0"/>
                  </a:moveTo>
                  <a:cubicBezTo>
                    <a:pt x="11" y="1"/>
                    <a:pt x="22" y="0"/>
                    <a:pt x="27" y="8"/>
                  </a:cubicBezTo>
                  <a:cubicBezTo>
                    <a:pt x="30" y="17"/>
                    <a:pt x="30" y="27"/>
                    <a:pt x="25" y="36"/>
                  </a:cubicBezTo>
                  <a:cubicBezTo>
                    <a:pt x="19" y="43"/>
                    <a:pt x="9" y="42"/>
                    <a:pt x="0" y="42"/>
                  </a:cubicBezTo>
                  <a:cubicBezTo>
                    <a:pt x="0" y="28"/>
                    <a:pt x="2" y="14"/>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ï$lïďê"/>
            <p:cNvSpPr/>
            <p:nvPr/>
          </p:nvSpPr>
          <p:spPr bwMode="auto">
            <a:xfrm>
              <a:off x="7207583" y="2129546"/>
              <a:ext cx="590092" cy="532932"/>
            </a:xfrm>
            <a:custGeom>
              <a:avLst/>
              <a:gdLst>
                <a:gd name="T0" fmla="*/ 0 w 351"/>
                <a:gd name="T1" fmla="*/ 139 h 317"/>
                <a:gd name="T2" fmla="*/ 254 w 351"/>
                <a:gd name="T3" fmla="*/ 0 h 317"/>
                <a:gd name="T4" fmla="*/ 351 w 351"/>
                <a:gd name="T5" fmla="*/ 179 h 317"/>
                <a:gd name="T6" fmla="*/ 97 w 351"/>
                <a:gd name="T7" fmla="*/ 317 h 317"/>
                <a:gd name="T8" fmla="*/ 0 w 351"/>
                <a:gd name="T9" fmla="*/ 139 h 317"/>
              </a:gdLst>
              <a:ahLst/>
              <a:cxnLst>
                <a:cxn ang="0">
                  <a:pos x="T0" y="T1"/>
                </a:cxn>
                <a:cxn ang="0">
                  <a:pos x="T2" y="T3"/>
                </a:cxn>
                <a:cxn ang="0">
                  <a:pos x="T4" y="T5"/>
                </a:cxn>
                <a:cxn ang="0">
                  <a:pos x="T6" y="T7"/>
                </a:cxn>
                <a:cxn ang="0">
                  <a:pos x="T8" y="T9"/>
                </a:cxn>
              </a:cxnLst>
              <a:rect l="0" t="0" r="r" b="b"/>
              <a:pathLst>
                <a:path w="351" h="317">
                  <a:moveTo>
                    <a:pt x="0" y="139"/>
                  </a:moveTo>
                  <a:lnTo>
                    <a:pt x="254" y="0"/>
                  </a:lnTo>
                  <a:lnTo>
                    <a:pt x="351" y="179"/>
                  </a:lnTo>
                  <a:lnTo>
                    <a:pt x="97" y="317"/>
                  </a:lnTo>
                  <a:lnTo>
                    <a:pt x="0" y="139"/>
                  </a:lnTo>
                  <a:close/>
                </a:path>
              </a:pathLst>
            </a:custGeom>
            <a:solidFill>
              <a:srgbClr val="F8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íşḷíḋè"/>
            <p:cNvSpPr/>
            <p:nvPr/>
          </p:nvSpPr>
          <p:spPr bwMode="auto">
            <a:xfrm>
              <a:off x="7148741" y="2072386"/>
              <a:ext cx="526208" cy="305974"/>
            </a:xfrm>
            <a:custGeom>
              <a:avLst/>
              <a:gdLst>
                <a:gd name="T0" fmla="*/ 12 w 371"/>
                <a:gd name="T1" fmla="*/ 182 h 216"/>
                <a:gd name="T2" fmla="*/ 343 w 371"/>
                <a:gd name="T3" fmla="*/ 5 h 216"/>
                <a:gd name="T4" fmla="*/ 365 w 371"/>
                <a:gd name="T5" fmla="*/ 12 h 216"/>
                <a:gd name="T6" fmla="*/ 359 w 371"/>
                <a:gd name="T7" fmla="*/ 34 h 216"/>
                <a:gd name="T8" fmla="*/ 27 w 371"/>
                <a:gd name="T9" fmla="*/ 211 h 216"/>
                <a:gd name="T10" fmla="*/ 5 w 371"/>
                <a:gd name="T11" fmla="*/ 204 h 216"/>
                <a:gd name="T12" fmla="*/ 12 w 371"/>
                <a:gd name="T13" fmla="*/ 182 h 216"/>
              </a:gdLst>
              <a:ahLst/>
              <a:cxnLst>
                <a:cxn ang="0">
                  <a:pos x="T0" y="T1"/>
                </a:cxn>
                <a:cxn ang="0">
                  <a:pos x="T2" y="T3"/>
                </a:cxn>
                <a:cxn ang="0">
                  <a:pos x="T4" y="T5"/>
                </a:cxn>
                <a:cxn ang="0">
                  <a:pos x="T6" y="T7"/>
                </a:cxn>
                <a:cxn ang="0">
                  <a:pos x="T8" y="T9"/>
                </a:cxn>
                <a:cxn ang="0">
                  <a:pos x="T10" y="T11"/>
                </a:cxn>
                <a:cxn ang="0">
                  <a:pos x="T12" y="T13"/>
                </a:cxn>
              </a:cxnLst>
              <a:rect l="0" t="0" r="r" b="b"/>
              <a:pathLst>
                <a:path w="371" h="216">
                  <a:moveTo>
                    <a:pt x="12" y="182"/>
                  </a:moveTo>
                  <a:cubicBezTo>
                    <a:pt x="343" y="5"/>
                    <a:pt x="343" y="5"/>
                    <a:pt x="343" y="5"/>
                  </a:cubicBezTo>
                  <a:cubicBezTo>
                    <a:pt x="353" y="0"/>
                    <a:pt x="360" y="2"/>
                    <a:pt x="365" y="12"/>
                  </a:cubicBezTo>
                  <a:cubicBezTo>
                    <a:pt x="371" y="21"/>
                    <a:pt x="368" y="29"/>
                    <a:pt x="359" y="34"/>
                  </a:cubicBezTo>
                  <a:cubicBezTo>
                    <a:pt x="27" y="211"/>
                    <a:pt x="27" y="211"/>
                    <a:pt x="27" y="211"/>
                  </a:cubicBezTo>
                  <a:cubicBezTo>
                    <a:pt x="18" y="216"/>
                    <a:pt x="10" y="214"/>
                    <a:pt x="5" y="204"/>
                  </a:cubicBezTo>
                  <a:cubicBezTo>
                    <a:pt x="0" y="195"/>
                    <a:pt x="2" y="187"/>
                    <a:pt x="12" y="182"/>
                  </a:cubicBezTo>
                  <a:close/>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ïṧļíḑè"/>
            <p:cNvSpPr/>
            <p:nvPr/>
          </p:nvSpPr>
          <p:spPr bwMode="auto">
            <a:xfrm>
              <a:off x="7345439" y="2149720"/>
              <a:ext cx="100870" cy="77334"/>
            </a:xfrm>
            <a:custGeom>
              <a:avLst/>
              <a:gdLst>
                <a:gd name="T0" fmla="*/ 17 w 72"/>
                <a:gd name="T1" fmla="*/ 14 h 54"/>
                <a:gd name="T2" fmla="*/ 35 w 72"/>
                <a:gd name="T3" fmla="*/ 4 h 54"/>
                <a:gd name="T4" fmla="*/ 54 w 72"/>
                <a:gd name="T5" fmla="*/ 2 h 54"/>
                <a:gd name="T6" fmla="*/ 68 w 72"/>
                <a:gd name="T7" fmla="*/ 14 h 54"/>
                <a:gd name="T8" fmla="*/ 72 w 72"/>
                <a:gd name="T9" fmla="*/ 21 h 54"/>
                <a:gd name="T10" fmla="*/ 11 w 72"/>
                <a:gd name="T11" fmla="*/ 54 h 54"/>
                <a:gd name="T12" fmla="*/ 7 w 72"/>
                <a:gd name="T13" fmla="*/ 47 h 54"/>
                <a:gd name="T14" fmla="*/ 17 w 72"/>
                <a:gd name="T15" fmla="*/ 1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54">
                  <a:moveTo>
                    <a:pt x="17" y="14"/>
                  </a:moveTo>
                  <a:cubicBezTo>
                    <a:pt x="35" y="4"/>
                    <a:pt x="35" y="4"/>
                    <a:pt x="35" y="4"/>
                  </a:cubicBezTo>
                  <a:cubicBezTo>
                    <a:pt x="41" y="1"/>
                    <a:pt x="47" y="0"/>
                    <a:pt x="54" y="2"/>
                  </a:cubicBezTo>
                  <a:cubicBezTo>
                    <a:pt x="60" y="4"/>
                    <a:pt x="65" y="8"/>
                    <a:pt x="68" y="14"/>
                  </a:cubicBezTo>
                  <a:cubicBezTo>
                    <a:pt x="72" y="21"/>
                    <a:pt x="72" y="21"/>
                    <a:pt x="72" y="21"/>
                  </a:cubicBezTo>
                  <a:cubicBezTo>
                    <a:pt x="11" y="54"/>
                    <a:pt x="11" y="54"/>
                    <a:pt x="11" y="54"/>
                  </a:cubicBezTo>
                  <a:cubicBezTo>
                    <a:pt x="7" y="47"/>
                    <a:pt x="7" y="47"/>
                    <a:pt x="7" y="47"/>
                  </a:cubicBezTo>
                  <a:cubicBezTo>
                    <a:pt x="0" y="35"/>
                    <a:pt x="5" y="20"/>
                    <a:pt x="17" y="14"/>
                  </a:cubicBezTo>
                  <a:close/>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iSḻiďe"/>
            <p:cNvSpPr/>
            <p:nvPr/>
          </p:nvSpPr>
          <p:spPr bwMode="auto">
            <a:xfrm>
              <a:off x="7331989" y="2413663"/>
              <a:ext cx="529570" cy="317742"/>
            </a:xfrm>
            <a:custGeom>
              <a:avLst/>
              <a:gdLst>
                <a:gd name="T0" fmla="*/ 12 w 374"/>
                <a:gd name="T1" fmla="*/ 183 h 224"/>
                <a:gd name="T2" fmla="*/ 343 w 374"/>
                <a:gd name="T3" fmla="*/ 5 h 224"/>
                <a:gd name="T4" fmla="*/ 365 w 374"/>
                <a:gd name="T5" fmla="*/ 12 h 224"/>
                <a:gd name="T6" fmla="*/ 369 w 374"/>
                <a:gd name="T7" fmla="*/ 19 h 224"/>
                <a:gd name="T8" fmla="*/ 363 w 374"/>
                <a:gd name="T9" fmla="*/ 41 h 224"/>
                <a:gd name="T10" fmla="*/ 31 w 374"/>
                <a:gd name="T11" fmla="*/ 219 h 224"/>
                <a:gd name="T12" fmla="*/ 9 w 374"/>
                <a:gd name="T13" fmla="*/ 212 h 224"/>
                <a:gd name="T14" fmla="*/ 5 w 374"/>
                <a:gd name="T15" fmla="*/ 205 h 224"/>
                <a:gd name="T16" fmla="*/ 12 w 374"/>
                <a:gd name="T17" fmla="*/ 18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4" h="224">
                  <a:moveTo>
                    <a:pt x="12" y="183"/>
                  </a:moveTo>
                  <a:cubicBezTo>
                    <a:pt x="343" y="5"/>
                    <a:pt x="343" y="5"/>
                    <a:pt x="343" y="5"/>
                  </a:cubicBezTo>
                  <a:cubicBezTo>
                    <a:pt x="353" y="0"/>
                    <a:pt x="360" y="3"/>
                    <a:pt x="365" y="12"/>
                  </a:cubicBezTo>
                  <a:cubicBezTo>
                    <a:pt x="369" y="19"/>
                    <a:pt x="369" y="19"/>
                    <a:pt x="369" y="19"/>
                  </a:cubicBezTo>
                  <a:cubicBezTo>
                    <a:pt x="374" y="29"/>
                    <a:pt x="372" y="36"/>
                    <a:pt x="363" y="41"/>
                  </a:cubicBezTo>
                  <a:cubicBezTo>
                    <a:pt x="31" y="219"/>
                    <a:pt x="31" y="219"/>
                    <a:pt x="31" y="219"/>
                  </a:cubicBezTo>
                  <a:cubicBezTo>
                    <a:pt x="21" y="224"/>
                    <a:pt x="14" y="222"/>
                    <a:pt x="9" y="212"/>
                  </a:cubicBezTo>
                  <a:cubicBezTo>
                    <a:pt x="5" y="205"/>
                    <a:pt x="5" y="205"/>
                    <a:pt x="5" y="205"/>
                  </a:cubicBezTo>
                  <a:cubicBezTo>
                    <a:pt x="0" y="195"/>
                    <a:pt x="2" y="188"/>
                    <a:pt x="12" y="183"/>
                  </a:cubicBezTo>
                  <a:close/>
                </a:path>
              </a:pathLst>
            </a:custGeom>
            <a:solidFill>
              <a:srgbClr val="EFEF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isḻiḍé"/>
            <p:cNvSpPr/>
            <p:nvPr/>
          </p:nvSpPr>
          <p:spPr bwMode="auto">
            <a:xfrm>
              <a:off x="7533730" y="2524621"/>
              <a:ext cx="233684" cy="211828"/>
            </a:xfrm>
            <a:custGeom>
              <a:avLst/>
              <a:gdLst>
                <a:gd name="T0" fmla="*/ 55 w 139"/>
                <a:gd name="T1" fmla="*/ 0 h 126"/>
                <a:gd name="T2" fmla="*/ 139 w 139"/>
                <a:gd name="T3" fmla="*/ 53 h 126"/>
                <a:gd name="T4" fmla="*/ 114 w 139"/>
                <a:gd name="T5" fmla="*/ 65 h 126"/>
                <a:gd name="T6" fmla="*/ 51 w 139"/>
                <a:gd name="T7" fmla="*/ 25 h 126"/>
                <a:gd name="T8" fmla="*/ 26 w 139"/>
                <a:gd name="T9" fmla="*/ 38 h 126"/>
                <a:gd name="T10" fmla="*/ 24 w 139"/>
                <a:gd name="T11" fmla="*/ 113 h 126"/>
                <a:gd name="T12" fmla="*/ 0 w 139"/>
                <a:gd name="T13" fmla="*/ 126 h 126"/>
                <a:gd name="T14" fmla="*/ 2 w 139"/>
                <a:gd name="T15" fmla="*/ 27 h 126"/>
                <a:gd name="T16" fmla="*/ 55 w 139"/>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126">
                  <a:moveTo>
                    <a:pt x="55" y="0"/>
                  </a:moveTo>
                  <a:lnTo>
                    <a:pt x="139" y="53"/>
                  </a:lnTo>
                  <a:lnTo>
                    <a:pt x="114" y="65"/>
                  </a:lnTo>
                  <a:lnTo>
                    <a:pt x="51" y="25"/>
                  </a:lnTo>
                  <a:lnTo>
                    <a:pt x="26" y="38"/>
                  </a:lnTo>
                  <a:lnTo>
                    <a:pt x="24" y="113"/>
                  </a:lnTo>
                  <a:lnTo>
                    <a:pt x="0" y="126"/>
                  </a:lnTo>
                  <a:lnTo>
                    <a:pt x="2" y="27"/>
                  </a:lnTo>
                  <a:lnTo>
                    <a:pt x="55" y="0"/>
                  </a:lnTo>
                  <a:close/>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íṥļiḑê"/>
            <p:cNvSpPr/>
            <p:nvPr/>
          </p:nvSpPr>
          <p:spPr bwMode="auto">
            <a:xfrm>
              <a:off x="7506831" y="2354823"/>
              <a:ext cx="5044" cy="0"/>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1"/>
                    <a:pt x="3" y="1"/>
                  </a:cubicBezTo>
                  <a:cubicBezTo>
                    <a:pt x="2"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ïṣlíḋé"/>
            <p:cNvSpPr/>
            <p:nvPr/>
          </p:nvSpPr>
          <p:spPr bwMode="auto">
            <a:xfrm>
              <a:off x="7515237" y="2359866"/>
              <a:ext cx="3362" cy="3362"/>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1" y="0"/>
                    <a:pt x="2" y="1"/>
                    <a:pt x="3" y="2"/>
                  </a:cubicBezTo>
                  <a:cubicBezTo>
                    <a:pt x="2"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íś1iḑè"/>
            <p:cNvSpPr/>
            <p:nvPr/>
          </p:nvSpPr>
          <p:spPr bwMode="auto">
            <a:xfrm>
              <a:off x="7500107" y="2348098"/>
              <a:ext cx="3362" cy="3362"/>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ïşḷíḑé"/>
            <p:cNvSpPr/>
            <p:nvPr/>
          </p:nvSpPr>
          <p:spPr bwMode="auto">
            <a:xfrm>
              <a:off x="7521961" y="2364910"/>
              <a:ext cx="3362" cy="3362"/>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2" y="2"/>
                  </a:cubicBezTo>
                  <a:cubicBezTo>
                    <a:pt x="2"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îṣlíḓê"/>
            <p:cNvSpPr/>
            <p:nvPr/>
          </p:nvSpPr>
          <p:spPr bwMode="auto">
            <a:xfrm>
              <a:off x="7483295" y="2341373"/>
              <a:ext cx="3362" cy="1682"/>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0"/>
                    <a:pt x="0" y="0"/>
                  </a:cubicBezTo>
                  <a:cubicBezTo>
                    <a:pt x="1" y="0"/>
                    <a:pt x="1"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iśļiďé"/>
            <p:cNvSpPr/>
            <p:nvPr/>
          </p:nvSpPr>
          <p:spPr bwMode="auto">
            <a:xfrm>
              <a:off x="7491700" y="2344736"/>
              <a:ext cx="5044" cy="1682"/>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1" y="1"/>
                    <a:pt x="2" y="1"/>
                    <a:pt x="3" y="2"/>
                  </a:cubicBezTo>
                  <a:cubicBezTo>
                    <a:pt x="2" y="1"/>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ïṣlïḑê"/>
            <p:cNvSpPr/>
            <p:nvPr/>
          </p:nvSpPr>
          <p:spPr bwMode="auto">
            <a:xfrm>
              <a:off x="7528686" y="2371634"/>
              <a:ext cx="3362" cy="3362"/>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0" y="1"/>
                    <a:pt x="1" y="1"/>
                    <a:pt x="2" y="2"/>
                  </a:cubicBezTo>
                  <a:cubicBezTo>
                    <a:pt x="1" y="1"/>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işḷíḓé"/>
            <p:cNvSpPr/>
            <p:nvPr/>
          </p:nvSpPr>
          <p:spPr bwMode="auto">
            <a:xfrm>
              <a:off x="7533730" y="2380040"/>
              <a:ext cx="1682" cy="3362"/>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1" y="1"/>
                    <a:pt x="2" y="2"/>
                    <a:pt x="2" y="3"/>
                  </a:cubicBezTo>
                  <a:cubicBezTo>
                    <a:pt x="2" y="2"/>
                    <a:pt x="1"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ïşľîdè"/>
            <p:cNvSpPr/>
            <p:nvPr/>
          </p:nvSpPr>
          <p:spPr bwMode="auto">
            <a:xfrm>
              <a:off x="7550542" y="2423750"/>
              <a:ext cx="0" cy="3362"/>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1"/>
                    <a:pt x="0" y="2"/>
                    <a:pt x="0" y="3"/>
                  </a:cubicBezTo>
                  <a:cubicBezTo>
                    <a:pt x="0" y="2"/>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ïS1ïḑê"/>
            <p:cNvSpPr/>
            <p:nvPr/>
          </p:nvSpPr>
          <p:spPr bwMode="auto">
            <a:xfrm>
              <a:off x="7352164" y="2334649"/>
              <a:ext cx="200060" cy="200060"/>
            </a:xfrm>
            <a:custGeom>
              <a:avLst/>
              <a:gdLst>
                <a:gd name="T0" fmla="*/ 72 w 141"/>
                <a:gd name="T1" fmla="*/ 66 h 142"/>
                <a:gd name="T2" fmla="*/ 72 w 141"/>
                <a:gd name="T3" fmla="*/ 1 h 142"/>
                <a:gd name="T4" fmla="*/ 73 w 141"/>
                <a:gd name="T5" fmla="*/ 1 h 142"/>
                <a:gd name="T6" fmla="*/ 1 w 141"/>
                <a:gd name="T7" fmla="*/ 70 h 142"/>
                <a:gd name="T8" fmla="*/ 69 w 141"/>
                <a:gd name="T9" fmla="*/ 141 h 142"/>
                <a:gd name="T10" fmla="*/ 141 w 141"/>
                <a:gd name="T11" fmla="*/ 73 h 142"/>
                <a:gd name="T12" fmla="*/ 140 w 141"/>
                <a:gd name="T13" fmla="*/ 66 h 142"/>
                <a:gd name="T14" fmla="*/ 72 w 141"/>
                <a:gd name="T15" fmla="*/ 66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142">
                  <a:moveTo>
                    <a:pt x="72" y="66"/>
                  </a:moveTo>
                  <a:cubicBezTo>
                    <a:pt x="72" y="1"/>
                    <a:pt x="72" y="1"/>
                    <a:pt x="72" y="1"/>
                  </a:cubicBezTo>
                  <a:cubicBezTo>
                    <a:pt x="73" y="1"/>
                    <a:pt x="73" y="1"/>
                    <a:pt x="73" y="1"/>
                  </a:cubicBezTo>
                  <a:cubicBezTo>
                    <a:pt x="34" y="0"/>
                    <a:pt x="2" y="31"/>
                    <a:pt x="1" y="70"/>
                  </a:cubicBezTo>
                  <a:cubicBezTo>
                    <a:pt x="0" y="108"/>
                    <a:pt x="31" y="140"/>
                    <a:pt x="69" y="141"/>
                  </a:cubicBezTo>
                  <a:cubicBezTo>
                    <a:pt x="108" y="142"/>
                    <a:pt x="140" y="112"/>
                    <a:pt x="141" y="73"/>
                  </a:cubicBezTo>
                  <a:cubicBezTo>
                    <a:pt x="141" y="71"/>
                    <a:pt x="141" y="68"/>
                    <a:pt x="140" y="66"/>
                  </a:cubicBezTo>
                  <a:lnTo>
                    <a:pt x="72" y="6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îṥḻîḋe"/>
            <p:cNvSpPr/>
            <p:nvPr/>
          </p:nvSpPr>
          <p:spPr bwMode="auto">
            <a:xfrm>
              <a:off x="7548860" y="2413663"/>
              <a:ext cx="1682" cy="3362"/>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1"/>
                    <a:pt x="0" y="2"/>
                    <a:pt x="1" y="3"/>
                  </a:cubicBezTo>
                  <a:cubicBezTo>
                    <a:pt x="0" y="2"/>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iṡlîḍe"/>
            <p:cNvSpPr/>
            <p:nvPr/>
          </p:nvSpPr>
          <p:spPr bwMode="auto">
            <a:xfrm>
              <a:off x="7545498" y="2403576"/>
              <a:ext cx="1682" cy="5044"/>
            </a:xfrm>
            <a:custGeom>
              <a:avLst/>
              <a:gdLst>
                <a:gd name="T0" fmla="*/ 0 w 1"/>
                <a:gd name="T1" fmla="*/ 0 h 4"/>
                <a:gd name="T2" fmla="*/ 1 w 1"/>
                <a:gd name="T3" fmla="*/ 4 h 4"/>
                <a:gd name="T4" fmla="*/ 0 w 1"/>
                <a:gd name="T5" fmla="*/ 0 h 4"/>
              </a:gdLst>
              <a:ahLst/>
              <a:cxnLst>
                <a:cxn ang="0">
                  <a:pos x="T0" y="T1"/>
                </a:cxn>
                <a:cxn ang="0">
                  <a:pos x="T2" y="T3"/>
                </a:cxn>
                <a:cxn ang="0">
                  <a:pos x="T4" y="T5"/>
                </a:cxn>
              </a:cxnLst>
              <a:rect l="0" t="0" r="r" b="b"/>
              <a:pathLst>
                <a:path w="1" h="4">
                  <a:moveTo>
                    <a:pt x="0" y="0"/>
                  </a:moveTo>
                  <a:cubicBezTo>
                    <a:pt x="0" y="2"/>
                    <a:pt x="1" y="3"/>
                    <a:pt x="1" y="4"/>
                  </a:cubicBezTo>
                  <a:cubicBezTo>
                    <a:pt x="1" y="3"/>
                    <a:pt x="1" y="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isľïḋé"/>
            <p:cNvSpPr/>
            <p:nvPr/>
          </p:nvSpPr>
          <p:spPr bwMode="auto">
            <a:xfrm>
              <a:off x="7542136" y="2395171"/>
              <a:ext cx="1682" cy="3362"/>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1"/>
                    <a:pt x="1" y="2"/>
                    <a:pt x="1" y="3"/>
                  </a:cubicBezTo>
                  <a:cubicBezTo>
                    <a:pt x="1" y="2"/>
                    <a:pt x="0"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ïṡḻîḍé"/>
            <p:cNvSpPr/>
            <p:nvPr/>
          </p:nvSpPr>
          <p:spPr bwMode="auto">
            <a:xfrm>
              <a:off x="7473208" y="2338011"/>
              <a:ext cx="5044" cy="1682"/>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1"/>
                    <a:pt x="3" y="1"/>
                  </a:cubicBezTo>
                  <a:cubicBezTo>
                    <a:pt x="2" y="1"/>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íṩ1idê"/>
            <p:cNvSpPr/>
            <p:nvPr/>
          </p:nvSpPr>
          <p:spPr bwMode="auto">
            <a:xfrm>
              <a:off x="7463121" y="2336329"/>
              <a:ext cx="5044"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îş1íḋe"/>
            <p:cNvSpPr/>
            <p:nvPr/>
          </p:nvSpPr>
          <p:spPr bwMode="auto">
            <a:xfrm>
              <a:off x="7538773" y="2386764"/>
              <a:ext cx="1682" cy="3362"/>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0" y="1"/>
                    <a:pt x="0" y="0"/>
                  </a:cubicBezTo>
                  <a:cubicBezTo>
                    <a:pt x="0" y="1"/>
                    <a:pt x="1" y="2"/>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ïṥḷîḋè"/>
            <p:cNvSpPr/>
            <p:nvPr/>
          </p:nvSpPr>
          <p:spPr bwMode="auto">
            <a:xfrm>
              <a:off x="7503469" y="2245546"/>
              <a:ext cx="102552" cy="73972"/>
            </a:xfrm>
            <a:custGeom>
              <a:avLst/>
              <a:gdLst>
                <a:gd name="T0" fmla="*/ 72 w 73"/>
                <a:gd name="T1" fmla="*/ 4 h 53"/>
                <a:gd name="T2" fmla="*/ 70 w 73"/>
                <a:gd name="T3" fmla="*/ 1 h 53"/>
                <a:gd name="T4" fmla="*/ 30 w 73"/>
                <a:gd name="T5" fmla="*/ 26 h 53"/>
                <a:gd name="T6" fmla="*/ 11 w 73"/>
                <a:gd name="T7" fmla="*/ 40 h 53"/>
                <a:gd name="T8" fmla="*/ 2 w 73"/>
                <a:gd name="T9" fmla="*/ 46 h 53"/>
                <a:gd name="T10" fmla="*/ 2 w 73"/>
                <a:gd name="T11" fmla="*/ 51 h 53"/>
                <a:gd name="T12" fmla="*/ 4 w 73"/>
                <a:gd name="T13" fmla="*/ 49 h 53"/>
                <a:gd name="T14" fmla="*/ 11 w 73"/>
                <a:gd name="T15" fmla="*/ 43 h 53"/>
                <a:gd name="T16" fmla="*/ 20 w 73"/>
                <a:gd name="T17" fmla="*/ 37 h 53"/>
                <a:gd name="T18" fmla="*/ 37 w 73"/>
                <a:gd name="T19" fmla="*/ 25 h 53"/>
                <a:gd name="T20" fmla="*/ 72 w 73"/>
                <a:gd name="T2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53">
                  <a:moveTo>
                    <a:pt x="72" y="4"/>
                  </a:moveTo>
                  <a:cubicBezTo>
                    <a:pt x="73" y="3"/>
                    <a:pt x="72" y="0"/>
                    <a:pt x="70" y="1"/>
                  </a:cubicBezTo>
                  <a:cubicBezTo>
                    <a:pt x="57" y="9"/>
                    <a:pt x="43" y="18"/>
                    <a:pt x="30" y="26"/>
                  </a:cubicBezTo>
                  <a:cubicBezTo>
                    <a:pt x="24" y="31"/>
                    <a:pt x="17" y="35"/>
                    <a:pt x="11" y="40"/>
                  </a:cubicBezTo>
                  <a:cubicBezTo>
                    <a:pt x="8" y="42"/>
                    <a:pt x="5" y="44"/>
                    <a:pt x="2" y="46"/>
                  </a:cubicBezTo>
                  <a:cubicBezTo>
                    <a:pt x="1" y="47"/>
                    <a:pt x="0" y="50"/>
                    <a:pt x="2" y="51"/>
                  </a:cubicBezTo>
                  <a:cubicBezTo>
                    <a:pt x="3" y="53"/>
                    <a:pt x="5" y="51"/>
                    <a:pt x="4" y="49"/>
                  </a:cubicBezTo>
                  <a:cubicBezTo>
                    <a:pt x="3" y="49"/>
                    <a:pt x="11" y="43"/>
                    <a:pt x="11" y="43"/>
                  </a:cubicBezTo>
                  <a:cubicBezTo>
                    <a:pt x="14" y="41"/>
                    <a:pt x="17" y="39"/>
                    <a:pt x="20" y="37"/>
                  </a:cubicBezTo>
                  <a:cubicBezTo>
                    <a:pt x="25" y="33"/>
                    <a:pt x="31" y="29"/>
                    <a:pt x="37" y="25"/>
                  </a:cubicBezTo>
                  <a:cubicBezTo>
                    <a:pt x="48" y="18"/>
                    <a:pt x="60" y="11"/>
                    <a:pt x="7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íṡļíḍe"/>
            <p:cNvSpPr/>
            <p:nvPr/>
          </p:nvSpPr>
          <p:spPr bwMode="auto">
            <a:xfrm>
              <a:off x="7535411" y="2317837"/>
              <a:ext cx="26899" cy="26899"/>
            </a:xfrm>
            <a:custGeom>
              <a:avLst/>
              <a:gdLst>
                <a:gd name="T0" fmla="*/ 18 w 19"/>
                <a:gd name="T1" fmla="*/ 10 h 19"/>
                <a:gd name="T2" fmla="*/ 17 w 19"/>
                <a:gd name="T3" fmla="*/ 9 h 19"/>
                <a:gd name="T4" fmla="*/ 16 w 19"/>
                <a:gd name="T5" fmla="*/ 1 h 19"/>
                <a:gd name="T6" fmla="*/ 14 w 19"/>
                <a:gd name="T7" fmla="*/ 0 h 19"/>
                <a:gd name="T8" fmla="*/ 14 w 19"/>
                <a:gd name="T9" fmla="*/ 2 h 19"/>
                <a:gd name="T10" fmla="*/ 14 w 19"/>
                <a:gd name="T11" fmla="*/ 8 h 19"/>
                <a:gd name="T12" fmla="*/ 2 w 19"/>
                <a:gd name="T13" fmla="*/ 6 h 19"/>
                <a:gd name="T14" fmla="*/ 2 w 19"/>
                <a:gd name="T15" fmla="*/ 9 h 19"/>
                <a:gd name="T16" fmla="*/ 13 w 19"/>
                <a:gd name="T17" fmla="*/ 11 h 19"/>
                <a:gd name="T18" fmla="*/ 13 w 19"/>
                <a:gd name="T19" fmla="*/ 12 h 19"/>
                <a:gd name="T20" fmla="*/ 4 w 19"/>
                <a:gd name="T21" fmla="*/ 16 h 19"/>
                <a:gd name="T22" fmla="*/ 2 w 19"/>
                <a:gd name="T23" fmla="*/ 17 h 19"/>
                <a:gd name="T24" fmla="*/ 4 w 19"/>
                <a:gd name="T25" fmla="*/ 19 h 19"/>
                <a:gd name="T26" fmla="*/ 15 w 19"/>
                <a:gd name="T27" fmla="*/ 13 h 19"/>
                <a:gd name="T28" fmla="*/ 16 w 19"/>
                <a:gd name="T29" fmla="*/ 12 h 19"/>
                <a:gd name="T30" fmla="*/ 17 w 19"/>
                <a:gd name="T31" fmla="*/ 13 h 19"/>
                <a:gd name="T32" fmla="*/ 19 w 19"/>
                <a:gd name="T33" fmla="*/ 12 h 19"/>
                <a:gd name="T34" fmla="*/ 18 w 19"/>
                <a:gd name="T35"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19">
                  <a:moveTo>
                    <a:pt x="18" y="10"/>
                  </a:moveTo>
                  <a:cubicBezTo>
                    <a:pt x="17" y="9"/>
                    <a:pt x="17" y="9"/>
                    <a:pt x="17" y="9"/>
                  </a:cubicBezTo>
                  <a:cubicBezTo>
                    <a:pt x="18" y="7"/>
                    <a:pt x="17" y="3"/>
                    <a:pt x="16" y="1"/>
                  </a:cubicBezTo>
                  <a:cubicBezTo>
                    <a:pt x="16" y="0"/>
                    <a:pt x="15" y="0"/>
                    <a:pt x="14" y="0"/>
                  </a:cubicBezTo>
                  <a:cubicBezTo>
                    <a:pt x="14" y="1"/>
                    <a:pt x="13" y="1"/>
                    <a:pt x="14" y="2"/>
                  </a:cubicBezTo>
                  <a:cubicBezTo>
                    <a:pt x="15" y="4"/>
                    <a:pt x="15" y="6"/>
                    <a:pt x="14" y="8"/>
                  </a:cubicBezTo>
                  <a:cubicBezTo>
                    <a:pt x="10" y="7"/>
                    <a:pt x="6" y="6"/>
                    <a:pt x="2" y="6"/>
                  </a:cubicBezTo>
                  <a:cubicBezTo>
                    <a:pt x="0" y="6"/>
                    <a:pt x="0" y="9"/>
                    <a:pt x="2" y="9"/>
                  </a:cubicBezTo>
                  <a:cubicBezTo>
                    <a:pt x="5" y="9"/>
                    <a:pt x="9" y="10"/>
                    <a:pt x="13" y="11"/>
                  </a:cubicBezTo>
                  <a:cubicBezTo>
                    <a:pt x="13" y="12"/>
                    <a:pt x="13" y="12"/>
                    <a:pt x="13" y="12"/>
                  </a:cubicBezTo>
                  <a:cubicBezTo>
                    <a:pt x="11" y="15"/>
                    <a:pt x="7" y="16"/>
                    <a:pt x="4" y="16"/>
                  </a:cubicBezTo>
                  <a:cubicBezTo>
                    <a:pt x="3" y="16"/>
                    <a:pt x="2" y="17"/>
                    <a:pt x="2" y="17"/>
                  </a:cubicBezTo>
                  <a:cubicBezTo>
                    <a:pt x="2" y="18"/>
                    <a:pt x="3" y="19"/>
                    <a:pt x="4" y="19"/>
                  </a:cubicBezTo>
                  <a:cubicBezTo>
                    <a:pt x="8" y="19"/>
                    <a:pt x="13" y="17"/>
                    <a:pt x="15" y="13"/>
                  </a:cubicBezTo>
                  <a:cubicBezTo>
                    <a:pt x="15" y="13"/>
                    <a:pt x="16" y="12"/>
                    <a:pt x="16" y="12"/>
                  </a:cubicBezTo>
                  <a:cubicBezTo>
                    <a:pt x="16" y="12"/>
                    <a:pt x="17" y="12"/>
                    <a:pt x="17" y="13"/>
                  </a:cubicBezTo>
                  <a:cubicBezTo>
                    <a:pt x="18" y="13"/>
                    <a:pt x="19" y="12"/>
                    <a:pt x="19" y="12"/>
                  </a:cubicBezTo>
                  <a:cubicBezTo>
                    <a:pt x="19" y="11"/>
                    <a:pt x="19" y="10"/>
                    <a:pt x="18"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i$ḷíďe"/>
            <p:cNvSpPr/>
            <p:nvPr/>
          </p:nvSpPr>
          <p:spPr bwMode="auto">
            <a:xfrm>
              <a:off x="7577441" y="2306068"/>
              <a:ext cx="3362" cy="5044"/>
            </a:xfrm>
            <a:custGeom>
              <a:avLst/>
              <a:gdLst>
                <a:gd name="T0" fmla="*/ 1 w 2"/>
                <a:gd name="T1" fmla="*/ 0 h 3"/>
                <a:gd name="T2" fmla="*/ 1 w 2"/>
                <a:gd name="T3" fmla="*/ 0 h 3"/>
                <a:gd name="T4" fmla="*/ 1 w 2"/>
                <a:gd name="T5" fmla="*/ 0 h 3"/>
                <a:gd name="T6" fmla="*/ 1 w 2"/>
                <a:gd name="T7" fmla="*/ 0 h 3"/>
                <a:gd name="T8" fmla="*/ 0 w 2"/>
                <a:gd name="T9" fmla="*/ 0 h 3"/>
                <a:gd name="T10" fmla="*/ 0 w 2"/>
                <a:gd name="T11" fmla="*/ 1 h 3"/>
                <a:gd name="T12" fmla="*/ 0 w 2"/>
                <a:gd name="T13" fmla="*/ 1 h 3"/>
                <a:gd name="T14" fmla="*/ 0 w 2"/>
                <a:gd name="T15" fmla="*/ 2 h 3"/>
                <a:gd name="T16" fmla="*/ 0 w 2"/>
                <a:gd name="T17" fmla="*/ 2 h 3"/>
                <a:gd name="T18" fmla="*/ 0 w 2"/>
                <a:gd name="T19" fmla="*/ 2 h 3"/>
                <a:gd name="T20" fmla="*/ 1 w 2"/>
                <a:gd name="T21" fmla="*/ 2 h 3"/>
                <a:gd name="T22" fmla="*/ 1 w 2"/>
                <a:gd name="T23" fmla="*/ 3 h 3"/>
                <a:gd name="T24" fmla="*/ 1 w 2"/>
                <a:gd name="T25" fmla="*/ 2 h 3"/>
                <a:gd name="T26" fmla="*/ 1 w 2"/>
                <a:gd name="T27" fmla="*/ 2 h 3"/>
                <a:gd name="T28" fmla="*/ 2 w 2"/>
                <a:gd name="T29" fmla="*/ 2 h 3"/>
                <a:gd name="T30" fmla="*/ 2 w 2"/>
                <a:gd name="T31" fmla="*/ 2 h 3"/>
                <a:gd name="T32" fmla="*/ 2 w 2"/>
                <a:gd name="T33" fmla="*/ 1 h 3"/>
                <a:gd name="T34" fmla="*/ 2 w 2"/>
                <a:gd name="T35" fmla="*/ 1 h 3"/>
                <a:gd name="T36" fmla="*/ 1 w 2"/>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 h="3">
                  <a:moveTo>
                    <a:pt x="1" y="0"/>
                  </a:moveTo>
                  <a:lnTo>
                    <a:pt x="1" y="0"/>
                  </a:lnTo>
                  <a:lnTo>
                    <a:pt x="1" y="0"/>
                  </a:lnTo>
                  <a:lnTo>
                    <a:pt x="1" y="0"/>
                  </a:lnTo>
                  <a:lnTo>
                    <a:pt x="0" y="0"/>
                  </a:lnTo>
                  <a:lnTo>
                    <a:pt x="0" y="1"/>
                  </a:lnTo>
                  <a:lnTo>
                    <a:pt x="0" y="1"/>
                  </a:lnTo>
                  <a:lnTo>
                    <a:pt x="0" y="2"/>
                  </a:lnTo>
                  <a:lnTo>
                    <a:pt x="0" y="2"/>
                  </a:lnTo>
                  <a:lnTo>
                    <a:pt x="0" y="2"/>
                  </a:lnTo>
                  <a:lnTo>
                    <a:pt x="1" y="2"/>
                  </a:lnTo>
                  <a:lnTo>
                    <a:pt x="1" y="3"/>
                  </a:lnTo>
                  <a:lnTo>
                    <a:pt x="1" y="2"/>
                  </a:lnTo>
                  <a:lnTo>
                    <a:pt x="1" y="2"/>
                  </a:lnTo>
                  <a:lnTo>
                    <a:pt x="2" y="2"/>
                  </a:lnTo>
                  <a:lnTo>
                    <a:pt x="2" y="2"/>
                  </a:lnTo>
                  <a:lnTo>
                    <a:pt x="2" y="1"/>
                  </a:lnTo>
                  <a:lnTo>
                    <a:pt x="2" y="1"/>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iş1iḋê"/>
            <p:cNvSpPr/>
            <p:nvPr/>
          </p:nvSpPr>
          <p:spPr bwMode="auto">
            <a:xfrm>
              <a:off x="7579121" y="2284213"/>
              <a:ext cx="50435" cy="52117"/>
            </a:xfrm>
            <a:custGeom>
              <a:avLst/>
              <a:gdLst>
                <a:gd name="T0" fmla="*/ 30 w 36"/>
                <a:gd name="T1" fmla="*/ 16 h 37"/>
                <a:gd name="T2" fmla="*/ 25 w 36"/>
                <a:gd name="T3" fmla="*/ 11 h 37"/>
                <a:gd name="T4" fmla="*/ 13 w 36"/>
                <a:gd name="T5" fmla="*/ 1 h 37"/>
                <a:gd name="T6" fmla="*/ 11 w 36"/>
                <a:gd name="T7" fmla="*/ 3 h 37"/>
                <a:gd name="T8" fmla="*/ 16 w 36"/>
                <a:gd name="T9" fmla="*/ 10 h 37"/>
                <a:gd name="T10" fmla="*/ 11 w 36"/>
                <a:gd name="T11" fmla="*/ 7 h 37"/>
                <a:gd name="T12" fmla="*/ 5 w 36"/>
                <a:gd name="T13" fmla="*/ 5 h 37"/>
                <a:gd name="T14" fmla="*/ 3 w 36"/>
                <a:gd name="T15" fmla="*/ 12 h 37"/>
                <a:gd name="T16" fmla="*/ 5 w 36"/>
                <a:gd name="T17" fmla="*/ 10 h 37"/>
                <a:gd name="T18" fmla="*/ 4 w 36"/>
                <a:gd name="T19" fmla="*/ 9 h 37"/>
                <a:gd name="T20" fmla="*/ 6 w 36"/>
                <a:gd name="T21" fmla="*/ 8 h 37"/>
                <a:gd name="T22" fmla="*/ 11 w 36"/>
                <a:gd name="T23" fmla="*/ 11 h 37"/>
                <a:gd name="T24" fmla="*/ 19 w 36"/>
                <a:gd name="T25" fmla="*/ 12 h 37"/>
                <a:gd name="T26" fmla="*/ 20 w 36"/>
                <a:gd name="T27" fmla="*/ 10 h 37"/>
                <a:gd name="T28" fmla="*/ 19 w 36"/>
                <a:gd name="T29" fmla="*/ 10 h 37"/>
                <a:gd name="T30" fmla="*/ 29 w 36"/>
                <a:gd name="T31" fmla="*/ 20 h 37"/>
                <a:gd name="T32" fmla="*/ 32 w 36"/>
                <a:gd name="T33" fmla="*/ 30 h 37"/>
                <a:gd name="T34" fmla="*/ 22 w 36"/>
                <a:gd name="T35" fmla="*/ 33 h 37"/>
                <a:gd name="T36" fmla="*/ 21 w 36"/>
                <a:gd name="T37" fmla="*/ 35 h 37"/>
                <a:gd name="T38" fmla="*/ 33 w 36"/>
                <a:gd name="T39" fmla="*/ 34 h 37"/>
                <a:gd name="T40" fmla="*/ 34 w 36"/>
                <a:gd name="T41" fmla="*/ 22 h 37"/>
                <a:gd name="T42" fmla="*/ 30 w 36"/>
                <a:gd name="T43"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7">
                  <a:moveTo>
                    <a:pt x="30" y="16"/>
                  </a:moveTo>
                  <a:cubicBezTo>
                    <a:pt x="28" y="14"/>
                    <a:pt x="26" y="13"/>
                    <a:pt x="25" y="11"/>
                  </a:cubicBezTo>
                  <a:cubicBezTo>
                    <a:pt x="21" y="7"/>
                    <a:pt x="17" y="4"/>
                    <a:pt x="13" y="1"/>
                  </a:cubicBezTo>
                  <a:cubicBezTo>
                    <a:pt x="11" y="0"/>
                    <a:pt x="10" y="2"/>
                    <a:pt x="11" y="3"/>
                  </a:cubicBezTo>
                  <a:cubicBezTo>
                    <a:pt x="13" y="5"/>
                    <a:pt x="15" y="8"/>
                    <a:pt x="16" y="10"/>
                  </a:cubicBezTo>
                  <a:cubicBezTo>
                    <a:pt x="14" y="10"/>
                    <a:pt x="13" y="8"/>
                    <a:pt x="11" y="7"/>
                  </a:cubicBezTo>
                  <a:cubicBezTo>
                    <a:pt x="10" y="6"/>
                    <a:pt x="8" y="5"/>
                    <a:pt x="5" y="5"/>
                  </a:cubicBezTo>
                  <a:cubicBezTo>
                    <a:pt x="2" y="5"/>
                    <a:pt x="0" y="10"/>
                    <a:pt x="3" y="12"/>
                  </a:cubicBezTo>
                  <a:cubicBezTo>
                    <a:pt x="5" y="13"/>
                    <a:pt x="6" y="11"/>
                    <a:pt x="5" y="10"/>
                  </a:cubicBezTo>
                  <a:cubicBezTo>
                    <a:pt x="4" y="9"/>
                    <a:pt x="4" y="9"/>
                    <a:pt x="4" y="9"/>
                  </a:cubicBezTo>
                  <a:cubicBezTo>
                    <a:pt x="5" y="8"/>
                    <a:pt x="5" y="8"/>
                    <a:pt x="6" y="8"/>
                  </a:cubicBezTo>
                  <a:cubicBezTo>
                    <a:pt x="8" y="8"/>
                    <a:pt x="9" y="9"/>
                    <a:pt x="11" y="11"/>
                  </a:cubicBezTo>
                  <a:cubicBezTo>
                    <a:pt x="13" y="12"/>
                    <a:pt x="16" y="14"/>
                    <a:pt x="19" y="12"/>
                  </a:cubicBezTo>
                  <a:cubicBezTo>
                    <a:pt x="20" y="12"/>
                    <a:pt x="20" y="11"/>
                    <a:pt x="20" y="10"/>
                  </a:cubicBezTo>
                  <a:cubicBezTo>
                    <a:pt x="19" y="10"/>
                    <a:pt x="19" y="10"/>
                    <a:pt x="19" y="10"/>
                  </a:cubicBezTo>
                  <a:cubicBezTo>
                    <a:pt x="23" y="13"/>
                    <a:pt x="26" y="16"/>
                    <a:pt x="29" y="20"/>
                  </a:cubicBezTo>
                  <a:cubicBezTo>
                    <a:pt x="32" y="23"/>
                    <a:pt x="34" y="26"/>
                    <a:pt x="32" y="30"/>
                  </a:cubicBezTo>
                  <a:cubicBezTo>
                    <a:pt x="30" y="33"/>
                    <a:pt x="26" y="34"/>
                    <a:pt x="22" y="33"/>
                  </a:cubicBezTo>
                  <a:cubicBezTo>
                    <a:pt x="21" y="32"/>
                    <a:pt x="19" y="34"/>
                    <a:pt x="21" y="35"/>
                  </a:cubicBezTo>
                  <a:cubicBezTo>
                    <a:pt x="25" y="37"/>
                    <a:pt x="30" y="37"/>
                    <a:pt x="33" y="34"/>
                  </a:cubicBezTo>
                  <a:cubicBezTo>
                    <a:pt x="36" y="31"/>
                    <a:pt x="36" y="26"/>
                    <a:pt x="34" y="22"/>
                  </a:cubicBezTo>
                  <a:cubicBezTo>
                    <a:pt x="33" y="20"/>
                    <a:pt x="32" y="18"/>
                    <a:pt x="30"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ïṧlíďè"/>
            <p:cNvSpPr/>
            <p:nvPr/>
          </p:nvSpPr>
          <p:spPr bwMode="auto">
            <a:xfrm>
              <a:off x="7649731" y="2314475"/>
              <a:ext cx="3362" cy="3362"/>
            </a:xfrm>
            <a:custGeom>
              <a:avLst/>
              <a:gdLst>
                <a:gd name="T0" fmla="*/ 2 w 2"/>
                <a:gd name="T1" fmla="*/ 1 h 2"/>
                <a:gd name="T2" fmla="*/ 2 w 2"/>
                <a:gd name="T3" fmla="*/ 1 h 2"/>
                <a:gd name="T4" fmla="*/ 2 w 2"/>
                <a:gd name="T5" fmla="*/ 1 h 2"/>
                <a:gd name="T6" fmla="*/ 1 w 2"/>
                <a:gd name="T7" fmla="*/ 0 h 2"/>
                <a:gd name="T8" fmla="*/ 0 w 2"/>
                <a:gd name="T9" fmla="*/ 0 h 2"/>
                <a:gd name="T10" fmla="*/ 0 w 2"/>
                <a:gd name="T11" fmla="*/ 0 h 2"/>
                <a:gd name="T12" fmla="*/ 0 w 2"/>
                <a:gd name="T13" fmla="*/ 1 h 2"/>
                <a:gd name="T14" fmla="*/ 0 w 2"/>
                <a:gd name="T15" fmla="*/ 1 h 2"/>
                <a:gd name="T16" fmla="*/ 0 w 2"/>
                <a:gd name="T17" fmla="*/ 2 h 2"/>
                <a:gd name="T18" fmla="*/ 0 w 2"/>
                <a:gd name="T19" fmla="*/ 2 h 2"/>
                <a:gd name="T20" fmla="*/ 0 w 2"/>
                <a:gd name="T21" fmla="*/ 2 h 2"/>
                <a:gd name="T22" fmla="*/ 0 w 2"/>
                <a:gd name="T23" fmla="*/ 2 h 2"/>
                <a:gd name="T24" fmla="*/ 0 w 2"/>
                <a:gd name="T25" fmla="*/ 2 h 2"/>
                <a:gd name="T26" fmla="*/ 1 w 2"/>
                <a:gd name="T27" fmla="*/ 2 h 2"/>
                <a:gd name="T28" fmla="*/ 1 w 2"/>
                <a:gd name="T29" fmla="*/ 2 h 2"/>
                <a:gd name="T30" fmla="*/ 2 w 2"/>
                <a:gd name="T31" fmla="*/ 2 h 2"/>
                <a:gd name="T32" fmla="*/ 2 w 2"/>
                <a:gd name="T33" fmla="*/ 2 h 2"/>
                <a:gd name="T34" fmla="*/ 2 w 2"/>
                <a:gd name="T35" fmla="*/ 2 h 2"/>
                <a:gd name="T36" fmla="*/ 2 w 2"/>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 h="2">
                  <a:moveTo>
                    <a:pt x="2" y="1"/>
                  </a:moveTo>
                  <a:lnTo>
                    <a:pt x="2" y="1"/>
                  </a:lnTo>
                  <a:lnTo>
                    <a:pt x="2" y="1"/>
                  </a:lnTo>
                  <a:lnTo>
                    <a:pt x="1" y="0"/>
                  </a:lnTo>
                  <a:lnTo>
                    <a:pt x="0" y="0"/>
                  </a:lnTo>
                  <a:lnTo>
                    <a:pt x="0" y="0"/>
                  </a:lnTo>
                  <a:lnTo>
                    <a:pt x="0" y="1"/>
                  </a:lnTo>
                  <a:lnTo>
                    <a:pt x="0" y="1"/>
                  </a:lnTo>
                  <a:lnTo>
                    <a:pt x="0" y="2"/>
                  </a:lnTo>
                  <a:lnTo>
                    <a:pt x="0" y="2"/>
                  </a:lnTo>
                  <a:lnTo>
                    <a:pt x="0" y="2"/>
                  </a:lnTo>
                  <a:lnTo>
                    <a:pt x="0" y="2"/>
                  </a:lnTo>
                  <a:lnTo>
                    <a:pt x="0" y="2"/>
                  </a:lnTo>
                  <a:lnTo>
                    <a:pt x="1" y="2"/>
                  </a:lnTo>
                  <a:lnTo>
                    <a:pt x="1" y="2"/>
                  </a:lnTo>
                  <a:lnTo>
                    <a:pt x="2" y="2"/>
                  </a:lnTo>
                  <a:lnTo>
                    <a:pt x="2" y="2"/>
                  </a:lnTo>
                  <a:lnTo>
                    <a:pt x="2" y="2"/>
                  </a:ln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ïšḻíďé"/>
            <p:cNvSpPr/>
            <p:nvPr/>
          </p:nvSpPr>
          <p:spPr bwMode="auto">
            <a:xfrm>
              <a:off x="6294705" y="3437498"/>
              <a:ext cx="428700" cy="275712"/>
            </a:xfrm>
            <a:custGeom>
              <a:avLst/>
              <a:gdLst>
                <a:gd name="T0" fmla="*/ 252 w 303"/>
                <a:gd name="T1" fmla="*/ 32 h 195"/>
                <a:gd name="T2" fmla="*/ 214 w 303"/>
                <a:gd name="T3" fmla="*/ 47 h 195"/>
                <a:gd name="T4" fmla="*/ 204 w 303"/>
                <a:gd name="T5" fmla="*/ 21 h 195"/>
                <a:gd name="T6" fmla="*/ 168 w 303"/>
                <a:gd name="T7" fmla="*/ 5 h 195"/>
                <a:gd name="T8" fmla="*/ 66 w 303"/>
                <a:gd name="T9" fmla="*/ 45 h 195"/>
                <a:gd name="T10" fmla="*/ 50 w 303"/>
                <a:gd name="T11" fmla="*/ 80 h 195"/>
                <a:gd name="T12" fmla="*/ 60 w 303"/>
                <a:gd name="T13" fmla="*/ 106 h 195"/>
                <a:gd name="T14" fmla="*/ 21 w 303"/>
                <a:gd name="T15" fmla="*/ 121 h 195"/>
                <a:gd name="T16" fmla="*/ 6 w 303"/>
                <a:gd name="T17" fmla="*/ 156 h 195"/>
                <a:gd name="T18" fmla="*/ 20 w 303"/>
                <a:gd name="T19" fmla="*/ 195 h 195"/>
                <a:gd name="T20" fmla="*/ 303 w 303"/>
                <a:gd name="T21" fmla="*/ 86 h 195"/>
                <a:gd name="T22" fmla="*/ 288 w 303"/>
                <a:gd name="T23" fmla="*/ 48 h 195"/>
                <a:gd name="T24" fmla="*/ 252 w 303"/>
                <a:gd name="T25" fmla="*/ 3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3" h="195">
                  <a:moveTo>
                    <a:pt x="252" y="32"/>
                  </a:moveTo>
                  <a:cubicBezTo>
                    <a:pt x="214" y="47"/>
                    <a:pt x="214" y="47"/>
                    <a:pt x="214" y="47"/>
                  </a:cubicBezTo>
                  <a:cubicBezTo>
                    <a:pt x="204" y="21"/>
                    <a:pt x="204" y="21"/>
                    <a:pt x="204" y="21"/>
                  </a:cubicBezTo>
                  <a:cubicBezTo>
                    <a:pt x="199" y="7"/>
                    <a:pt x="183" y="0"/>
                    <a:pt x="168" y="5"/>
                  </a:cubicBezTo>
                  <a:cubicBezTo>
                    <a:pt x="66" y="45"/>
                    <a:pt x="66" y="45"/>
                    <a:pt x="66" y="45"/>
                  </a:cubicBezTo>
                  <a:cubicBezTo>
                    <a:pt x="52" y="50"/>
                    <a:pt x="45" y="66"/>
                    <a:pt x="50" y="80"/>
                  </a:cubicBezTo>
                  <a:cubicBezTo>
                    <a:pt x="60" y="106"/>
                    <a:pt x="60" y="106"/>
                    <a:pt x="60" y="106"/>
                  </a:cubicBezTo>
                  <a:cubicBezTo>
                    <a:pt x="21" y="121"/>
                    <a:pt x="21" y="121"/>
                    <a:pt x="21" y="121"/>
                  </a:cubicBezTo>
                  <a:cubicBezTo>
                    <a:pt x="7" y="126"/>
                    <a:pt x="0" y="142"/>
                    <a:pt x="6" y="156"/>
                  </a:cubicBezTo>
                  <a:cubicBezTo>
                    <a:pt x="20" y="195"/>
                    <a:pt x="20" y="195"/>
                    <a:pt x="20" y="195"/>
                  </a:cubicBezTo>
                  <a:cubicBezTo>
                    <a:pt x="303" y="86"/>
                    <a:pt x="303" y="86"/>
                    <a:pt x="303" y="86"/>
                  </a:cubicBezTo>
                  <a:cubicBezTo>
                    <a:pt x="288" y="48"/>
                    <a:pt x="288" y="48"/>
                    <a:pt x="288" y="48"/>
                  </a:cubicBezTo>
                  <a:cubicBezTo>
                    <a:pt x="282" y="34"/>
                    <a:pt x="266" y="27"/>
                    <a:pt x="252" y="32"/>
                  </a:cubicBezTo>
                </a:path>
              </a:pathLst>
            </a:custGeom>
            <a:solidFill>
              <a:srgbClr val="F8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ïś1íḋe"/>
            <p:cNvSpPr/>
            <p:nvPr/>
          </p:nvSpPr>
          <p:spPr bwMode="auto">
            <a:xfrm>
              <a:off x="6336735" y="3595529"/>
              <a:ext cx="462323" cy="329510"/>
            </a:xfrm>
            <a:custGeom>
              <a:avLst/>
              <a:gdLst>
                <a:gd name="T0" fmla="*/ 189 w 327"/>
                <a:gd name="T1" fmla="*/ 43 h 232"/>
                <a:gd name="T2" fmla="*/ 161 w 327"/>
                <a:gd name="T3" fmla="*/ 106 h 232"/>
                <a:gd name="T4" fmla="*/ 99 w 327"/>
                <a:gd name="T5" fmla="*/ 78 h 232"/>
                <a:gd name="T6" fmla="*/ 98 w 327"/>
                <a:gd name="T7" fmla="*/ 71 h 232"/>
                <a:gd name="T8" fmla="*/ 0 w 327"/>
                <a:gd name="T9" fmla="*/ 109 h 232"/>
                <a:gd name="T10" fmla="*/ 40 w 327"/>
                <a:gd name="T11" fmla="*/ 211 h 232"/>
                <a:gd name="T12" fmla="*/ 75 w 327"/>
                <a:gd name="T13" fmla="*/ 227 h 232"/>
                <a:gd name="T14" fmla="*/ 306 w 327"/>
                <a:gd name="T15" fmla="*/ 138 h 232"/>
                <a:gd name="T16" fmla="*/ 322 w 327"/>
                <a:gd name="T17" fmla="*/ 103 h 232"/>
                <a:gd name="T18" fmla="*/ 283 w 327"/>
                <a:gd name="T19" fmla="*/ 0 h 232"/>
                <a:gd name="T20" fmla="*/ 185 w 327"/>
                <a:gd name="T21" fmla="*/ 37 h 232"/>
                <a:gd name="T22" fmla="*/ 189 w 327"/>
                <a:gd name="T23" fmla="*/ 4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7" h="232">
                  <a:moveTo>
                    <a:pt x="189" y="43"/>
                  </a:moveTo>
                  <a:cubicBezTo>
                    <a:pt x="198" y="68"/>
                    <a:pt x="186" y="96"/>
                    <a:pt x="161" y="106"/>
                  </a:cubicBezTo>
                  <a:cubicBezTo>
                    <a:pt x="137" y="115"/>
                    <a:pt x="108" y="102"/>
                    <a:pt x="99" y="78"/>
                  </a:cubicBezTo>
                  <a:cubicBezTo>
                    <a:pt x="98" y="75"/>
                    <a:pt x="97" y="74"/>
                    <a:pt x="98" y="71"/>
                  </a:cubicBezTo>
                  <a:cubicBezTo>
                    <a:pt x="0" y="109"/>
                    <a:pt x="0" y="109"/>
                    <a:pt x="0" y="109"/>
                  </a:cubicBezTo>
                  <a:cubicBezTo>
                    <a:pt x="40" y="211"/>
                    <a:pt x="40" y="211"/>
                    <a:pt x="40" y="211"/>
                  </a:cubicBezTo>
                  <a:cubicBezTo>
                    <a:pt x="45" y="225"/>
                    <a:pt x="61" y="232"/>
                    <a:pt x="75" y="227"/>
                  </a:cubicBezTo>
                  <a:cubicBezTo>
                    <a:pt x="306" y="138"/>
                    <a:pt x="306" y="138"/>
                    <a:pt x="306" y="138"/>
                  </a:cubicBezTo>
                  <a:cubicBezTo>
                    <a:pt x="320" y="133"/>
                    <a:pt x="327" y="117"/>
                    <a:pt x="322" y="103"/>
                  </a:cubicBezTo>
                  <a:cubicBezTo>
                    <a:pt x="283" y="0"/>
                    <a:pt x="283" y="0"/>
                    <a:pt x="283" y="0"/>
                  </a:cubicBezTo>
                  <a:cubicBezTo>
                    <a:pt x="185" y="37"/>
                    <a:pt x="185" y="37"/>
                    <a:pt x="185" y="37"/>
                  </a:cubicBezTo>
                  <a:cubicBezTo>
                    <a:pt x="187" y="40"/>
                    <a:pt x="188" y="41"/>
                    <a:pt x="189" y="43"/>
                  </a:cubicBezTo>
                  <a:close/>
                </a:path>
              </a:pathLst>
            </a:custGeom>
            <a:solidFill>
              <a:srgbClr val="F8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iş1iḋê"/>
            <p:cNvSpPr/>
            <p:nvPr/>
          </p:nvSpPr>
          <p:spPr bwMode="auto">
            <a:xfrm>
              <a:off x="6509895" y="3662775"/>
              <a:ext cx="62204" cy="52117"/>
            </a:xfrm>
            <a:custGeom>
              <a:avLst/>
              <a:gdLst>
                <a:gd name="T0" fmla="*/ 40 w 44"/>
                <a:gd name="T1" fmla="*/ 6 h 37"/>
                <a:gd name="T2" fmla="*/ 36 w 44"/>
                <a:gd name="T3" fmla="*/ 0 h 37"/>
                <a:gd name="T4" fmla="*/ 0 w 44"/>
                <a:gd name="T5" fmla="*/ 14 h 37"/>
                <a:gd name="T6" fmla="*/ 2 w 44"/>
                <a:gd name="T7" fmla="*/ 21 h 37"/>
                <a:gd name="T8" fmla="*/ 28 w 44"/>
                <a:gd name="T9" fmla="*/ 33 h 37"/>
                <a:gd name="T10" fmla="*/ 40 w 44"/>
                <a:gd name="T11" fmla="*/ 6 h 37"/>
              </a:gdLst>
              <a:ahLst/>
              <a:cxnLst>
                <a:cxn ang="0">
                  <a:pos x="T0" y="T1"/>
                </a:cxn>
                <a:cxn ang="0">
                  <a:pos x="T2" y="T3"/>
                </a:cxn>
                <a:cxn ang="0">
                  <a:pos x="T4" y="T5"/>
                </a:cxn>
                <a:cxn ang="0">
                  <a:pos x="T6" y="T7"/>
                </a:cxn>
                <a:cxn ang="0">
                  <a:pos x="T8" y="T9"/>
                </a:cxn>
                <a:cxn ang="0">
                  <a:pos x="T10" y="T11"/>
                </a:cxn>
              </a:cxnLst>
              <a:rect l="0" t="0" r="r" b="b"/>
              <a:pathLst>
                <a:path w="44" h="37">
                  <a:moveTo>
                    <a:pt x="40" y="6"/>
                  </a:moveTo>
                  <a:cubicBezTo>
                    <a:pt x="39" y="4"/>
                    <a:pt x="39" y="2"/>
                    <a:pt x="36" y="0"/>
                  </a:cubicBezTo>
                  <a:cubicBezTo>
                    <a:pt x="0" y="14"/>
                    <a:pt x="0" y="14"/>
                    <a:pt x="0" y="14"/>
                  </a:cubicBezTo>
                  <a:cubicBezTo>
                    <a:pt x="0" y="17"/>
                    <a:pt x="1" y="18"/>
                    <a:pt x="2" y="21"/>
                  </a:cubicBezTo>
                  <a:cubicBezTo>
                    <a:pt x="6" y="31"/>
                    <a:pt x="18" y="37"/>
                    <a:pt x="28" y="33"/>
                  </a:cubicBezTo>
                  <a:cubicBezTo>
                    <a:pt x="39" y="29"/>
                    <a:pt x="44" y="17"/>
                    <a:pt x="40" y="6"/>
                  </a:cubicBezTo>
                  <a:close/>
                </a:path>
              </a:pathLst>
            </a:custGeom>
            <a:solidFill>
              <a:srgbClr val="7083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is1ïḋè"/>
            <p:cNvSpPr/>
            <p:nvPr/>
          </p:nvSpPr>
          <p:spPr bwMode="auto">
            <a:xfrm>
              <a:off x="8947596" y="2383402"/>
              <a:ext cx="107595" cy="107595"/>
            </a:xfrm>
            <a:prstGeom prst="ellipse">
              <a:avLst/>
            </a:prstGeom>
            <a:solidFill>
              <a:srgbClr val="FF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ïŝlïḓè"/>
            <p:cNvSpPr/>
            <p:nvPr/>
          </p:nvSpPr>
          <p:spPr bwMode="auto">
            <a:xfrm>
              <a:off x="8629855" y="2400214"/>
              <a:ext cx="97508" cy="97508"/>
            </a:xfrm>
            <a:custGeom>
              <a:avLst/>
              <a:gdLst>
                <a:gd name="T0" fmla="*/ 34 w 68"/>
                <a:gd name="T1" fmla="*/ 0 h 68"/>
                <a:gd name="T2" fmla="*/ 0 w 68"/>
                <a:gd name="T3" fmla="*/ 32 h 68"/>
                <a:gd name="T4" fmla="*/ 17 w 68"/>
                <a:gd name="T5" fmla="*/ 64 h 68"/>
                <a:gd name="T6" fmla="*/ 34 w 68"/>
                <a:gd name="T7" fmla="*/ 68 h 68"/>
                <a:gd name="T8" fmla="*/ 68 w 68"/>
                <a:gd name="T9" fmla="*/ 34 h 68"/>
                <a:gd name="T10" fmla="*/ 34 w 68"/>
                <a:gd name="T11" fmla="*/ 0 h 68"/>
              </a:gdLst>
              <a:ahLst/>
              <a:cxnLst>
                <a:cxn ang="0">
                  <a:pos x="T0" y="T1"/>
                </a:cxn>
                <a:cxn ang="0">
                  <a:pos x="T2" y="T3"/>
                </a:cxn>
                <a:cxn ang="0">
                  <a:pos x="T4" y="T5"/>
                </a:cxn>
                <a:cxn ang="0">
                  <a:pos x="T6" y="T7"/>
                </a:cxn>
                <a:cxn ang="0">
                  <a:pos x="T8" y="T9"/>
                </a:cxn>
                <a:cxn ang="0">
                  <a:pos x="T10" y="T11"/>
                </a:cxn>
              </a:cxnLst>
              <a:rect l="0" t="0" r="r" b="b"/>
              <a:pathLst>
                <a:path w="68" h="68">
                  <a:moveTo>
                    <a:pt x="34" y="0"/>
                  </a:moveTo>
                  <a:cubicBezTo>
                    <a:pt x="16" y="0"/>
                    <a:pt x="1" y="14"/>
                    <a:pt x="0" y="32"/>
                  </a:cubicBezTo>
                  <a:cubicBezTo>
                    <a:pt x="4" y="43"/>
                    <a:pt x="10" y="54"/>
                    <a:pt x="17" y="64"/>
                  </a:cubicBezTo>
                  <a:cubicBezTo>
                    <a:pt x="22" y="67"/>
                    <a:pt x="28" y="68"/>
                    <a:pt x="34" y="68"/>
                  </a:cubicBezTo>
                  <a:cubicBezTo>
                    <a:pt x="53" y="68"/>
                    <a:pt x="68" y="53"/>
                    <a:pt x="68" y="34"/>
                  </a:cubicBezTo>
                  <a:cubicBezTo>
                    <a:pt x="68" y="15"/>
                    <a:pt x="53" y="0"/>
                    <a:pt x="34" y="0"/>
                  </a:cubicBezTo>
                  <a:close/>
                </a:path>
              </a:pathLst>
            </a:custGeom>
            <a:solidFill>
              <a:srgbClr val="FFBB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iSľiḍé"/>
            <p:cNvSpPr/>
            <p:nvPr/>
          </p:nvSpPr>
          <p:spPr bwMode="auto">
            <a:xfrm>
              <a:off x="8710551" y="1828615"/>
              <a:ext cx="260582" cy="193335"/>
            </a:xfrm>
            <a:custGeom>
              <a:avLst/>
              <a:gdLst>
                <a:gd name="T0" fmla="*/ 184 w 184"/>
                <a:gd name="T1" fmla="*/ 76 h 136"/>
                <a:gd name="T2" fmla="*/ 104 w 184"/>
                <a:gd name="T3" fmla="*/ 136 h 136"/>
                <a:gd name="T4" fmla="*/ 0 w 184"/>
                <a:gd name="T5" fmla="*/ 72 h 136"/>
                <a:gd name="T6" fmla="*/ 104 w 184"/>
                <a:gd name="T7" fmla="*/ 0 h 136"/>
                <a:gd name="T8" fmla="*/ 184 w 184"/>
                <a:gd name="T9" fmla="*/ 76 h 136"/>
              </a:gdLst>
              <a:ahLst/>
              <a:cxnLst>
                <a:cxn ang="0">
                  <a:pos x="T0" y="T1"/>
                </a:cxn>
                <a:cxn ang="0">
                  <a:pos x="T2" y="T3"/>
                </a:cxn>
                <a:cxn ang="0">
                  <a:pos x="T4" y="T5"/>
                </a:cxn>
                <a:cxn ang="0">
                  <a:pos x="T6" y="T7"/>
                </a:cxn>
                <a:cxn ang="0">
                  <a:pos x="T8" y="T9"/>
                </a:cxn>
              </a:cxnLst>
              <a:rect l="0" t="0" r="r" b="b"/>
              <a:pathLst>
                <a:path w="184" h="136">
                  <a:moveTo>
                    <a:pt x="184" y="76"/>
                  </a:moveTo>
                  <a:cubicBezTo>
                    <a:pt x="184" y="125"/>
                    <a:pt x="169" y="136"/>
                    <a:pt x="104" y="136"/>
                  </a:cubicBezTo>
                  <a:cubicBezTo>
                    <a:pt x="39" y="136"/>
                    <a:pt x="0" y="121"/>
                    <a:pt x="0" y="72"/>
                  </a:cubicBezTo>
                  <a:cubicBezTo>
                    <a:pt x="0" y="24"/>
                    <a:pt x="39" y="0"/>
                    <a:pt x="104" y="0"/>
                  </a:cubicBezTo>
                  <a:cubicBezTo>
                    <a:pt x="169" y="0"/>
                    <a:pt x="184" y="28"/>
                    <a:pt x="184" y="76"/>
                  </a:cubicBezTo>
                  <a:close/>
                </a:path>
              </a:pathLst>
            </a:custGeom>
            <a:solidFill>
              <a:srgbClr val="492B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iŝliḑé"/>
            <p:cNvSpPr/>
            <p:nvPr/>
          </p:nvSpPr>
          <p:spPr bwMode="auto">
            <a:xfrm>
              <a:off x="8895480" y="1868963"/>
              <a:ext cx="109277" cy="121044"/>
            </a:xfrm>
            <a:custGeom>
              <a:avLst/>
              <a:gdLst>
                <a:gd name="T0" fmla="*/ 0 w 77"/>
                <a:gd name="T1" fmla="*/ 0 h 86"/>
                <a:gd name="T2" fmla="*/ 1 w 77"/>
                <a:gd name="T3" fmla="*/ 0 h 86"/>
                <a:gd name="T4" fmla="*/ 50 w 77"/>
                <a:gd name="T5" fmla="*/ 86 h 86"/>
                <a:gd name="T6" fmla="*/ 48 w 77"/>
                <a:gd name="T7" fmla="*/ 23 h 86"/>
                <a:gd name="T8" fmla="*/ 18 w 77"/>
                <a:gd name="T9" fmla="*/ 7 h 86"/>
                <a:gd name="T10" fmla="*/ 0 w 77"/>
                <a:gd name="T11" fmla="*/ 0 h 86"/>
              </a:gdLst>
              <a:ahLst/>
              <a:cxnLst>
                <a:cxn ang="0">
                  <a:pos x="T0" y="T1"/>
                </a:cxn>
                <a:cxn ang="0">
                  <a:pos x="T2" y="T3"/>
                </a:cxn>
                <a:cxn ang="0">
                  <a:pos x="T4" y="T5"/>
                </a:cxn>
                <a:cxn ang="0">
                  <a:pos x="T6" y="T7"/>
                </a:cxn>
                <a:cxn ang="0">
                  <a:pos x="T8" y="T9"/>
                </a:cxn>
                <a:cxn ang="0">
                  <a:pos x="T10" y="T11"/>
                </a:cxn>
              </a:cxnLst>
              <a:rect l="0" t="0" r="r" b="b"/>
              <a:pathLst>
                <a:path w="77" h="86">
                  <a:moveTo>
                    <a:pt x="0" y="0"/>
                  </a:moveTo>
                  <a:cubicBezTo>
                    <a:pt x="0" y="0"/>
                    <a:pt x="1" y="0"/>
                    <a:pt x="1" y="0"/>
                  </a:cubicBezTo>
                  <a:cubicBezTo>
                    <a:pt x="12" y="1"/>
                    <a:pt x="77" y="45"/>
                    <a:pt x="50" y="86"/>
                  </a:cubicBezTo>
                  <a:cubicBezTo>
                    <a:pt x="67" y="62"/>
                    <a:pt x="67" y="36"/>
                    <a:pt x="48" y="23"/>
                  </a:cubicBezTo>
                  <a:cubicBezTo>
                    <a:pt x="39" y="17"/>
                    <a:pt x="29" y="11"/>
                    <a:pt x="18" y="7"/>
                  </a:cubicBezTo>
                  <a:lnTo>
                    <a:pt x="0" y="0"/>
                  </a:lnTo>
                  <a:close/>
                </a:path>
              </a:pathLst>
            </a:custGeom>
            <a:solidFill>
              <a:srgbClr val="492B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ïṣḷidè"/>
            <p:cNvSpPr/>
            <p:nvPr/>
          </p:nvSpPr>
          <p:spPr bwMode="auto">
            <a:xfrm>
              <a:off x="8574376" y="2213604"/>
              <a:ext cx="42030" cy="114320"/>
            </a:xfrm>
            <a:custGeom>
              <a:avLst/>
              <a:gdLst>
                <a:gd name="T0" fmla="*/ 30 w 30"/>
                <a:gd name="T1" fmla="*/ 0 h 81"/>
                <a:gd name="T2" fmla="*/ 29 w 30"/>
                <a:gd name="T3" fmla="*/ 1 h 81"/>
                <a:gd name="T4" fmla="*/ 29 w 30"/>
                <a:gd name="T5" fmla="*/ 81 h 81"/>
                <a:gd name="T6" fmla="*/ 10 w 30"/>
                <a:gd name="T7" fmla="*/ 36 h 81"/>
                <a:gd name="T8" fmla="*/ 22 w 30"/>
                <a:gd name="T9" fmla="*/ 12 h 81"/>
                <a:gd name="T10" fmla="*/ 30 w 30"/>
                <a:gd name="T11" fmla="*/ 0 h 81"/>
              </a:gdLst>
              <a:ahLst/>
              <a:cxnLst>
                <a:cxn ang="0">
                  <a:pos x="T0" y="T1"/>
                </a:cxn>
                <a:cxn ang="0">
                  <a:pos x="T2" y="T3"/>
                </a:cxn>
                <a:cxn ang="0">
                  <a:pos x="T4" y="T5"/>
                </a:cxn>
                <a:cxn ang="0">
                  <a:pos x="T6" y="T7"/>
                </a:cxn>
                <a:cxn ang="0">
                  <a:pos x="T8" y="T9"/>
                </a:cxn>
                <a:cxn ang="0">
                  <a:pos x="T10" y="T11"/>
                </a:cxn>
              </a:cxnLst>
              <a:rect l="0" t="0" r="r" b="b"/>
              <a:pathLst>
                <a:path w="30" h="81">
                  <a:moveTo>
                    <a:pt x="30" y="0"/>
                  </a:moveTo>
                  <a:cubicBezTo>
                    <a:pt x="29" y="1"/>
                    <a:pt x="29" y="1"/>
                    <a:pt x="29" y="1"/>
                  </a:cubicBezTo>
                  <a:cubicBezTo>
                    <a:pt x="24" y="6"/>
                    <a:pt x="0" y="63"/>
                    <a:pt x="29" y="81"/>
                  </a:cubicBezTo>
                  <a:cubicBezTo>
                    <a:pt x="11" y="72"/>
                    <a:pt x="3" y="53"/>
                    <a:pt x="10" y="36"/>
                  </a:cubicBezTo>
                  <a:cubicBezTo>
                    <a:pt x="13" y="28"/>
                    <a:pt x="17" y="20"/>
                    <a:pt x="22" y="12"/>
                  </a:cubicBezTo>
                  <a:lnTo>
                    <a:pt x="30" y="0"/>
                  </a:lnTo>
                  <a:close/>
                </a:path>
              </a:pathLst>
            </a:custGeom>
            <a:solidFill>
              <a:srgbClr val="492B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îşļídé"/>
            <p:cNvSpPr/>
            <p:nvPr/>
          </p:nvSpPr>
          <p:spPr bwMode="auto">
            <a:xfrm>
              <a:off x="8730725" y="1968153"/>
              <a:ext cx="109277" cy="58842"/>
            </a:xfrm>
            <a:custGeom>
              <a:avLst/>
              <a:gdLst>
                <a:gd name="T0" fmla="*/ 77 w 77"/>
                <a:gd name="T1" fmla="*/ 0 h 41"/>
                <a:gd name="T2" fmla="*/ 77 w 77"/>
                <a:gd name="T3" fmla="*/ 1 h 41"/>
                <a:gd name="T4" fmla="*/ 0 w 77"/>
                <a:gd name="T5" fmla="*/ 21 h 41"/>
                <a:gd name="T6" fmla="*/ 47 w 77"/>
                <a:gd name="T7" fmla="*/ 26 h 41"/>
                <a:gd name="T8" fmla="*/ 67 w 77"/>
                <a:gd name="T9" fmla="*/ 10 h 41"/>
                <a:gd name="T10" fmla="*/ 77 w 77"/>
                <a:gd name="T11" fmla="*/ 0 h 41"/>
              </a:gdLst>
              <a:ahLst/>
              <a:cxnLst>
                <a:cxn ang="0">
                  <a:pos x="T0" y="T1"/>
                </a:cxn>
                <a:cxn ang="0">
                  <a:pos x="T2" y="T3"/>
                </a:cxn>
                <a:cxn ang="0">
                  <a:pos x="T4" y="T5"/>
                </a:cxn>
                <a:cxn ang="0">
                  <a:pos x="T6" y="T7"/>
                </a:cxn>
                <a:cxn ang="0">
                  <a:pos x="T8" y="T9"/>
                </a:cxn>
                <a:cxn ang="0">
                  <a:pos x="T10" y="T11"/>
                </a:cxn>
              </a:cxnLst>
              <a:rect l="0" t="0" r="r" b="b"/>
              <a:pathLst>
                <a:path w="77" h="41">
                  <a:moveTo>
                    <a:pt x="77" y="0"/>
                  </a:moveTo>
                  <a:cubicBezTo>
                    <a:pt x="77" y="1"/>
                    <a:pt x="77" y="1"/>
                    <a:pt x="77" y="1"/>
                  </a:cubicBezTo>
                  <a:cubicBezTo>
                    <a:pt x="73" y="7"/>
                    <a:pt x="22" y="41"/>
                    <a:pt x="0" y="21"/>
                  </a:cubicBezTo>
                  <a:cubicBezTo>
                    <a:pt x="12" y="34"/>
                    <a:pt x="32" y="36"/>
                    <a:pt x="47" y="26"/>
                  </a:cubicBezTo>
                  <a:cubicBezTo>
                    <a:pt x="54" y="21"/>
                    <a:pt x="61" y="16"/>
                    <a:pt x="67" y="10"/>
                  </a:cubicBezTo>
                  <a:lnTo>
                    <a:pt x="77" y="0"/>
                  </a:lnTo>
                  <a:close/>
                </a:path>
              </a:pathLst>
            </a:custGeom>
            <a:solidFill>
              <a:srgbClr val="492B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íşḷîḍe"/>
            <p:cNvSpPr/>
            <p:nvPr/>
          </p:nvSpPr>
          <p:spPr bwMode="auto">
            <a:xfrm>
              <a:off x="8818146" y="1976558"/>
              <a:ext cx="179886" cy="116001"/>
            </a:xfrm>
            <a:custGeom>
              <a:avLst/>
              <a:gdLst>
                <a:gd name="T0" fmla="*/ 0 w 127"/>
                <a:gd name="T1" fmla="*/ 10 h 82"/>
                <a:gd name="T2" fmla="*/ 127 w 127"/>
                <a:gd name="T3" fmla="*/ 0 h 82"/>
                <a:gd name="T4" fmla="*/ 0 w 127"/>
                <a:gd name="T5" fmla="*/ 10 h 82"/>
              </a:gdLst>
              <a:ahLst/>
              <a:cxnLst>
                <a:cxn ang="0">
                  <a:pos x="T0" y="T1"/>
                </a:cxn>
                <a:cxn ang="0">
                  <a:pos x="T2" y="T3"/>
                </a:cxn>
                <a:cxn ang="0">
                  <a:pos x="T4" y="T5"/>
                </a:cxn>
              </a:cxnLst>
              <a:rect l="0" t="0" r="r" b="b"/>
              <a:pathLst>
                <a:path w="127" h="82">
                  <a:moveTo>
                    <a:pt x="0" y="10"/>
                  </a:moveTo>
                  <a:cubicBezTo>
                    <a:pt x="0" y="10"/>
                    <a:pt x="101" y="82"/>
                    <a:pt x="127" y="0"/>
                  </a:cubicBezTo>
                  <a:cubicBezTo>
                    <a:pt x="127" y="0"/>
                    <a:pt x="109" y="61"/>
                    <a:pt x="0" y="10"/>
                  </a:cubicBezTo>
                  <a:close/>
                </a:path>
              </a:pathLst>
            </a:custGeom>
            <a:solidFill>
              <a:srgbClr val="492B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íşļîḍe"/>
            <p:cNvSpPr/>
            <p:nvPr/>
          </p:nvSpPr>
          <p:spPr bwMode="auto">
            <a:xfrm>
              <a:off x="8690377" y="2622129"/>
              <a:ext cx="600179" cy="425337"/>
            </a:xfrm>
            <a:custGeom>
              <a:avLst/>
              <a:gdLst>
                <a:gd name="T0" fmla="*/ 402 w 424"/>
                <a:gd name="T1" fmla="*/ 0 h 301"/>
                <a:gd name="T2" fmla="*/ 198 w 424"/>
                <a:gd name="T3" fmla="*/ 297 h 301"/>
                <a:gd name="T4" fmla="*/ 16 w 424"/>
                <a:gd name="T5" fmla="*/ 31 h 301"/>
                <a:gd name="T6" fmla="*/ 0 w 424"/>
                <a:gd name="T7" fmla="*/ 36 h 301"/>
                <a:gd name="T8" fmla="*/ 197 w 424"/>
                <a:gd name="T9" fmla="*/ 301 h 301"/>
                <a:gd name="T10" fmla="*/ 201 w 424"/>
                <a:gd name="T11" fmla="*/ 301 h 301"/>
                <a:gd name="T12" fmla="*/ 201 w 424"/>
                <a:gd name="T13" fmla="*/ 301 h 301"/>
                <a:gd name="T14" fmla="*/ 333 w 424"/>
                <a:gd name="T15" fmla="*/ 166 h 301"/>
                <a:gd name="T16" fmla="*/ 424 w 424"/>
                <a:gd name="T17" fmla="*/ 1 h 301"/>
                <a:gd name="T18" fmla="*/ 402 w 424"/>
                <a:gd name="T1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 h="301">
                  <a:moveTo>
                    <a:pt x="402" y="0"/>
                  </a:moveTo>
                  <a:cubicBezTo>
                    <a:pt x="391" y="77"/>
                    <a:pt x="198" y="297"/>
                    <a:pt x="198" y="297"/>
                  </a:cubicBezTo>
                  <a:cubicBezTo>
                    <a:pt x="157" y="267"/>
                    <a:pt x="45" y="81"/>
                    <a:pt x="16" y="31"/>
                  </a:cubicBezTo>
                  <a:cubicBezTo>
                    <a:pt x="12" y="32"/>
                    <a:pt x="6" y="34"/>
                    <a:pt x="0" y="36"/>
                  </a:cubicBezTo>
                  <a:cubicBezTo>
                    <a:pt x="62" y="207"/>
                    <a:pt x="169" y="283"/>
                    <a:pt x="197" y="301"/>
                  </a:cubicBezTo>
                  <a:cubicBezTo>
                    <a:pt x="199" y="301"/>
                    <a:pt x="200" y="301"/>
                    <a:pt x="201" y="301"/>
                  </a:cubicBezTo>
                  <a:cubicBezTo>
                    <a:pt x="201" y="301"/>
                    <a:pt x="201" y="301"/>
                    <a:pt x="201" y="301"/>
                  </a:cubicBezTo>
                  <a:cubicBezTo>
                    <a:pt x="333" y="166"/>
                    <a:pt x="333" y="166"/>
                    <a:pt x="333" y="166"/>
                  </a:cubicBezTo>
                  <a:cubicBezTo>
                    <a:pt x="383" y="89"/>
                    <a:pt x="420" y="10"/>
                    <a:pt x="424" y="1"/>
                  </a:cubicBezTo>
                  <a:cubicBezTo>
                    <a:pt x="418" y="1"/>
                    <a:pt x="410" y="0"/>
                    <a:pt x="402" y="0"/>
                  </a:cubicBezTo>
                </a:path>
              </a:pathLst>
            </a:custGeom>
            <a:solidFill>
              <a:srgbClr val="C3D7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îşļîďé"/>
            <p:cNvSpPr/>
            <p:nvPr/>
          </p:nvSpPr>
          <p:spPr bwMode="auto">
            <a:xfrm>
              <a:off x="9065278" y="2314475"/>
              <a:ext cx="52117" cy="23536"/>
            </a:xfrm>
            <a:custGeom>
              <a:avLst/>
              <a:gdLst>
                <a:gd name="T0" fmla="*/ 15 w 37"/>
                <a:gd name="T1" fmla="*/ 0 h 17"/>
                <a:gd name="T2" fmla="*/ 2 w 37"/>
                <a:gd name="T3" fmla="*/ 1 h 17"/>
                <a:gd name="T4" fmla="*/ 3 w 37"/>
                <a:gd name="T5" fmla="*/ 5 h 17"/>
                <a:gd name="T6" fmla="*/ 3 w 37"/>
                <a:gd name="T7" fmla="*/ 5 h 17"/>
                <a:gd name="T8" fmla="*/ 15 w 37"/>
                <a:gd name="T9" fmla="*/ 4 h 17"/>
                <a:gd name="T10" fmla="*/ 21 w 37"/>
                <a:gd name="T11" fmla="*/ 4 h 17"/>
                <a:gd name="T12" fmla="*/ 21 w 37"/>
                <a:gd name="T13" fmla="*/ 2 h 17"/>
                <a:gd name="T14" fmla="*/ 23 w 37"/>
                <a:gd name="T15" fmla="*/ 1 h 17"/>
                <a:gd name="T16" fmla="*/ 24 w 37"/>
                <a:gd name="T17" fmla="*/ 2 h 17"/>
                <a:gd name="T18" fmla="*/ 28 w 37"/>
                <a:gd name="T19" fmla="*/ 8 h 17"/>
                <a:gd name="T20" fmla="*/ 29 w 37"/>
                <a:gd name="T21" fmla="*/ 9 h 17"/>
                <a:gd name="T22" fmla="*/ 29 w 37"/>
                <a:gd name="T23" fmla="*/ 9 h 17"/>
                <a:gd name="T24" fmla="*/ 29 w 37"/>
                <a:gd name="T25" fmla="*/ 9 h 17"/>
                <a:gd name="T26" fmla="*/ 29 w 37"/>
                <a:gd name="T27" fmla="*/ 10 h 17"/>
                <a:gd name="T28" fmla="*/ 32 w 37"/>
                <a:gd name="T29" fmla="*/ 13 h 17"/>
                <a:gd name="T30" fmla="*/ 33 w 37"/>
                <a:gd name="T31" fmla="*/ 15 h 17"/>
                <a:gd name="T32" fmla="*/ 33 w 37"/>
                <a:gd name="T33" fmla="*/ 16 h 17"/>
                <a:gd name="T34" fmla="*/ 35 w 37"/>
                <a:gd name="T35" fmla="*/ 17 h 17"/>
                <a:gd name="T36" fmla="*/ 37 w 37"/>
                <a:gd name="T37" fmla="*/ 15 h 17"/>
                <a:gd name="T38" fmla="*/ 33 w 37"/>
                <a:gd name="T39" fmla="*/ 7 h 17"/>
                <a:gd name="T40" fmla="*/ 24 w 37"/>
                <a:gd name="T41" fmla="*/ 1 h 17"/>
                <a:gd name="T42" fmla="*/ 15 w 37"/>
                <a:gd name="T4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7">
                  <a:moveTo>
                    <a:pt x="15" y="0"/>
                  </a:moveTo>
                  <a:cubicBezTo>
                    <a:pt x="11" y="0"/>
                    <a:pt x="6" y="0"/>
                    <a:pt x="2" y="1"/>
                  </a:cubicBezTo>
                  <a:cubicBezTo>
                    <a:pt x="0" y="2"/>
                    <a:pt x="1" y="5"/>
                    <a:pt x="3" y="5"/>
                  </a:cubicBezTo>
                  <a:cubicBezTo>
                    <a:pt x="3" y="5"/>
                    <a:pt x="3" y="5"/>
                    <a:pt x="3" y="5"/>
                  </a:cubicBezTo>
                  <a:cubicBezTo>
                    <a:pt x="7" y="4"/>
                    <a:pt x="11" y="4"/>
                    <a:pt x="15" y="4"/>
                  </a:cubicBezTo>
                  <a:cubicBezTo>
                    <a:pt x="17" y="4"/>
                    <a:pt x="19" y="4"/>
                    <a:pt x="21" y="4"/>
                  </a:cubicBezTo>
                  <a:cubicBezTo>
                    <a:pt x="21" y="4"/>
                    <a:pt x="21" y="3"/>
                    <a:pt x="21" y="2"/>
                  </a:cubicBezTo>
                  <a:cubicBezTo>
                    <a:pt x="21" y="2"/>
                    <a:pt x="22" y="1"/>
                    <a:pt x="23" y="1"/>
                  </a:cubicBezTo>
                  <a:cubicBezTo>
                    <a:pt x="23" y="1"/>
                    <a:pt x="24" y="1"/>
                    <a:pt x="24" y="2"/>
                  </a:cubicBezTo>
                  <a:cubicBezTo>
                    <a:pt x="26" y="3"/>
                    <a:pt x="27" y="6"/>
                    <a:pt x="28" y="8"/>
                  </a:cubicBezTo>
                  <a:cubicBezTo>
                    <a:pt x="29" y="9"/>
                    <a:pt x="29" y="9"/>
                    <a:pt x="29" y="9"/>
                  </a:cubicBezTo>
                  <a:cubicBezTo>
                    <a:pt x="29" y="9"/>
                    <a:pt x="29" y="9"/>
                    <a:pt x="29" y="9"/>
                  </a:cubicBezTo>
                  <a:cubicBezTo>
                    <a:pt x="29" y="9"/>
                    <a:pt x="29" y="9"/>
                    <a:pt x="29" y="9"/>
                  </a:cubicBezTo>
                  <a:cubicBezTo>
                    <a:pt x="29" y="10"/>
                    <a:pt x="29" y="10"/>
                    <a:pt x="29" y="10"/>
                  </a:cubicBezTo>
                  <a:cubicBezTo>
                    <a:pt x="30" y="11"/>
                    <a:pt x="31" y="12"/>
                    <a:pt x="32" y="13"/>
                  </a:cubicBezTo>
                  <a:cubicBezTo>
                    <a:pt x="32" y="14"/>
                    <a:pt x="32" y="14"/>
                    <a:pt x="33" y="15"/>
                  </a:cubicBezTo>
                  <a:cubicBezTo>
                    <a:pt x="33" y="15"/>
                    <a:pt x="33" y="16"/>
                    <a:pt x="33" y="16"/>
                  </a:cubicBezTo>
                  <a:cubicBezTo>
                    <a:pt x="33" y="17"/>
                    <a:pt x="34" y="17"/>
                    <a:pt x="35" y="17"/>
                  </a:cubicBezTo>
                  <a:cubicBezTo>
                    <a:pt x="36" y="17"/>
                    <a:pt x="37" y="16"/>
                    <a:pt x="37" y="15"/>
                  </a:cubicBezTo>
                  <a:cubicBezTo>
                    <a:pt x="36" y="12"/>
                    <a:pt x="34" y="10"/>
                    <a:pt x="33" y="7"/>
                  </a:cubicBezTo>
                  <a:cubicBezTo>
                    <a:pt x="31" y="4"/>
                    <a:pt x="27" y="2"/>
                    <a:pt x="24" y="1"/>
                  </a:cubicBezTo>
                  <a:cubicBezTo>
                    <a:pt x="21" y="0"/>
                    <a:pt x="18" y="0"/>
                    <a:pt x="15" y="0"/>
                  </a:cubicBezTo>
                </a:path>
              </a:pathLst>
            </a:custGeom>
            <a:solidFill>
              <a:srgbClr val="FF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îsļîdé"/>
            <p:cNvSpPr/>
            <p:nvPr/>
          </p:nvSpPr>
          <p:spPr bwMode="auto">
            <a:xfrm>
              <a:off x="9095539" y="2319518"/>
              <a:ext cx="11769" cy="38668"/>
            </a:xfrm>
            <a:custGeom>
              <a:avLst/>
              <a:gdLst>
                <a:gd name="T0" fmla="*/ 0 w 9"/>
                <a:gd name="T1" fmla="*/ 0 h 27"/>
                <a:gd name="T2" fmla="*/ 1 w 9"/>
                <a:gd name="T3" fmla="*/ 1 h 27"/>
                <a:gd name="T4" fmla="*/ 3 w 9"/>
                <a:gd name="T5" fmla="*/ 5 h 27"/>
                <a:gd name="T6" fmla="*/ 5 w 9"/>
                <a:gd name="T7" fmla="*/ 11 h 27"/>
                <a:gd name="T8" fmla="*/ 1 w 9"/>
                <a:gd name="T9" fmla="*/ 24 h 27"/>
                <a:gd name="T10" fmla="*/ 3 w 9"/>
                <a:gd name="T11" fmla="*/ 27 h 27"/>
                <a:gd name="T12" fmla="*/ 4 w 9"/>
                <a:gd name="T13" fmla="*/ 27 h 27"/>
                <a:gd name="T14" fmla="*/ 9 w 9"/>
                <a:gd name="T15" fmla="*/ 11 h 27"/>
                <a:gd name="T16" fmla="*/ 7 w 9"/>
                <a:gd name="T17" fmla="*/ 4 h 27"/>
                <a:gd name="T18" fmla="*/ 6 w 9"/>
                <a:gd name="T19" fmla="*/ 3 h 27"/>
                <a:gd name="T20" fmla="*/ 1 w 9"/>
                <a:gd name="T21" fmla="*/ 1 h 27"/>
                <a:gd name="T22" fmla="*/ 0 w 9"/>
                <a:gd name="T2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27">
                  <a:moveTo>
                    <a:pt x="0" y="0"/>
                  </a:moveTo>
                  <a:cubicBezTo>
                    <a:pt x="0" y="1"/>
                    <a:pt x="1" y="1"/>
                    <a:pt x="1" y="1"/>
                  </a:cubicBezTo>
                  <a:cubicBezTo>
                    <a:pt x="2" y="2"/>
                    <a:pt x="3" y="4"/>
                    <a:pt x="3" y="5"/>
                  </a:cubicBezTo>
                  <a:cubicBezTo>
                    <a:pt x="4" y="7"/>
                    <a:pt x="4" y="9"/>
                    <a:pt x="5" y="11"/>
                  </a:cubicBezTo>
                  <a:cubicBezTo>
                    <a:pt x="5" y="16"/>
                    <a:pt x="4" y="20"/>
                    <a:pt x="1" y="24"/>
                  </a:cubicBezTo>
                  <a:cubicBezTo>
                    <a:pt x="0" y="25"/>
                    <a:pt x="1" y="27"/>
                    <a:pt x="3" y="27"/>
                  </a:cubicBezTo>
                  <a:cubicBezTo>
                    <a:pt x="3" y="27"/>
                    <a:pt x="3" y="27"/>
                    <a:pt x="4" y="27"/>
                  </a:cubicBezTo>
                  <a:cubicBezTo>
                    <a:pt x="8" y="22"/>
                    <a:pt x="9" y="17"/>
                    <a:pt x="9" y="11"/>
                  </a:cubicBezTo>
                  <a:cubicBezTo>
                    <a:pt x="8" y="9"/>
                    <a:pt x="8" y="6"/>
                    <a:pt x="7" y="4"/>
                  </a:cubicBezTo>
                  <a:cubicBezTo>
                    <a:pt x="7" y="4"/>
                    <a:pt x="6" y="3"/>
                    <a:pt x="6" y="3"/>
                  </a:cubicBezTo>
                  <a:cubicBezTo>
                    <a:pt x="4" y="2"/>
                    <a:pt x="3" y="1"/>
                    <a:pt x="1" y="1"/>
                  </a:cubicBezTo>
                  <a:cubicBezTo>
                    <a:pt x="1" y="1"/>
                    <a:pt x="1" y="1"/>
                    <a:pt x="0" y="0"/>
                  </a:cubicBezTo>
                </a:path>
              </a:pathLst>
            </a:custGeom>
            <a:solidFill>
              <a:srgbClr val="FF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îṧļiḋê"/>
            <p:cNvSpPr/>
            <p:nvPr/>
          </p:nvSpPr>
          <p:spPr bwMode="auto">
            <a:xfrm>
              <a:off x="9095539" y="2316155"/>
              <a:ext cx="10087" cy="10087"/>
            </a:xfrm>
            <a:custGeom>
              <a:avLst/>
              <a:gdLst>
                <a:gd name="T0" fmla="*/ 2 w 7"/>
                <a:gd name="T1" fmla="*/ 0 h 7"/>
                <a:gd name="T2" fmla="*/ 0 w 7"/>
                <a:gd name="T3" fmla="*/ 1 h 7"/>
                <a:gd name="T4" fmla="*/ 0 w 7"/>
                <a:gd name="T5" fmla="*/ 3 h 7"/>
                <a:gd name="T6" fmla="*/ 1 w 7"/>
                <a:gd name="T7" fmla="*/ 4 h 7"/>
                <a:gd name="T8" fmla="*/ 6 w 7"/>
                <a:gd name="T9" fmla="*/ 6 h 7"/>
                <a:gd name="T10" fmla="*/ 7 w 7"/>
                <a:gd name="T11" fmla="*/ 7 h 7"/>
                <a:gd name="T12" fmla="*/ 3 w 7"/>
                <a:gd name="T13" fmla="*/ 1 h 7"/>
                <a:gd name="T14" fmla="*/ 2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2" y="0"/>
                  </a:moveTo>
                  <a:cubicBezTo>
                    <a:pt x="1" y="0"/>
                    <a:pt x="0" y="1"/>
                    <a:pt x="0" y="1"/>
                  </a:cubicBezTo>
                  <a:cubicBezTo>
                    <a:pt x="0" y="2"/>
                    <a:pt x="0" y="3"/>
                    <a:pt x="0" y="3"/>
                  </a:cubicBezTo>
                  <a:cubicBezTo>
                    <a:pt x="1" y="4"/>
                    <a:pt x="1" y="4"/>
                    <a:pt x="1" y="4"/>
                  </a:cubicBezTo>
                  <a:cubicBezTo>
                    <a:pt x="3" y="4"/>
                    <a:pt x="4" y="5"/>
                    <a:pt x="6" y="6"/>
                  </a:cubicBezTo>
                  <a:cubicBezTo>
                    <a:pt x="6" y="6"/>
                    <a:pt x="7" y="7"/>
                    <a:pt x="7" y="7"/>
                  </a:cubicBezTo>
                  <a:cubicBezTo>
                    <a:pt x="6" y="5"/>
                    <a:pt x="5" y="2"/>
                    <a:pt x="3" y="1"/>
                  </a:cubicBezTo>
                  <a:cubicBezTo>
                    <a:pt x="3" y="0"/>
                    <a:pt x="2" y="0"/>
                    <a:pt x="2" y="0"/>
                  </a:cubicBezTo>
                </a:path>
              </a:pathLst>
            </a:custGeom>
            <a:solidFill>
              <a:srgbClr val="FFA4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ïṧḻîďè"/>
            <p:cNvSpPr/>
            <p:nvPr/>
          </p:nvSpPr>
          <p:spPr bwMode="auto">
            <a:xfrm>
              <a:off x="8569333" y="2309431"/>
              <a:ext cx="15131" cy="35305"/>
            </a:xfrm>
            <a:custGeom>
              <a:avLst/>
              <a:gdLst>
                <a:gd name="T0" fmla="*/ 9 w 11"/>
                <a:gd name="T1" fmla="*/ 0 h 25"/>
                <a:gd name="T2" fmla="*/ 7 w 11"/>
                <a:gd name="T3" fmla="*/ 0 h 25"/>
                <a:gd name="T4" fmla="*/ 1 w 11"/>
                <a:gd name="T5" fmla="*/ 11 h 25"/>
                <a:gd name="T6" fmla="*/ 3 w 11"/>
                <a:gd name="T7" fmla="*/ 24 h 25"/>
                <a:gd name="T8" fmla="*/ 4 w 11"/>
                <a:gd name="T9" fmla="*/ 25 h 25"/>
                <a:gd name="T10" fmla="*/ 6 w 11"/>
                <a:gd name="T11" fmla="*/ 22 h 25"/>
                <a:gd name="T12" fmla="*/ 5 w 11"/>
                <a:gd name="T13" fmla="*/ 14 h 25"/>
                <a:gd name="T14" fmla="*/ 4 w 11"/>
                <a:gd name="T15" fmla="*/ 7 h 25"/>
                <a:gd name="T16" fmla="*/ 6 w 11"/>
                <a:gd name="T17" fmla="*/ 5 h 25"/>
                <a:gd name="T18" fmla="*/ 8 w 11"/>
                <a:gd name="T19" fmla="*/ 6 h 25"/>
                <a:gd name="T20" fmla="*/ 10 w 11"/>
                <a:gd name="T21" fmla="*/ 3 h 25"/>
                <a:gd name="T22" fmla="*/ 10 w 11"/>
                <a:gd name="T23" fmla="*/ 0 h 25"/>
                <a:gd name="T24" fmla="*/ 9 w 11"/>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5">
                  <a:moveTo>
                    <a:pt x="9" y="0"/>
                  </a:moveTo>
                  <a:cubicBezTo>
                    <a:pt x="8" y="0"/>
                    <a:pt x="8" y="0"/>
                    <a:pt x="7" y="0"/>
                  </a:cubicBezTo>
                  <a:cubicBezTo>
                    <a:pt x="5" y="4"/>
                    <a:pt x="2" y="7"/>
                    <a:pt x="1" y="11"/>
                  </a:cubicBezTo>
                  <a:cubicBezTo>
                    <a:pt x="0" y="16"/>
                    <a:pt x="1" y="20"/>
                    <a:pt x="3" y="24"/>
                  </a:cubicBezTo>
                  <a:cubicBezTo>
                    <a:pt x="3" y="25"/>
                    <a:pt x="4" y="25"/>
                    <a:pt x="4" y="25"/>
                  </a:cubicBezTo>
                  <a:cubicBezTo>
                    <a:pt x="5" y="25"/>
                    <a:pt x="7" y="23"/>
                    <a:pt x="6" y="22"/>
                  </a:cubicBezTo>
                  <a:cubicBezTo>
                    <a:pt x="5" y="19"/>
                    <a:pt x="4" y="17"/>
                    <a:pt x="5" y="14"/>
                  </a:cubicBezTo>
                  <a:cubicBezTo>
                    <a:pt x="4" y="12"/>
                    <a:pt x="4" y="9"/>
                    <a:pt x="4" y="7"/>
                  </a:cubicBezTo>
                  <a:cubicBezTo>
                    <a:pt x="4" y="6"/>
                    <a:pt x="5" y="5"/>
                    <a:pt x="6" y="5"/>
                  </a:cubicBezTo>
                  <a:cubicBezTo>
                    <a:pt x="7" y="5"/>
                    <a:pt x="7" y="6"/>
                    <a:pt x="8" y="6"/>
                  </a:cubicBezTo>
                  <a:cubicBezTo>
                    <a:pt x="8" y="5"/>
                    <a:pt x="9" y="4"/>
                    <a:pt x="10" y="3"/>
                  </a:cubicBezTo>
                  <a:cubicBezTo>
                    <a:pt x="11" y="2"/>
                    <a:pt x="11" y="1"/>
                    <a:pt x="10" y="0"/>
                  </a:cubicBezTo>
                  <a:cubicBezTo>
                    <a:pt x="10" y="0"/>
                    <a:pt x="9" y="0"/>
                    <a:pt x="9" y="0"/>
                  </a:cubicBezTo>
                </a:path>
              </a:pathLst>
            </a:custGeom>
            <a:solidFill>
              <a:srgbClr val="FF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ïṣliḑé"/>
            <p:cNvSpPr/>
            <p:nvPr/>
          </p:nvSpPr>
          <p:spPr bwMode="auto">
            <a:xfrm>
              <a:off x="8576058" y="2317837"/>
              <a:ext cx="15131" cy="26899"/>
            </a:xfrm>
            <a:custGeom>
              <a:avLst/>
              <a:gdLst>
                <a:gd name="T0" fmla="*/ 3 w 10"/>
                <a:gd name="T1" fmla="*/ 0 h 19"/>
                <a:gd name="T2" fmla="*/ 0 w 10"/>
                <a:gd name="T3" fmla="*/ 6 h 19"/>
                <a:gd name="T4" fmla="*/ 0 w 10"/>
                <a:gd name="T5" fmla="*/ 8 h 19"/>
                <a:gd name="T6" fmla="*/ 7 w 10"/>
                <a:gd name="T7" fmla="*/ 19 h 19"/>
                <a:gd name="T8" fmla="*/ 8 w 10"/>
                <a:gd name="T9" fmla="*/ 19 h 19"/>
                <a:gd name="T10" fmla="*/ 9 w 10"/>
                <a:gd name="T11" fmla="*/ 19 h 19"/>
                <a:gd name="T12" fmla="*/ 9 w 10"/>
                <a:gd name="T13" fmla="*/ 16 h 19"/>
                <a:gd name="T14" fmla="*/ 3 w 10"/>
                <a:gd name="T15" fmla="*/ 1 h 19"/>
                <a:gd name="T16" fmla="*/ 3 w 10"/>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9">
                  <a:moveTo>
                    <a:pt x="3" y="0"/>
                  </a:moveTo>
                  <a:cubicBezTo>
                    <a:pt x="1" y="2"/>
                    <a:pt x="0" y="4"/>
                    <a:pt x="0" y="6"/>
                  </a:cubicBezTo>
                  <a:cubicBezTo>
                    <a:pt x="0" y="7"/>
                    <a:pt x="0" y="7"/>
                    <a:pt x="0" y="8"/>
                  </a:cubicBezTo>
                  <a:cubicBezTo>
                    <a:pt x="1" y="12"/>
                    <a:pt x="3" y="16"/>
                    <a:pt x="7" y="19"/>
                  </a:cubicBezTo>
                  <a:cubicBezTo>
                    <a:pt x="7" y="19"/>
                    <a:pt x="8" y="19"/>
                    <a:pt x="8" y="19"/>
                  </a:cubicBezTo>
                  <a:cubicBezTo>
                    <a:pt x="9" y="19"/>
                    <a:pt x="9" y="19"/>
                    <a:pt x="9" y="19"/>
                  </a:cubicBezTo>
                  <a:cubicBezTo>
                    <a:pt x="10" y="18"/>
                    <a:pt x="10" y="16"/>
                    <a:pt x="9" y="16"/>
                  </a:cubicBezTo>
                  <a:cubicBezTo>
                    <a:pt x="5" y="12"/>
                    <a:pt x="2" y="7"/>
                    <a:pt x="3" y="1"/>
                  </a:cubicBezTo>
                  <a:cubicBezTo>
                    <a:pt x="3" y="1"/>
                    <a:pt x="3" y="1"/>
                    <a:pt x="3" y="0"/>
                  </a:cubicBezTo>
                </a:path>
              </a:pathLst>
            </a:custGeom>
            <a:solidFill>
              <a:srgbClr val="FFA5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iślîḑe"/>
            <p:cNvSpPr/>
            <p:nvPr/>
          </p:nvSpPr>
          <p:spPr bwMode="auto">
            <a:xfrm>
              <a:off x="8576058" y="2316155"/>
              <a:ext cx="5044" cy="11769"/>
            </a:xfrm>
            <a:custGeom>
              <a:avLst/>
              <a:gdLst>
                <a:gd name="T0" fmla="*/ 2 w 4"/>
                <a:gd name="T1" fmla="*/ 0 h 9"/>
                <a:gd name="T2" fmla="*/ 0 w 4"/>
                <a:gd name="T3" fmla="*/ 2 h 9"/>
                <a:gd name="T4" fmla="*/ 1 w 4"/>
                <a:gd name="T5" fmla="*/ 9 h 9"/>
                <a:gd name="T6" fmla="*/ 1 w 4"/>
                <a:gd name="T7" fmla="*/ 7 h 9"/>
                <a:gd name="T8" fmla="*/ 4 w 4"/>
                <a:gd name="T9" fmla="*/ 1 h 9"/>
                <a:gd name="T10" fmla="*/ 2 w 4"/>
                <a:gd name="T11" fmla="*/ 0 h 9"/>
              </a:gdLst>
              <a:ahLst/>
              <a:cxnLst>
                <a:cxn ang="0">
                  <a:pos x="T0" y="T1"/>
                </a:cxn>
                <a:cxn ang="0">
                  <a:pos x="T2" y="T3"/>
                </a:cxn>
                <a:cxn ang="0">
                  <a:pos x="T4" y="T5"/>
                </a:cxn>
                <a:cxn ang="0">
                  <a:pos x="T6" y="T7"/>
                </a:cxn>
                <a:cxn ang="0">
                  <a:pos x="T8" y="T9"/>
                </a:cxn>
                <a:cxn ang="0">
                  <a:pos x="T10" y="T11"/>
                </a:cxn>
              </a:cxnLst>
              <a:rect l="0" t="0" r="r" b="b"/>
              <a:pathLst>
                <a:path w="4" h="9">
                  <a:moveTo>
                    <a:pt x="2" y="0"/>
                  </a:moveTo>
                  <a:cubicBezTo>
                    <a:pt x="1" y="0"/>
                    <a:pt x="0" y="1"/>
                    <a:pt x="0" y="2"/>
                  </a:cubicBezTo>
                  <a:cubicBezTo>
                    <a:pt x="0" y="4"/>
                    <a:pt x="0" y="7"/>
                    <a:pt x="1" y="9"/>
                  </a:cubicBezTo>
                  <a:cubicBezTo>
                    <a:pt x="1" y="8"/>
                    <a:pt x="1" y="8"/>
                    <a:pt x="1" y="7"/>
                  </a:cubicBezTo>
                  <a:cubicBezTo>
                    <a:pt x="1" y="5"/>
                    <a:pt x="2" y="3"/>
                    <a:pt x="4" y="1"/>
                  </a:cubicBezTo>
                  <a:cubicBezTo>
                    <a:pt x="3" y="1"/>
                    <a:pt x="3" y="0"/>
                    <a:pt x="2" y="0"/>
                  </a:cubicBezTo>
                </a:path>
              </a:pathLst>
            </a:custGeom>
            <a:solidFill>
              <a:srgbClr val="FFA4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îş1iḑe"/>
            <p:cNvSpPr/>
            <p:nvPr/>
          </p:nvSpPr>
          <p:spPr bwMode="auto">
            <a:xfrm>
              <a:off x="9369571" y="2628853"/>
              <a:ext cx="20174" cy="18493"/>
            </a:xfrm>
            <a:custGeom>
              <a:avLst/>
              <a:gdLst>
                <a:gd name="T0" fmla="*/ 11 w 14"/>
                <a:gd name="T1" fmla="*/ 0 h 13"/>
                <a:gd name="T2" fmla="*/ 0 w 14"/>
                <a:gd name="T3" fmla="*/ 11 h 13"/>
                <a:gd name="T4" fmla="*/ 14 w 14"/>
                <a:gd name="T5" fmla="*/ 13 h 13"/>
                <a:gd name="T6" fmla="*/ 11 w 14"/>
                <a:gd name="T7" fmla="*/ 0 h 13"/>
              </a:gdLst>
              <a:ahLst/>
              <a:cxnLst>
                <a:cxn ang="0">
                  <a:pos x="T0" y="T1"/>
                </a:cxn>
                <a:cxn ang="0">
                  <a:pos x="T2" y="T3"/>
                </a:cxn>
                <a:cxn ang="0">
                  <a:pos x="T4" y="T5"/>
                </a:cxn>
                <a:cxn ang="0">
                  <a:pos x="T6" y="T7"/>
                </a:cxn>
              </a:cxnLst>
              <a:rect l="0" t="0" r="r" b="b"/>
              <a:pathLst>
                <a:path w="14" h="13">
                  <a:moveTo>
                    <a:pt x="11" y="0"/>
                  </a:moveTo>
                  <a:cubicBezTo>
                    <a:pt x="0" y="11"/>
                    <a:pt x="0" y="11"/>
                    <a:pt x="0" y="11"/>
                  </a:cubicBezTo>
                  <a:cubicBezTo>
                    <a:pt x="5" y="11"/>
                    <a:pt x="9" y="12"/>
                    <a:pt x="14" y="13"/>
                  </a:cubicBezTo>
                  <a:cubicBezTo>
                    <a:pt x="13" y="8"/>
                    <a:pt x="12" y="4"/>
                    <a:pt x="11" y="0"/>
                  </a:cubicBezTo>
                </a:path>
              </a:pathLst>
            </a:custGeom>
            <a:solidFill>
              <a:srgbClr val="94A8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iŝḻidé"/>
            <p:cNvSpPr/>
            <p:nvPr/>
          </p:nvSpPr>
          <p:spPr bwMode="auto">
            <a:xfrm>
              <a:off x="8971133" y="2643985"/>
              <a:ext cx="512758" cy="583368"/>
            </a:xfrm>
            <a:custGeom>
              <a:avLst/>
              <a:gdLst>
                <a:gd name="T0" fmla="*/ 282 w 362"/>
                <a:gd name="T1" fmla="*/ 0 h 412"/>
                <a:gd name="T2" fmla="*/ 195 w 362"/>
                <a:gd name="T3" fmla="*/ 89 h 412"/>
                <a:gd name="T4" fmla="*/ 248 w 362"/>
                <a:gd name="T5" fmla="*/ 176 h 412"/>
                <a:gd name="T6" fmla="*/ 51 w 362"/>
                <a:gd name="T7" fmla="*/ 249 h 412"/>
                <a:gd name="T8" fmla="*/ 8 w 362"/>
                <a:gd name="T9" fmla="*/ 284 h 412"/>
                <a:gd name="T10" fmla="*/ 8 w 362"/>
                <a:gd name="T11" fmla="*/ 284 h 412"/>
                <a:gd name="T12" fmla="*/ 8 w 362"/>
                <a:gd name="T13" fmla="*/ 284 h 412"/>
                <a:gd name="T14" fmla="*/ 7 w 362"/>
                <a:gd name="T15" fmla="*/ 284 h 412"/>
                <a:gd name="T16" fmla="*/ 3 w 362"/>
                <a:gd name="T17" fmla="*/ 285 h 412"/>
                <a:gd name="T18" fmla="*/ 0 w 362"/>
                <a:gd name="T19" fmla="*/ 288 h 412"/>
                <a:gd name="T20" fmla="*/ 8 w 362"/>
                <a:gd name="T21" fmla="*/ 289 h 412"/>
                <a:gd name="T22" fmla="*/ 8 w 362"/>
                <a:gd name="T23" fmla="*/ 288 h 412"/>
                <a:gd name="T24" fmla="*/ 32 w 362"/>
                <a:gd name="T25" fmla="*/ 282 h 412"/>
                <a:gd name="T26" fmla="*/ 32 w 362"/>
                <a:gd name="T27" fmla="*/ 282 h 412"/>
                <a:gd name="T28" fmla="*/ 29 w 362"/>
                <a:gd name="T29" fmla="*/ 292 h 412"/>
                <a:gd name="T30" fmla="*/ 157 w 362"/>
                <a:gd name="T31" fmla="*/ 329 h 412"/>
                <a:gd name="T32" fmla="*/ 261 w 362"/>
                <a:gd name="T33" fmla="*/ 412 h 412"/>
                <a:gd name="T34" fmla="*/ 296 w 362"/>
                <a:gd name="T35" fmla="*/ 2 h 412"/>
                <a:gd name="T36" fmla="*/ 282 w 362"/>
                <a:gd name="T37"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2" h="412">
                  <a:moveTo>
                    <a:pt x="282" y="0"/>
                  </a:moveTo>
                  <a:cubicBezTo>
                    <a:pt x="195" y="89"/>
                    <a:pt x="195" y="89"/>
                    <a:pt x="195" y="89"/>
                  </a:cubicBezTo>
                  <a:cubicBezTo>
                    <a:pt x="248" y="176"/>
                    <a:pt x="248" y="176"/>
                    <a:pt x="248" y="176"/>
                  </a:cubicBezTo>
                  <a:cubicBezTo>
                    <a:pt x="51" y="249"/>
                    <a:pt x="51" y="249"/>
                    <a:pt x="51" y="249"/>
                  </a:cubicBezTo>
                  <a:cubicBezTo>
                    <a:pt x="33" y="268"/>
                    <a:pt x="17" y="281"/>
                    <a:pt x="8" y="284"/>
                  </a:cubicBezTo>
                  <a:cubicBezTo>
                    <a:pt x="8" y="284"/>
                    <a:pt x="8" y="284"/>
                    <a:pt x="8" y="284"/>
                  </a:cubicBezTo>
                  <a:cubicBezTo>
                    <a:pt x="8" y="284"/>
                    <a:pt x="8" y="284"/>
                    <a:pt x="8" y="284"/>
                  </a:cubicBezTo>
                  <a:cubicBezTo>
                    <a:pt x="8" y="284"/>
                    <a:pt x="7" y="284"/>
                    <a:pt x="7" y="284"/>
                  </a:cubicBezTo>
                  <a:cubicBezTo>
                    <a:pt x="6" y="285"/>
                    <a:pt x="5" y="285"/>
                    <a:pt x="3" y="285"/>
                  </a:cubicBezTo>
                  <a:cubicBezTo>
                    <a:pt x="0" y="288"/>
                    <a:pt x="0" y="288"/>
                    <a:pt x="0" y="288"/>
                  </a:cubicBezTo>
                  <a:cubicBezTo>
                    <a:pt x="0" y="288"/>
                    <a:pt x="3" y="289"/>
                    <a:pt x="8" y="289"/>
                  </a:cubicBezTo>
                  <a:cubicBezTo>
                    <a:pt x="8" y="289"/>
                    <a:pt x="8" y="288"/>
                    <a:pt x="8" y="288"/>
                  </a:cubicBezTo>
                  <a:cubicBezTo>
                    <a:pt x="32" y="282"/>
                    <a:pt x="32" y="282"/>
                    <a:pt x="32" y="282"/>
                  </a:cubicBezTo>
                  <a:cubicBezTo>
                    <a:pt x="32" y="282"/>
                    <a:pt x="32" y="282"/>
                    <a:pt x="32" y="282"/>
                  </a:cubicBezTo>
                  <a:cubicBezTo>
                    <a:pt x="30" y="283"/>
                    <a:pt x="29" y="286"/>
                    <a:pt x="29" y="292"/>
                  </a:cubicBezTo>
                  <a:cubicBezTo>
                    <a:pt x="59" y="297"/>
                    <a:pt x="110" y="308"/>
                    <a:pt x="157" y="329"/>
                  </a:cubicBezTo>
                  <a:cubicBezTo>
                    <a:pt x="201" y="348"/>
                    <a:pt x="240" y="385"/>
                    <a:pt x="261" y="412"/>
                  </a:cubicBezTo>
                  <a:cubicBezTo>
                    <a:pt x="261" y="412"/>
                    <a:pt x="362" y="313"/>
                    <a:pt x="296" y="2"/>
                  </a:cubicBezTo>
                  <a:cubicBezTo>
                    <a:pt x="291" y="1"/>
                    <a:pt x="287" y="0"/>
                    <a:pt x="282" y="0"/>
                  </a:cubicBezTo>
                </a:path>
              </a:pathLst>
            </a:custGeom>
            <a:solidFill>
              <a:srgbClr val="9A36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îṡḷîďé"/>
            <p:cNvSpPr/>
            <p:nvPr/>
          </p:nvSpPr>
          <p:spPr bwMode="auto">
            <a:xfrm>
              <a:off x="9043424" y="2770072"/>
              <a:ext cx="277394" cy="226959"/>
            </a:xfrm>
            <a:custGeom>
              <a:avLst/>
              <a:gdLst>
                <a:gd name="T0" fmla="*/ 144 w 197"/>
                <a:gd name="T1" fmla="*/ 0 h 160"/>
                <a:gd name="T2" fmla="*/ 89 w 197"/>
                <a:gd name="T3" fmla="*/ 56 h 160"/>
                <a:gd name="T4" fmla="*/ 65 w 197"/>
                <a:gd name="T5" fmla="*/ 86 h 160"/>
                <a:gd name="T6" fmla="*/ 0 w 197"/>
                <a:gd name="T7" fmla="*/ 160 h 160"/>
                <a:gd name="T8" fmla="*/ 197 w 197"/>
                <a:gd name="T9" fmla="*/ 87 h 160"/>
                <a:gd name="T10" fmla="*/ 144 w 197"/>
                <a:gd name="T11" fmla="*/ 0 h 160"/>
              </a:gdLst>
              <a:ahLst/>
              <a:cxnLst>
                <a:cxn ang="0">
                  <a:pos x="T0" y="T1"/>
                </a:cxn>
                <a:cxn ang="0">
                  <a:pos x="T2" y="T3"/>
                </a:cxn>
                <a:cxn ang="0">
                  <a:pos x="T4" y="T5"/>
                </a:cxn>
                <a:cxn ang="0">
                  <a:pos x="T6" y="T7"/>
                </a:cxn>
                <a:cxn ang="0">
                  <a:pos x="T8" y="T9"/>
                </a:cxn>
                <a:cxn ang="0">
                  <a:pos x="T10" y="T11"/>
                </a:cxn>
              </a:cxnLst>
              <a:rect l="0" t="0" r="r" b="b"/>
              <a:pathLst>
                <a:path w="197" h="160">
                  <a:moveTo>
                    <a:pt x="144" y="0"/>
                  </a:moveTo>
                  <a:cubicBezTo>
                    <a:pt x="89" y="56"/>
                    <a:pt x="89" y="56"/>
                    <a:pt x="89" y="56"/>
                  </a:cubicBezTo>
                  <a:cubicBezTo>
                    <a:pt x="81" y="66"/>
                    <a:pt x="73" y="76"/>
                    <a:pt x="65" y="86"/>
                  </a:cubicBezTo>
                  <a:cubicBezTo>
                    <a:pt x="42" y="114"/>
                    <a:pt x="20" y="140"/>
                    <a:pt x="0" y="160"/>
                  </a:cubicBezTo>
                  <a:cubicBezTo>
                    <a:pt x="197" y="87"/>
                    <a:pt x="197" y="87"/>
                    <a:pt x="197" y="87"/>
                  </a:cubicBezTo>
                  <a:cubicBezTo>
                    <a:pt x="144" y="0"/>
                    <a:pt x="144" y="0"/>
                    <a:pt x="144" y="0"/>
                  </a:cubicBezTo>
                </a:path>
              </a:pathLst>
            </a:custGeom>
            <a:solidFill>
              <a:srgbClr val="9C97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íš1iḓè"/>
            <p:cNvSpPr/>
            <p:nvPr/>
          </p:nvSpPr>
          <p:spPr bwMode="auto">
            <a:xfrm>
              <a:off x="8974495" y="2849088"/>
              <a:ext cx="193335" cy="198378"/>
            </a:xfrm>
            <a:custGeom>
              <a:avLst/>
              <a:gdLst>
                <a:gd name="T0" fmla="*/ 4 w 137"/>
                <a:gd name="T1" fmla="*/ 139 h 140"/>
                <a:gd name="T2" fmla="*/ 0 w 137"/>
                <a:gd name="T3" fmla="*/ 140 h 140"/>
                <a:gd name="T4" fmla="*/ 0 w 137"/>
                <a:gd name="T5" fmla="*/ 140 h 140"/>
                <a:gd name="T6" fmla="*/ 4 w 137"/>
                <a:gd name="T7" fmla="*/ 139 h 140"/>
                <a:gd name="T8" fmla="*/ 137 w 137"/>
                <a:gd name="T9" fmla="*/ 0 h 140"/>
                <a:gd name="T10" fmla="*/ 132 w 137"/>
                <a:gd name="T11" fmla="*/ 5 h 140"/>
                <a:gd name="T12" fmla="*/ 127 w 137"/>
                <a:gd name="T13" fmla="*/ 13 h 140"/>
                <a:gd name="T14" fmla="*/ 113 w 137"/>
                <a:gd name="T15" fmla="*/ 30 h 140"/>
                <a:gd name="T16" fmla="*/ 137 w 137"/>
                <a:gd name="T17"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40">
                  <a:moveTo>
                    <a:pt x="4" y="139"/>
                  </a:moveTo>
                  <a:cubicBezTo>
                    <a:pt x="3" y="140"/>
                    <a:pt x="2" y="140"/>
                    <a:pt x="0" y="140"/>
                  </a:cubicBezTo>
                  <a:cubicBezTo>
                    <a:pt x="0" y="140"/>
                    <a:pt x="0" y="140"/>
                    <a:pt x="0" y="140"/>
                  </a:cubicBezTo>
                  <a:cubicBezTo>
                    <a:pt x="2" y="140"/>
                    <a:pt x="3" y="140"/>
                    <a:pt x="4" y="139"/>
                  </a:cubicBezTo>
                  <a:moveTo>
                    <a:pt x="137" y="0"/>
                  </a:moveTo>
                  <a:cubicBezTo>
                    <a:pt x="132" y="5"/>
                    <a:pt x="132" y="5"/>
                    <a:pt x="132" y="5"/>
                  </a:cubicBezTo>
                  <a:cubicBezTo>
                    <a:pt x="130" y="8"/>
                    <a:pt x="128" y="11"/>
                    <a:pt x="127" y="13"/>
                  </a:cubicBezTo>
                  <a:cubicBezTo>
                    <a:pt x="122" y="19"/>
                    <a:pt x="118" y="25"/>
                    <a:pt x="113" y="30"/>
                  </a:cubicBezTo>
                  <a:cubicBezTo>
                    <a:pt x="121" y="20"/>
                    <a:pt x="129" y="10"/>
                    <a:pt x="137" y="0"/>
                  </a:cubicBezTo>
                </a:path>
              </a:pathLst>
            </a:custGeom>
            <a:solidFill>
              <a:srgbClr val="9EB3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iṣľiḍê"/>
            <p:cNvSpPr/>
            <p:nvPr/>
          </p:nvSpPr>
          <p:spPr bwMode="auto">
            <a:xfrm>
              <a:off x="8981220" y="3044104"/>
              <a:ext cx="35305" cy="13449"/>
            </a:xfrm>
            <a:custGeom>
              <a:avLst/>
              <a:gdLst>
                <a:gd name="T0" fmla="*/ 24 w 24"/>
                <a:gd name="T1" fmla="*/ 0 h 10"/>
                <a:gd name="T2" fmla="*/ 0 w 24"/>
                <a:gd name="T3" fmla="*/ 6 h 10"/>
                <a:gd name="T4" fmla="*/ 0 w 24"/>
                <a:gd name="T5" fmla="*/ 7 h 10"/>
                <a:gd name="T6" fmla="*/ 21 w 24"/>
                <a:gd name="T7" fmla="*/ 10 h 10"/>
                <a:gd name="T8" fmla="*/ 24 w 24"/>
                <a:gd name="T9" fmla="*/ 0 h 10"/>
              </a:gdLst>
              <a:ahLst/>
              <a:cxnLst>
                <a:cxn ang="0">
                  <a:pos x="T0" y="T1"/>
                </a:cxn>
                <a:cxn ang="0">
                  <a:pos x="T2" y="T3"/>
                </a:cxn>
                <a:cxn ang="0">
                  <a:pos x="T4" y="T5"/>
                </a:cxn>
                <a:cxn ang="0">
                  <a:pos x="T6" y="T7"/>
                </a:cxn>
                <a:cxn ang="0">
                  <a:pos x="T8" y="T9"/>
                </a:cxn>
              </a:cxnLst>
              <a:rect l="0" t="0" r="r" b="b"/>
              <a:pathLst>
                <a:path w="24" h="10">
                  <a:moveTo>
                    <a:pt x="24" y="0"/>
                  </a:moveTo>
                  <a:cubicBezTo>
                    <a:pt x="0" y="6"/>
                    <a:pt x="0" y="6"/>
                    <a:pt x="0" y="6"/>
                  </a:cubicBezTo>
                  <a:cubicBezTo>
                    <a:pt x="0" y="6"/>
                    <a:pt x="0" y="7"/>
                    <a:pt x="0" y="7"/>
                  </a:cubicBezTo>
                  <a:cubicBezTo>
                    <a:pt x="5" y="8"/>
                    <a:pt x="12" y="9"/>
                    <a:pt x="21" y="10"/>
                  </a:cubicBezTo>
                  <a:cubicBezTo>
                    <a:pt x="21" y="4"/>
                    <a:pt x="22" y="1"/>
                    <a:pt x="24" y="0"/>
                  </a:cubicBezTo>
                </a:path>
              </a:pathLst>
            </a:custGeom>
            <a:solidFill>
              <a:srgbClr val="5122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iSlîḋè"/>
            <p:cNvSpPr/>
            <p:nvPr/>
          </p:nvSpPr>
          <p:spPr bwMode="auto">
            <a:xfrm>
              <a:off x="8979539" y="2997031"/>
              <a:ext cx="63885" cy="48755"/>
            </a:xfrm>
            <a:custGeom>
              <a:avLst/>
              <a:gdLst>
                <a:gd name="T0" fmla="*/ 1 w 44"/>
                <a:gd name="T1" fmla="*/ 35 h 35"/>
                <a:gd name="T2" fmla="*/ 0 w 44"/>
                <a:gd name="T3" fmla="*/ 35 h 35"/>
                <a:gd name="T4" fmla="*/ 1 w 44"/>
                <a:gd name="T5" fmla="*/ 35 h 35"/>
                <a:gd name="T6" fmla="*/ 44 w 44"/>
                <a:gd name="T7" fmla="*/ 0 h 35"/>
                <a:gd name="T8" fmla="*/ 44 w 44"/>
                <a:gd name="T9" fmla="*/ 0 h 35"/>
                <a:gd name="T10" fmla="*/ 1 w 44"/>
                <a:gd name="T11" fmla="*/ 35 h 35"/>
                <a:gd name="T12" fmla="*/ 44 w 44"/>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4" h="35">
                  <a:moveTo>
                    <a:pt x="1" y="35"/>
                  </a:moveTo>
                  <a:cubicBezTo>
                    <a:pt x="1" y="35"/>
                    <a:pt x="0" y="35"/>
                    <a:pt x="0" y="35"/>
                  </a:cubicBezTo>
                  <a:cubicBezTo>
                    <a:pt x="0" y="35"/>
                    <a:pt x="1" y="35"/>
                    <a:pt x="1" y="35"/>
                  </a:cubicBezTo>
                  <a:moveTo>
                    <a:pt x="44" y="0"/>
                  </a:moveTo>
                  <a:cubicBezTo>
                    <a:pt x="44" y="0"/>
                    <a:pt x="44" y="0"/>
                    <a:pt x="44" y="0"/>
                  </a:cubicBezTo>
                  <a:cubicBezTo>
                    <a:pt x="26" y="19"/>
                    <a:pt x="10" y="32"/>
                    <a:pt x="1" y="35"/>
                  </a:cubicBezTo>
                  <a:cubicBezTo>
                    <a:pt x="10" y="32"/>
                    <a:pt x="26" y="19"/>
                    <a:pt x="44" y="0"/>
                  </a:cubicBezTo>
                </a:path>
              </a:pathLst>
            </a:custGeom>
            <a:solidFill>
              <a:srgbClr val="762E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îŝ1ïḑe"/>
            <p:cNvSpPr/>
            <p:nvPr/>
          </p:nvSpPr>
          <p:spPr bwMode="auto">
            <a:xfrm>
              <a:off x="9043424" y="2892798"/>
              <a:ext cx="90783" cy="104233"/>
            </a:xfrm>
            <a:custGeom>
              <a:avLst/>
              <a:gdLst>
                <a:gd name="T0" fmla="*/ 65 w 65"/>
                <a:gd name="T1" fmla="*/ 0 h 74"/>
                <a:gd name="T2" fmla="*/ 0 w 65"/>
                <a:gd name="T3" fmla="*/ 74 h 74"/>
                <a:gd name="T4" fmla="*/ 0 w 65"/>
                <a:gd name="T5" fmla="*/ 74 h 74"/>
                <a:gd name="T6" fmla="*/ 65 w 65"/>
                <a:gd name="T7" fmla="*/ 0 h 74"/>
              </a:gdLst>
              <a:ahLst/>
              <a:cxnLst>
                <a:cxn ang="0">
                  <a:pos x="T0" y="T1"/>
                </a:cxn>
                <a:cxn ang="0">
                  <a:pos x="T2" y="T3"/>
                </a:cxn>
                <a:cxn ang="0">
                  <a:pos x="T4" y="T5"/>
                </a:cxn>
                <a:cxn ang="0">
                  <a:pos x="T6" y="T7"/>
                </a:cxn>
              </a:cxnLst>
              <a:rect l="0" t="0" r="r" b="b"/>
              <a:pathLst>
                <a:path w="65" h="74">
                  <a:moveTo>
                    <a:pt x="65" y="0"/>
                  </a:moveTo>
                  <a:cubicBezTo>
                    <a:pt x="42" y="28"/>
                    <a:pt x="20" y="54"/>
                    <a:pt x="0" y="74"/>
                  </a:cubicBezTo>
                  <a:cubicBezTo>
                    <a:pt x="0" y="74"/>
                    <a:pt x="0" y="74"/>
                    <a:pt x="0" y="74"/>
                  </a:cubicBezTo>
                  <a:cubicBezTo>
                    <a:pt x="20" y="54"/>
                    <a:pt x="42" y="28"/>
                    <a:pt x="65" y="0"/>
                  </a:cubicBezTo>
                </a:path>
              </a:pathLst>
            </a:custGeom>
            <a:solidFill>
              <a:srgbClr val="777F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íŝļîḍe"/>
            <p:cNvSpPr/>
            <p:nvPr/>
          </p:nvSpPr>
          <p:spPr bwMode="auto">
            <a:xfrm>
              <a:off x="8974495" y="2857493"/>
              <a:ext cx="186611" cy="189973"/>
            </a:xfrm>
            <a:custGeom>
              <a:avLst/>
              <a:gdLst>
                <a:gd name="T0" fmla="*/ 132 w 132"/>
                <a:gd name="T1" fmla="*/ 0 h 135"/>
                <a:gd name="T2" fmla="*/ 0 w 132"/>
                <a:gd name="T3" fmla="*/ 135 h 135"/>
                <a:gd name="T4" fmla="*/ 4 w 132"/>
                <a:gd name="T5" fmla="*/ 134 h 135"/>
                <a:gd name="T6" fmla="*/ 5 w 132"/>
                <a:gd name="T7" fmla="*/ 134 h 135"/>
                <a:gd name="T8" fmla="*/ 5 w 132"/>
                <a:gd name="T9" fmla="*/ 134 h 135"/>
                <a:gd name="T10" fmla="*/ 5 w 132"/>
                <a:gd name="T11" fmla="*/ 134 h 135"/>
                <a:gd name="T12" fmla="*/ 48 w 132"/>
                <a:gd name="T13" fmla="*/ 99 h 135"/>
                <a:gd name="T14" fmla="*/ 113 w 132"/>
                <a:gd name="T15" fmla="*/ 25 h 135"/>
                <a:gd name="T16" fmla="*/ 127 w 132"/>
                <a:gd name="T17" fmla="*/ 8 h 135"/>
                <a:gd name="T18" fmla="*/ 132 w 132"/>
                <a:gd name="T1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5">
                  <a:moveTo>
                    <a:pt x="132" y="0"/>
                  </a:moveTo>
                  <a:cubicBezTo>
                    <a:pt x="0" y="135"/>
                    <a:pt x="0" y="135"/>
                    <a:pt x="0" y="135"/>
                  </a:cubicBezTo>
                  <a:cubicBezTo>
                    <a:pt x="2" y="135"/>
                    <a:pt x="3" y="135"/>
                    <a:pt x="4" y="134"/>
                  </a:cubicBezTo>
                  <a:cubicBezTo>
                    <a:pt x="4" y="134"/>
                    <a:pt x="5" y="134"/>
                    <a:pt x="5" y="134"/>
                  </a:cubicBezTo>
                  <a:cubicBezTo>
                    <a:pt x="5" y="134"/>
                    <a:pt x="5" y="134"/>
                    <a:pt x="5" y="134"/>
                  </a:cubicBezTo>
                  <a:cubicBezTo>
                    <a:pt x="5" y="134"/>
                    <a:pt x="5" y="134"/>
                    <a:pt x="5" y="134"/>
                  </a:cubicBezTo>
                  <a:cubicBezTo>
                    <a:pt x="14" y="131"/>
                    <a:pt x="30" y="118"/>
                    <a:pt x="48" y="99"/>
                  </a:cubicBezTo>
                  <a:cubicBezTo>
                    <a:pt x="68" y="79"/>
                    <a:pt x="90" y="53"/>
                    <a:pt x="113" y="25"/>
                  </a:cubicBezTo>
                  <a:cubicBezTo>
                    <a:pt x="118" y="20"/>
                    <a:pt x="122" y="14"/>
                    <a:pt x="127" y="8"/>
                  </a:cubicBezTo>
                  <a:cubicBezTo>
                    <a:pt x="128" y="6"/>
                    <a:pt x="130" y="3"/>
                    <a:pt x="132" y="0"/>
                  </a:cubicBezTo>
                </a:path>
              </a:pathLst>
            </a:custGeom>
            <a:solidFill>
              <a:srgbClr val="7997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ïṡľïḋé"/>
            <p:cNvSpPr/>
            <p:nvPr/>
          </p:nvSpPr>
          <p:spPr bwMode="auto">
            <a:xfrm>
              <a:off x="8436520" y="2736449"/>
              <a:ext cx="527888" cy="507714"/>
            </a:xfrm>
            <a:custGeom>
              <a:avLst/>
              <a:gdLst>
                <a:gd name="T0" fmla="*/ 67 w 373"/>
                <a:gd name="T1" fmla="*/ 0 h 359"/>
                <a:gd name="T2" fmla="*/ 131 w 373"/>
                <a:gd name="T3" fmla="*/ 359 h 359"/>
                <a:gd name="T4" fmla="*/ 238 w 373"/>
                <a:gd name="T5" fmla="*/ 262 h 359"/>
                <a:gd name="T6" fmla="*/ 373 w 373"/>
                <a:gd name="T7" fmla="*/ 223 h 359"/>
                <a:gd name="T8" fmla="*/ 362 w 373"/>
                <a:gd name="T9" fmla="*/ 215 h 359"/>
                <a:gd name="T10" fmla="*/ 299 w 373"/>
                <a:gd name="T11" fmla="*/ 170 h 359"/>
                <a:gd name="T12" fmla="*/ 85 w 373"/>
                <a:gd name="T13" fmla="*/ 79 h 359"/>
                <a:gd name="T14" fmla="*/ 146 w 373"/>
                <a:gd name="T15" fmla="*/ 57 h 359"/>
                <a:gd name="T16" fmla="*/ 67 w 373"/>
                <a:gd name="T17"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3" h="359">
                  <a:moveTo>
                    <a:pt x="67" y="0"/>
                  </a:moveTo>
                  <a:cubicBezTo>
                    <a:pt x="0" y="302"/>
                    <a:pt x="131" y="359"/>
                    <a:pt x="131" y="359"/>
                  </a:cubicBezTo>
                  <a:cubicBezTo>
                    <a:pt x="153" y="327"/>
                    <a:pt x="195" y="284"/>
                    <a:pt x="238" y="262"/>
                  </a:cubicBezTo>
                  <a:cubicBezTo>
                    <a:pt x="305" y="228"/>
                    <a:pt x="373" y="223"/>
                    <a:pt x="373" y="223"/>
                  </a:cubicBezTo>
                  <a:cubicBezTo>
                    <a:pt x="362" y="215"/>
                    <a:pt x="362" y="215"/>
                    <a:pt x="362" y="215"/>
                  </a:cubicBezTo>
                  <a:cubicBezTo>
                    <a:pt x="345" y="207"/>
                    <a:pt x="323" y="191"/>
                    <a:pt x="299" y="170"/>
                  </a:cubicBezTo>
                  <a:cubicBezTo>
                    <a:pt x="85" y="79"/>
                    <a:pt x="85" y="79"/>
                    <a:pt x="85" y="79"/>
                  </a:cubicBezTo>
                  <a:cubicBezTo>
                    <a:pt x="85" y="79"/>
                    <a:pt x="114" y="72"/>
                    <a:pt x="146" y="57"/>
                  </a:cubicBezTo>
                  <a:cubicBezTo>
                    <a:pt x="67" y="0"/>
                    <a:pt x="67" y="0"/>
                    <a:pt x="67" y="0"/>
                  </a:cubicBezTo>
                </a:path>
              </a:pathLst>
            </a:custGeom>
            <a:solidFill>
              <a:srgbClr val="9A36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iŝlïďe"/>
            <p:cNvSpPr/>
            <p:nvPr/>
          </p:nvSpPr>
          <p:spPr bwMode="auto">
            <a:xfrm>
              <a:off x="8557564" y="2817145"/>
              <a:ext cx="302611" cy="159712"/>
            </a:xfrm>
            <a:custGeom>
              <a:avLst/>
              <a:gdLst>
                <a:gd name="T0" fmla="*/ 61 w 214"/>
                <a:gd name="T1" fmla="*/ 0 h 113"/>
                <a:gd name="T2" fmla="*/ 0 w 214"/>
                <a:gd name="T3" fmla="*/ 22 h 113"/>
                <a:gd name="T4" fmla="*/ 214 w 214"/>
                <a:gd name="T5" fmla="*/ 113 h 113"/>
                <a:gd name="T6" fmla="*/ 207 w 214"/>
                <a:gd name="T7" fmla="*/ 107 h 113"/>
                <a:gd name="T8" fmla="*/ 61 w 214"/>
                <a:gd name="T9" fmla="*/ 0 h 113"/>
              </a:gdLst>
              <a:ahLst/>
              <a:cxnLst>
                <a:cxn ang="0">
                  <a:pos x="T0" y="T1"/>
                </a:cxn>
                <a:cxn ang="0">
                  <a:pos x="T2" y="T3"/>
                </a:cxn>
                <a:cxn ang="0">
                  <a:pos x="T4" y="T5"/>
                </a:cxn>
                <a:cxn ang="0">
                  <a:pos x="T6" y="T7"/>
                </a:cxn>
                <a:cxn ang="0">
                  <a:pos x="T8" y="T9"/>
                </a:cxn>
              </a:cxnLst>
              <a:rect l="0" t="0" r="r" b="b"/>
              <a:pathLst>
                <a:path w="214" h="113">
                  <a:moveTo>
                    <a:pt x="61" y="0"/>
                  </a:moveTo>
                  <a:cubicBezTo>
                    <a:pt x="29" y="15"/>
                    <a:pt x="0" y="22"/>
                    <a:pt x="0" y="22"/>
                  </a:cubicBezTo>
                  <a:cubicBezTo>
                    <a:pt x="214" y="113"/>
                    <a:pt x="214" y="113"/>
                    <a:pt x="214" y="113"/>
                  </a:cubicBezTo>
                  <a:cubicBezTo>
                    <a:pt x="212" y="111"/>
                    <a:pt x="209" y="109"/>
                    <a:pt x="207" y="107"/>
                  </a:cubicBezTo>
                  <a:cubicBezTo>
                    <a:pt x="61" y="0"/>
                    <a:pt x="61" y="0"/>
                    <a:pt x="61" y="0"/>
                  </a:cubicBezTo>
                </a:path>
              </a:pathLst>
            </a:custGeom>
            <a:solidFill>
              <a:srgbClr val="9C97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îSliďê"/>
            <p:cNvSpPr/>
            <p:nvPr/>
          </p:nvSpPr>
          <p:spPr bwMode="auto">
            <a:xfrm>
              <a:off x="8850088" y="2968450"/>
              <a:ext cx="99190" cy="72291"/>
            </a:xfrm>
            <a:custGeom>
              <a:avLst/>
              <a:gdLst>
                <a:gd name="T0" fmla="*/ 0 w 70"/>
                <a:gd name="T1" fmla="*/ 0 h 51"/>
                <a:gd name="T2" fmla="*/ 7 w 70"/>
                <a:gd name="T3" fmla="*/ 6 h 51"/>
                <a:gd name="T4" fmla="*/ 70 w 70"/>
                <a:gd name="T5" fmla="*/ 51 h 51"/>
                <a:gd name="T6" fmla="*/ 0 w 70"/>
                <a:gd name="T7" fmla="*/ 0 h 51"/>
              </a:gdLst>
              <a:ahLst/>
              <a:cxnLst>
                <a:cxn ang="0">
                  <a:pos x="T0" y="T1"/>
                </a:cxn>
                <a:cxn ang="0">
                  <a:pos x="T2" y="T3"/>
                </a:cxn>
                <a:cxn ang="0">
                  <a:pos x="T4" y="T5"/>
                </a:cxn>
                <a:cxn ang="0">
                  <a:pos x="T6" y="T7"/>
                </a:cxn>
              </a:cxnLst>
              <a:rect l="0" t="0" r="r" b="b"/>
              <a:pathLst>
                <a:path w="70" h="51">
                  <a:moveTo>
                    <a:pt x="0" y="0"/>
                  </a:moveTo>
                  <a:cubicBezTo>
                    <a:pt x="2" y="2"/>
                    <a:pt x="5" y="4"/>
                    <a:pt x="7" y="6"/>
                  </a:cubicBezTo>
                  <a:cubicBezTo>
                    <a:pt x="31" y="27"/>
                    <a:pt x="53" y="43"/>
                    <a:pt x="70" y="51"/>
                  </a:cubicBezTo>
                  <a:cubicBezTo>
                    <a:pt x="0" y="0"/>
                    <a:pt x="0" y="0"/>
                    <a:pt x="0" y="0"/>
                  </a:cubicBezTo>
                </a:path>
              </a:pathLst>
            </a:custGeom>
            <a:solidFill>
              <a:srgbClr val="9EB3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íS1íďe"/>
            <p:cNvSpPr/>
            <p:nvPr/>
          </p:nvSpPr>
          <p:spPr bwMode="auto">
            <a:xfrm>
              <a:off x="8964408" y="2622129"/>
              <a:ext cx="475772" cy="571599"/>
            </a:xfrm>
            <a:custGeom>
              <a:avLst/>
              <a:gdLst>
                <a:gd name="T0" fmla="*/ 216 w 336"/>
                <a:gd name="T1" fmla="*/ 0 h 404"/>
                <a:gd name="T2" fmla="*/ 296 w 336"/>
                <a:gd name="T3" fmla="*/ 8 h 404"/>
                <a:gd name="T4" fmla="*/ 268 w 336"/>
                <a:gd name="T5" fmla="*/ 404 h 404"/>
                <a:gd name="T6" fmla="*/ 0 w 336"/>
                <a:gd name="T7" fmla="*/ 304 h 404"/>
                <a:gd name="T8" fmla="*/ 216 w 336"/>
                <a:gd name="T9" fmla="*/ 0 h 404"/>
              </a:gdLst>
              <a:ahLst/>
              <a:cxnLst>
                <a:cxn ang="0">
                  <a:pos x="T0" y="T1"/>
                </a:cxn>
                <a:cxn ang="0">
                  <a:pos x="T2" y="T3"/>
                </a:cxn>
                <a:cxn ang="0">
                  <a:pos x="T4" y="T5"/>
                </a:cxn>
                <a:cxn ang="0">
                  <a:pos x="T6" y="T7"/>
                </a:cxn>
                <a:cxn ang="0">
                  <a:pos x="T8" y="T9"/>
                </a:cxn>
              </a:cxnLst>
              <a:rect l="0" t="0" r="r" b="b"/>
              <a:pathLst>
                <a:path w="336" h="404">
                  <a:moveTo>
                    <a:pt x="216" y="0"/>
                  </a:moveTo>
                  <a:cubicBezTo>
                    <a:pt x="216" y="0"/>
                    <a:pt x="292" y="0"/>
                    <a:pt x="296" y="8"/>
                  </a:cubicBezTo>
                  <a:cubicBezTo>
                    <a:pt x="300" y="16"/>
                    <a:pt x="336" y="284"/>
                    <a:pt x="268" y="404"/>
                  </a:cubicBezTo>
                  <a:cubicBezTo>
                    <a:pt x="268" y="404"/>
                    <a:pt x="177" y="286"/>
                    <a:pt x="0" y="304"/>
                  </a:cubicBezTo>
                  <a:cubicBezTo>
                    <a:pt x="0" y="304"/>
                    <a:pt x="204" y="104"/>
                    <a:pt x="216" y="0"/>
                  </a:cubicBezTo>
                  <a:close/>
                </a:path>
              </a:pathLst>
            </a:custGeom>
            <a:solidFill>
              <a:srgbClr val="F8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íṥlïḑe"/>
            <p:cNvSpPr/>
            <p:nvPr/>
          </p:nvSpPr>
          <p:spPr bwMode="auto">
            <a:xfrm>
              <a:off x="8470143" y="2667521"/>
              <a:ext cx="500990" cy="554787"/>
            </a:xfrm>
            <a:custGeom>
              <a:avLst/>
              <a:gdLst>
                <a:gd name="T0" fmla="*/ 169 w 353"/>
                <a:gd name="T1" fmla="*/ 0 h 392"/>
                <a:gd name="T2" fmla="*/ 41 w 353"/>
                <a:gd name="T3" fmla="*/ 44 h 392"/>
                <a:gd name="T4" fmla="*/ 105 w 353"/>
                <a:gd name="T5" fmla="*/ 392 h 392"/>
                <a:gd name="T6" fmla="*/ 353 w 353"/>
                <a:gd name="T7" fmla="*/ 272 h 392"/>
                <a:gd name="T8" fmla="*/ 169 w 353"/>
                <a:gd name="T9" fmla="*/ 0 h 392"/>
              </a:gdLst>
              <a:ahLst/>
              <a:cxnLst>
                <a:cxn ang="0">
                  <a:pos x="T0" y="T1"/>
                </a:cxn>
                <a:cxn ang="0">
                  <a:pos x="T2" y="T3"/>
                </a:cxn>
                <a:cxn ang="0">
                  <a:pos x="T4" y="T5"/>
                </a:cxn>
                <a:cxn ang="0">
                  <a:pos x="T6" y="T7"/>
                </a:cxn>
                <a:cxn ang="0">
                  <a:pos x="T8" y="T9"/>
                </a:cxn>
              </a:cxnLst>
              <a:rect l="0" t="0" r="r" b="b"/>
              <a:pathLst>
                <a:path w="353" h="392">
                  <a:moveTo>
                    <a:pt x="169" y="0"/>
                  </a:moveTo>
                  <a:cubicBezTo>
                    <a:pt x="169" y="0"/>
                    <a:pt x="44" y="36"/>
                    <a:pt x="41" y="44"/>
                  </a:cubicBezTo>
                  <a:cubicBezTo>
                    <a:pt x="37" y="52"/>
                    <a:pt x="0" y="290"/>
                    <a:pt x="105" y="392"/>
                  </a:cubicBezTo>
                  <a:cubicBezTo>
                    <a:pt x="105" y="392"/>
                    <a:pt x="175" y="265"/>
                    <a:pt x="353" y="272"/>
                  </a:cubicBezTo>
                  <a:cubicBezTo>
                    <a:pt x="353" y="272"/>
                    <a:pt x="187" y="103"/>
                    <a:pt x="169" y="0"/>
                  </a:cubicBezTo>
                  <a:close/>
                </a:path>
              </a:pathLst>
            </a:custGeom>
            <a:solidFill>
              <a:srgbClr val="F8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îṣlíḋe"/>
            <p:cNvSpPr/>
            <p:nvPr/>
          </p:nvSpPr>
          <p:spPr bwMode="auto">
            <a:xfrm>
              <a:off x="8952640" y="3044104"/>
              <a:ext cx="169799" cy="2942053"/>
            </a:xfrm>
            <a:custGeom>
              <a:avLst/>
              <a:gdLst>
                <a:gd name="T0" fmla="*/ 12 w 119"/>
                <a:gd name="T1" fmla="*/ 6 h 2078"/>
                <a:gd name="T2" fmla="*/ 52 w 119"/>
                <a:gd name="T3" fmla="*/ 2078 h 2078"/>
                <a:gd name="T4" fmla="*/ 119 w 119"/>
                <a:gd name="T5" fmla="*/ 2058 h 2078"/>
                <a:gd name="T6" fmla="*/ 48 w 119"/>
                <a:gd name="T7" fmla="*/ 1154 h 2078"/>
                <a:gd name="T8" fmla="*/ 35 w 119"/>
                <a:gd name="T9" fmla="*/ 0 h 2078"/>
                <a:gd name="T10" fmla="*/ 12 w 119"/>
                <a:gd name="T11" fmla="*/ 6 h 2078"/>
              </a:gdLst>
              <a:ahLst/>
              <a:cxnLst>
                <a:cxn ang="0">
                  <a:pos x="T0" y="T1"/>
                </a:cxn>
                <a:cxn ang="0">
                  <a:pos x="T2" y="T3"/>
                </a:cxn>
                <a:cxn ang="0">
                  <a:pos x="T4" y="T5"/>
                </a:cxn>
                <a:cxn ang="0">
                  <a:pos x="T6" y="T7"/>
                </a:cxn>
                <a:cxn ang="0">
                  <a:pos x="T8" y="T9"/>
                </a:cxn>
                <a:cxn ang="0">
                  <a:pos x="T10" y="T11"/>
                </a:cxn>
              </a:cxnLst>
              <a:rect l="0" t="0" r="r" b="b"/>
              <a:pathLst>
                <a:path w="119" h="2078">
                  <a:moveTo>
                    <a:pt x="12" y="6"/>
                  </a:moveTo>
                  <a:cubicBezTo>
                    <a:pt x="12" y="6"/>
                    <a:pt x="0" y="1598"/>
                    <a:pt x="52" y="2078"/>
                  </a:cubicBezTo>
                  <a:cubicBezTo>
                    <a:pt x="119" y="2058"/>
                    <a:pt x="119" y="2058"/>
                    <a:pt x="119" y="2058"/>
                  </a:cubicBezTo>
                  <a:cubicBezTo>
                    <a:pt x="119" y="2058"/>
                    <a:pt x="63" y="1643"/>
                    <a:pt x="48" y="1154"/>
                  </a:cubicBezTo>
                  <a:cubicBezTo>
                    <a:pt x="31" y="620"/>
                    <a:pt x="19" y="16"/>
                    <a:pt x="35" y="0"/>
                  </a:cubicBezTo>
                  <a:lnTo>
                    <a:pt x="12" y="6"/>
                  </a:lnTo>
                  <a:close/>
                </a:path>
              </a:pathLst>
            </a:custGeom>
            <a:solidFill>
              <a:srgbClr val="B507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íṩḻîḑé"/>
            <p:cNvSpPr/>
            <p:nvPr/>
          </p:nvSpPr>
          <p:spPr bwMode="auto">
            <a:xfrm>
              <a:off x="6751984" y="5389340"/>
              <a:ext cx="978443" cy="460641"/>
            </a:xfrm>
            <a:custGeom>
              <a:avLst/>
              <a:gdLst>
                <a:gd name="T0" fmla="*/ 2 w 691"/>
                <a:gd name="T1" fmla="*/ 4 h 326"/>
                <a:gd name="T2" fmla="*/ 141 w 691"/>
                <a:gd name="T3" fmla="*/ 48 h 326"/>
                <a:gd name="T4" fmla="*/ 259 w 691"/>
                <a:gd name="T5" fmla="*/ 145 h 326"/>
                <a:gd name="T6" fmla="*/ 380 w 691"/>
                <a:gd name="T7" fmla="*/ 239 h 326"/>
                <a:gd name="T8" fmla="*/ 519 w 691"/>
                <a:gd name="T9" fmla="*/ 294 h 326"/>
                <a:gd name="T10" fmla="*/ 668 w 691"/>
                <a:gd name="T11" fmla="*/ 323 h 326"/>
                <a:gd name="T12" fmla="*/ 687 w 691"/>
                <a:gd name="T13" fmla="*/ 326 h 326"/>
                <a:gd name="T14" fmla="*/ 688 w 691"/>
                <a:gd name="T15" fmla="*/ 322 h 326"/>
                <a:gd name="T16" fmla="*/ 538 w 691"/>
                <a:gd name="T17" fmla="*/ 295 h 326"/>
                <a:gd name="T18" fmla="*/ 395 w 691"/>
                <a:gd name="T19" fmla="*/ 243 h 326"/>
                <a:gd name="T20" fmla="*/ 272 w 691"/>
                <a:gd name="T21" fmla="*/ 151 h 326"/>
                <a:gd name="T22" fmla="*/ 155 w 691"/>
                <a:gd name="T23" fmla="*/ 52 h 326"/>
                <a:gd name="T24" fmla="*/ 21 w 691"/>
                <a:gd name="T25" fmla="*/ 0 h 326"/>
                <a:gd name="T26" fmla="*/ 2 w 691"/>
                <a:gd name="T27" fmla="*/ 0 h 326"/>
                <a:gd name="T28" fmla="*/ 2 w 691"/>
                <a:gd name="T29" fmla="*/ 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1" h="326">
                  <a:moveTo>
                    <a:pt x="2" y="4"/>
                  </a:moveTo>
                  <a:cubicBezTo>
                    <a:pt x="52" y="3"/>
                    <a:pt x="100" y="22"/>
                    <a:pt x="141" y="48"/>
                  </a:cubicBezTo>
                  <a:cubicBezTo>
                    <a:pt x="185" y="75"/>
                    <a:pt x="222" y="110"/>
                    <a:pt x="259" y="145"/>
                  </a:cubicBezTo>
                  <a:cubicBezTo>
                    <a:pt x="297" y="180"/>
                    <a:pt x="335" y="214"/>
                    <a:pt x="380" y="239"/>
                  </a:cubicBezTo>
                  <a:cubicBezTo>
                    <a:pt x="423" y="264"/>
                    <a:pt x="471" y="281"/>
                    <a:pt x="519" y="294"/>
                  </a:cubicBezTo>
                  <a:cubicBezTo>
                    <a:pt x="568" y="307"/>
                    <a:pt x="618" y="315"/>
                    <a:pt x="668" y="323"/>
                  </a:cubicBezTo>
                  <a:cubicBezTo>
                    <a:pt x="674" y="324"/>
                    <a:pt x="681" y="325"/>
                    <a:pt x="687" y="326"/>
                  </a:cubicBezTo>
                  <a:cubicBezTo>
                    <a:pt x="689" y="326"/>
                    <a:pt x="691" y="322"/>
                    <a:pt x="688" y="322"/>
                  </a:cubicBezTo>
                  <a:cubicBezTo>
                    <a:pt x="638" y="314"/>
                    <a:pt x="587" y="306"/>
                    <a:pt x="538" y="295"/>
                  </a:cubicBezTo>
                  <a:cubicBezTo>
                    <a:pt x="489" y="283"/>
                    <a:pt x="440" y="267"/>
                    <a:pt x="395" y="243"/>
                  </a:cubicBezTo>
                  <a:cubicBezTo>
                    <a:pt x="349" y="219"/>
                    <a:pt x="310" y="186"/>
                    <a:pt x="272" y="151"/>
                  </a:cubicBezTo>
                  <a:cubicBezTo>
                    <a:pt x="234" y="117"/>
                    <a:pt x="198" y="81"/>
                    <a:pt x="155" y="52"/>
                  </a:cubicBezTo>
                  <a:cubicBezTo>
                    <a:pt x="115" y="25"/>
                    <a:pt x="69" y="4"/>
                    <a:pt x="21" y="0"/>
                  </a:cubicBezTo>
                  <a:cubicBezTo>
                    <a:pt x="15" y="0"/>
                    <a:pt x="8" y="0"/>
                    <a:pt x="2" y="0"/>
                  </a:cubicBezTo>
                  <a:cubicBezTo>
                    <a:pt x="0" y="0"/>
                    <a:pt x="0" y="4"/>
                    <a:pt x="2" y="4"/>
                  </a:cubicBezTo>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işḻiḋé"/>
            <p:cNvSpPr/>
            <p:nvPr/>
          </p:nvSpPr>
          <p:spPr bwMode="auto">
            <a:xfrm>
              <a:off x="7009204" y="5453224"/>
              <a:ext cx="10087" cy="26899"/>
            </a:xfrm>
            <a:custGeom>
              <a:avLst/>
              <a:gdLst>
                <a:gd name="T0" fmla="*/ 4 w 7"/>
                <a:gd name="T1" fmla="*/ 0 h 19"/>
                <a:gd name="T2" fmla="*/ 0 w 7"/>
                <a:gd name="T3" fmla="*/ 1 h 19"/>
                <a:gd name="T4" fmla="*/ 3 w 7"/>
                <a:gd name="T5" fmla="*/ 17 h 19"/>
                <a:gd name="T6" fmla="*/ 5 w 7"/>
                <a:gd name="T7" fmla="*/ 19 h 19"/>
                <a:gd name="T8" fmla="*/ 7 w 7"/>
                <a:gd name="T9" fmla="*/ 17 h 19"/>
                <a:gd name="T10" fmla="*/ 4 w 7"/>
                <a:gd name="T11" fmla="*/ 0 h 19"/>
              </a:gdLst>
              <a:ahLst/>
              <a:cxnLst>
                <a:cxn ang="0">
                  <a:pos x="T0" y="T1"/>
                </a:cxn>
                <a:cxn ang="0">
                  <a:pos x="T2" y="T3"/>
                </a:cxn>
                <a:cxn ang="0">
                  <a:pos x="T4" y="T5"/>
                </a:cxn>
                <a:cxn ang="0">
                  <a:pos x="T6" y="T7"/>
                </a:cxn>
                <a:cxn ang="0">
                  <a:pos x="T8" y="T9"/>
                </a:cxn>
                <a:cxn ang="0">
                  <a:pos x="T10" y="T11"/>
                </a:cxn>
              </a:cxnLst>
              <a:rect l="0" t="0" r="r" b="b"/>
              <a:pathLst>
                <a:path w="7" h="19">
                  <a:moveTo>
                    <a:pt x="4" y="0"/>
                  </a:moveTo>
                  <a:cubicBezTo>
                    <a:pt x="0" y="1"/>
                    <a:pt x="0" y="1"/>
                    <a:pt x="0" y="1"/>
                  </a:cubicBezTo>
                  <a:cubicBezTo>
                    <a:pt x="1" y="6"/>
                    <a:pt x="2" y="12"/>
                    <a:pt x="3" y="17"/>
                  </a:cubicBezTo>
                  <a:cubicBezTo>
                    <a:pt x="3" y="19"/>
                    <a:pt x="4" y="19"/>
                    <a:pt x="5" y="19"/>
                  </a:cubicBezTo>
                  <a:cubicBezTo>
                    <a:pt x="6" y="19"/>
                    <a:pt x="7" y="19"/>
                    <a:pt x="7" y="17"/>
                  </a:cubicBezTo>
                  <a:cubicBezTo>
                    <a:pt x="6" y="12"/>
                    <a:pt x="5" y="6"/>
                    <a:pt x="4" y="0"/>
                  </a:cubicBezTo>
                </a:path>
              </a:pathLst>
            </a:custGeom>
            <a:solidFill>
              <a:srgbClr val="5875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ïśḷîḋè"/>
            <p:cNvSpPr/>
            <p:nvPr/>
          </p:nvSpPr>
          <p:spPr bwMode="auto">
            <a:xfrm>
              <a:off x="6787289" y="5562501"/>
              <a:ext cx="250495" cy="15131"/>
            </a:xfrm>
            <a:custGeom>
              <a:avLst/>
              <a:gdLst>
                <a:gd name="T0" fmla="*/ 2 w 177"/>
                <a:gd name="T1" fmla="*/ 4 h 11"/>
                <a:gd name="T2" fmla="*/ 136 w 177"/>
                <a:gd name="T3" fmla="*/ 11 h 11"/>
                <a:gd name="T4" fmla="*/ 174 w 177"/>
                <a:gd name="T5" fmla="*/ 11 h 11"/>
                <a:gd name="T6" fmla="*/ 174 w 177"/>
                <a:gd name="T7" fmla="*/ 7 h 11"/>
                <a:gd name="T8" fmla="*/ 40 w 177"/>
                <a:gd name="T9" fmla="*/ 4 h 11"/>
                <a:gd name="T10" fmla="*/ 2 w 177"/>
                <a:gd name="T11" fmla="*/ 0 h 11"/>
                <a:gd name="T12" fmla="*/ 2 w 177"/>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177" h="11">
                  <a:moveTo>
                    <a:pt x="2" y="4"/>
                  </a:moveTo>
                  <a:cubicBezTo>
                    <a:pt x="47" y="9"/>
                    <a:pt x="91" y="11"/>
                    <a:pt x="136" y="11"/>
                  </a:cubicBezTo>
                  <a:cubicBezTo>
                    <a:pt x="149" y="11"/>
                    <a:pt x="162" y="11"/>
                    <a:pt x="174" y="11"/>
                  </a:cubicBezTo>
                  <a:cubicBezTo>
                    <a:pt x="177" y="11"/>
                    <a:pt x="177" y="7"/>
                    <a:pt x="174" y="7"/>
                  </a:cubicBezTo>
                  <a:cubicBezTo>
                    <a:pt x="129" y="8"/>
                    <a:pt x="85" y="7"/>
                    <a:pt x="40" y="4"/>
                  </a:cubicBezTo>
                  <a:cubicBezTo>
                    <a:pt x="27" y="3"/>
                    <a:pt x="15" y="2"/>
                    <a:pt x="2" y="0"/>
                  </a:cubicBezTo>
                  <a:cubicBezTo>
                    <a:pt x="0" y="0"/>
                    <a:pt x="0" y="4"/>
                    <a:pt x="2" y="4"/>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iṩľíḍé"/>
            <p:cNvSpPr/>
            <p:nvPr/>
          </p:nvSpPr>
          <p:spPr bwMode="auto">
            <a:xfrm>
              <a:off x="7199176" y="5525515"/>
              <a:ext cx="48755" cy="107595"/>
            </a:xfrm>
            <a:custGeom>
              <a:avLst/>
              <a:gdLst>
                <a:gd name="T0" fmla="*/ 1 w 35"/>
                <a:gd name="T1" fmla="*/ 3 h 75"/>
                <a:gd name="T2" fmla="*/ 30 w 35"/>
                <a:gd name="T3" fmla="*/ 73 h 75"/>
                <a:gd name="T4" fmla="*/ 34 w 35"/>
                <a:gd name="T5" fmla="*/ 72 h 75"/>
                <a:gd name="T6" fmla="*/ 5 w 35"/>
                <a:gd name="T7" fmla="*/ 2 h 75"/>
                <a:gd name="T8" fmla="*/ 1 w 35"/>
                <a:gd name="T9" fmla="*/ 3 h 75"/>
              </a:gdLst>
              <a:ahLst/>
              <a:cxnLst>
                <a:cxn ang="0">
                  <a:pos x="T0" y="T1"/>
                </a:cxn>
                <a:cxn ang="0">
                  <a:pos x="T2" y="T3"/>
                </a:cxn>
                <a:cxn ang="0">
                  <a:pos x="T4" y="T5"/>
                </a:cxn>
                <a:cxn ang="0">
                  <a:pos x="T6" y="T7"/>
                </a:cxn>
                <a:cxn ang="0">
                  <a:pos x="T8" y="T9"/>
                </a:cxn>
              </a:cxnLst>
              <a:rect l="0" t="0" r="r" b="b"/>
              <a:pathLst>
                <a:path w="35" h="75">
                  <a:moveTo>
                    <a:pt x="1" y="3"/>
                  </a:moveTo>
                  <a:cubicBezTo>
                    <a:pt x="11" y="26"/>
                    <a:pt x="21" y="50"/>
                    <a:pt x="30" y="73"/>
                  </a:cubicBezTo>
                  <a:cubicBezTo>
                    <a:pt x="31" y="75"/>
                    <a:pt x="35" y="74"/>
                    <a:pt x="34" y="72"/>
                  </a:cubicBezTo>
                  <a:cubicBezTo>
                    <a:pt x="24" y="48"/>
                    <a:pt x="15" y="25"/>
                    <a:pt x="5" y="2"/>
                  </a:cubicBezTo>
                  <a:cubicBezTo>
                    <a:pt x="4" y="0"/>
                    <a:pt x="0" y="1"/>
                    <a:pt x="1" y="3"/>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ís1ide"/>
            <p:cNvSpPr/>
            <p:nvPr/>
          </p:nvSpPr>
          <p:spPr bwMode="auto">
            <a:xfrm>
              <a:off x="7056277" y="5707082"/>
              <a:ext cx="230321" cy="18493"/>
            </a:xfrm>
            <a:custGeom>
              <a:avLst/>
              <a:gdLst>
                <a:gd name="T0" fmla="*/ 3 w 163"/>
                <a:gd name="T1" fmla="*/ 6 h 13"/>
                <a:gd name="T2" fmla="*/ 126 w 163"/>
                <a:gd name="T3" fmla="*/ 9 h 13"/>
                <a:gd name="T4" fmla="*/ 160 w 163"/>
                <a:gd name="T5" fmla="*/ 5 h 13"/>
                <a:gd name="T6" fmla="*/ 159 w 163"/>
                <a:gd name="T7" fmla="*/ 1 h 13"/>
                <a:gd name="T8" fmla="*/ 38 w 163"/>
                <a:gd name="T9" fmla="*/ 6 h 13"/>
                <a:gd name="T10" fmla="*/ 4 w 163"/>
                <a:gd name="T11" fmla="*/ 2 h 13"/>
                <a:gd name="T12" fmla="*/ 3 w 163"/>
                <a:gd name="T13" fmla="*/ 6 h 13"/>
              </a:gdLst>
              <a:ahLst/>
              <a:cxnLst>
                <a:cxn ang="0">
                  <a:pos x="T0" y="T1"/>
                </a:cxn>
                <a:cxn ang="0">
                  <a:pos x="T2" y="T3"/>
                </a:cxn>
                <a:cxn ang="0">
                  <a:pos x="T4" y="T5"/>
                </a:cxn>
                <a:cxn ang="0">
                  <a:pos x="T6" y="T7"/>
                </a:cxn>
                <a:cxn ang="0">
                  <a:pos x="T8" y="T9"/>
                </a:cxn>
                <a:cxn ang="0">
                  <a:pos x="T10" y="T11"/>
                </a:cxn>
                <a:cxn ang="0">
                  <a:pos x="T12" y="T13"/>
                </a:cxn>
              </a:cxnLst>
              <a:rect l="0" t="0" r="r" b="b"/>
              <a:pathLst>
                <a:path w="163" h="13">
                  <a:moveTo>
                    <a:pt x="3" y="6"/>
                  </a:moveTo>
                  <a:cubicBezTo>
                    <a:pt x="44" y="12"/>
                    <a:pt x="85" y="13"/>
                    <a:pt x="126" y="9"/>
                  </a:cubicBezTo>
                  <a:cubicBezTo>
                    <a:pt x="138" y="8"/>
                    <a:pt x="149" y="6"/>
                    <a:pt x="160" y="5"/>
                  </a:cubicBezTo>
                  <a:cubicBezTo>
                    <a:pt x="163" y="4"/>
                    <a:pt x="162" y="0"/>
                    <a:pt x="159" y="1"/>
                  </a:cubicBezTo>
                  <a:cubicBezTo>
                    <a:pt x="119" y="7"/>
                    <a:pt x="79" y="9"/>
                    <a:pt x="38" y="6"/>
                  </a:cubicBezTo>
                  <a:cubicBezTo>
                    <a:pt x="27" y="5"/>
                    <a:pt x="15" y="4"/>
                    <a:pt x="4" y="2"/>
                  </a:cubicBezTo>
                  <a:cubicBezTo>
                    <a:pt x="1" y="2"/>
                    <a:pt x="0" y="6"/>
                    <a:pt x="3" y="6"/>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ïśḻiďè"/>
            <p:cNvSpPr/>
            <p:nvPr/>
          </p:nvSpPr>
          <p:spPr bwMode="auto">
            <a:xfrm>
              <a:off x="7474889" y="5686908"/>
              <a:ext cx="38668" cy="109277"/>
            </a:xfrm>
            <a:custGeom>
              <a:avLst/>
              <a:gdLst>
                <a:gd name="T0" fmla="*/ 1 w 27"/>
                <a:gd name="T1" fmla="*/ 4 h 77"/>
                <a:gd name="T2" fmla="*/ 22 w 27"/>
                <a:gd name="T3" fmla="*/ 75 h 77"/>
                <a:gd name="T4" fmla="*/ 26 w 27"/>
                <a:gd name="T5" fmla="*/ 74 h 77"/>
                <a:gd name="T6" fmla="*/ 5 w 27"/>
                <a:gd name="T7" fmla="*/ 3 h 77"/>
                <a:gd name="T8" fmla="*/ 1 w 27"/>
                <a:gd name="T9" fmla="*/ 4 h 77"/>
              </a:gdLst>
              <a:ahLst/>
              <a:cxnLst>
                <a:cxn ang="0">
                  <a:pos x="T0" y="T1"/>
                </a:cxn>
                <a:cxn ang="0">
                  <a:pos x="T2" y="T3"/>
                </a:cxn>
                <a:cxn ang="0">
                  <a:pos x="T4" y="T5"/>
                </a:cxn>
                <a:cxn ang="0">
                  <a:pos x="T6" y="T7"/>
                </a:cxn>
                <a:cxn ang="0">
                  <a:pos x="T8" y="T9"/>
                </a:cxn>
              </a:cxnLst>
              <a:rect l="0" t="0" r="r" b="b"/>
              <a:pathLst>
                <a:path w="27" h="77">
                  <a:moveTo>
                    <a:pt x="1" y="4"/>
                  </a:moveTo>
                  <a:cubicBezTo>
                    <a:pt x="10" y="27"/>
                    <a:pt x="17" y="51"/>
                    <a:pt x="22" y="75"/>
                  </a:cubicBezTo>
                  <a:cubicBezTo>
                    <a:pt x="23" y="77"/>
                    <a:pt x="27" y="76"/>
                    <a:pt x="26" y="74"/>
                  </a:cubicBezTo>
                  <a:cubicBezTo>
                    <a:pt x="21" y="49"/>
                    <a:pt x="14" y="26"/>
                    <a:pt x="5" y="3"/>
                  </a:cubicBezTo>
                  <a:cubicBezTo>
                    <a:pt x="4" y="0"/>
                    <a:pt x="0" y="1"/>
                    <a:pt x="1" y="4"/>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iṧļíḋe"/>
            <p:cNvSpPr/>
            <p:nvPr/>
          </p:nvSpPr>
          <p:spPr bwMode="auto">
            <a:xfrm>
              <a:off x="7168915" y="4774030"/>
              <a:ext cx="746441" cy="769977"/>
            </a:xfrm>
            <a:custGeom>
              <a:avLst/>
              <a:gdLst>
                <a:gd name="T0" fmla="*/ 9 w 527"/>
                <a:gd name="T1" fmla="*/ 10 h 543"/>
                <a:gd name="T2" fmla="*/ 11 w 527"/>
                <a:gd name="T3" fmla="*/ 7 h 543"/>
                <a:gd name="T4" fmla="*/ 8 w 527"/>
                <a:gd name="T5" fmla="*/ 4 h 543"/>
                <a:gd name="T6" fmla="*/ 4 w 527"/>
                <a:gd name="T7" fmla="*/ 1 h 543"/>
                <a:gd name="T8" fmla="*/ 3 w 527"/>
                <a:gd name="T9" fmla="*/ 1 h 543"/>
                <a:gd name="T10" fmla="*/ 1 w 527"/>
                <a:gd name="T11" fmla="*/ 4 h 543"/>
                <a:gd name="T12" fmla="*/ 6 w 527"/>
                <a:gd name="T13" fmla="*/ 9 h 543"/>
                <a:gd name="T14" fmla="*/ 22 w 527"/>
                <a:gd name="T15" fmla="*/ 21 h 543"/>
                <a:gd name="T16" fmla="*/ 97 w 527"/>
                <a:gd name="T17" fmla="*/ 78 h 543"/>
                <a:gd name="T18" fmla="*/ 179 w 527"/>
                <a:gd name="T19" fmla="*/ 153 h 543"/>
                <a:gd name="T20" fmla="*/ 208 w 527"/>
                <a:gd name="T21" fmla="*/ 199 h 543"/>
                <a:gd name="T22" fmla="*/ 228 w 527"/>
                <a:gd name="T23" fmla="*/ 257 h 543"/>
                <a:gd name="T24" fmla="*/ 244 w 527"/>
                <a:gd name="T25" fmla="*/ 316 h 543"/>
                <a:gd name="T26" fmla="*/ 264 w 527"/>
                <a:gd name="T27" fmla="*/ 363 h 543"/>
                <a:gd name="T28" fmla="*/ 326 w 527"/>
                <a:gd name="T29" fmla="*/ 437 h 543"/>
                <a:gd name="T30" fmla="*/ 408 w 527"/>
                <a:gd name="T31" fmla="*/ 494 h 543"/>
                <a:gd name="T32" fmla="*/ 500 w 527"/>
                <a:gd name="T33" fmla="*/ 534 h 543"/>
                <a:gd name="T34" fmla="*/ 523 w 527"/>
                <a:gd name="T35" fmla="*/ 542 h 543"/>
                <a:gd name="T36" fmla="*/ 524 w 527"/>
                <a:gd name="T37" fmla="*/ 538 h 543"/>
                <a:gd name="T38" fmla="*/ 448 w 527"/>
                <a:gd name="T39" fmla="*/ 509 h 543"/>
                <a:gd name="T40" fmla="*/ 375 w 527"/>
                <a:gd name="T41" fmla="*/ 470 h 543"/>
                <a:gd name="T42" fmla="*/ 313 w 527"/>
                <a:gd name="T43" fmla="*/ 420 h 543"/>
                <a:gd name="T44" fmla="*/ 265 w 527"/>
                <a:gd name="T45" fmla="*/ 356 h 543"/>
                <a:gd name="T46" fmla="*/ 235 w 527"/>
                <a:gd name="T47" fmla="*/ 270 h 543"/>
                <a:gd name="T48" fmla="*/ 203 w 527"/>
                <a:gd name="T49" fmla="*/ 180 h 543"/>
                <a:gd name="T50" fmla="*/ 145 w 527"/>
                <a:gd name="T51" fmla="*/ 112 h 543"/>
                <a:gd name="T52" fmla="*/ 73 w 527"/>
                <a:gd name="T53" fmla="*/ 54 h 543"/>
                <a:gd name="T54" fmla="*/ 21 w 527"/>
                <a:gd name="T55" fmla="*/ 15 h 543"/>
                <a:gd name="T56" fmla="*/ 4 w 527"/>
                <a:gd name="T57" fmla="*/ 2 h 543"/>
                <a:gd name="T58" fmla="*/ 4 w 527"/>
                <a:gd name="T59" fmla="*/ 3 h 543"/>
                <a:gd name="T60" fmla="*/ 3 w 527"/>
                <a:gd name="T61" fmla="*/ 4 h 543"/>
                <a:gd name="T62" fmla="*/ 2 w 527"/>
                <a:gd name="T63" fmla="*/ 4 h 543"/>
                <a:gd name="T64" fmla="*/ 1 w 527"/>
                <a:gd name="T65" fmla="*/ 4 h 543"/>
                <a:gd name="T66" fmla="*/ 2 w 527"/>
                <a:gd name="T67" fmla="*/ 5 h 543"/>
                <a:gd name="T68" fmla="*/ 4 w 527"/>
                <a:gd name="T69" fmla="*/ 6 h 543"/>
                <a:gd name="T70" fmla="*/ 8 w 527"/>
                <a:gd name="T71" fmla="*/ 9 h 543"/>
                <a:gd name="T72" fmla="*/ 8 w 527"/>
                <a:gd name="T73" fmla="*/ 9 h 543"/>
                <a:gd name="T74" fmla="*/ 8 w 527"/>
                <a:gd name="T75" fmla="*/ 9 h 543"/>
                <a:gd name="T76" fmla="*/ 9 w 527"/>
                <a:gd name="T77" fmla="*/ 10 h 543"/>
                <a:gd name="T78" fmla="*/ 9 w 527"/>
                <a:gd name="T79" fmla="*/ 10 h 543"/>
                <a:gd name="T80" fmla="*/ 9 w 527"/>
                <a:gd name="T81" fmla="*/ 9 h 543"/>
                <a:gd name="T82" fmla="*/ 8 w 527"/>
                <a:gd name="T83" fmla="*/ 8 h 543"/>
                <a:gd name="T84" fmla="*/ 9 w 527"/>
                <a:gd name="T85" fmla="*/ 7 h 543"/>
                <a:gd name="T86" fmla="*/ 11 w 527"/>
                <a:gd name="T87" fmla="*/ 7 h 543"/>
                <a:gd name="T88" fmla="*/ 11 w 527"/>
                <a:gd name="T89" fmla="*/ 6 h 543"/>
                <a:gd name="T90" fmla="*/ 9 w 527"/>
                <a:gd name="T91" fmla="*/ 1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7" h="543">
                  <a:moveTo>
                    <a:pt x="9" y="10"/>
                  </a:moveTo>
                  <a:cubicBezTo>
                    <a:pt x="11" y="12"/>
                    <a:pt x="13" y="9"/>
                    <a:pt x="11" y="7"/>
                  </a:cubicBezTo>
                  <a:cubicBezTo>
                    <a:pt x="10" y="6"/>
                    <a:pt x="9" y="5"/>
                    <a:pt x="8" y="4"/>
                  </a:cubicBezTo>
                  <a:cubicBezTo>
                    <a:pt x="6" y="3"/>
                    <a:pt x="5" y="2"/>
                    <a:pt x="4" y="1"/>
                  </a:cubicBezTo>
                  <a:cubicBezTo>
                    <a:pt x="4" y="1"/>
                    <a:pt x="3" y="1"/>
                    <a:pt x="3" y="1"/>
                  </a:cubicBezTo>
                  <a:cubicBezTo>
                    <a:pt x="0" y="0"/>
                    <a:pt x="0" y="3"/>
                    <a:pt x="1" y="4"/>
                  </a:cubicBezTo>
                  <a:cubicBezTo>
                    <a:pt x="2" y="6"/>
                    <a:pt x="5" y="7"/>
                    <a:pt x="6" y="9"/>
                  </a:cubicBezTo>
                  <a:cubicBezTo>
                    <a:pt x="12" y="13"/>
                    <a:pt x="17" y="17"/>
                    <a:pt x="22" y="21"/>
                  </a:cubicBezTo>
                  <a:cubicBezTo>
                    <a:pt x="47" y="40"/>
                    <a:pt x="72" y="59"/>
                    <a:pt x="97" y="78"/>
                  </a:cubicBezTo>
                  <a:cubicBezTo>
                    <a:pt x="126" y="100"/>
                    <a:pt x="155" y="124"/>
                    <a:pt x="179" y="153"/>
                  </a:cubicBezTo>
                  <a:cubicBezTo>
                    <a:pt x="190" y="167"/>
                    <a:pt x="201" y="182"/>
                    <a:pt x="208" y="199"/>
                  </a:cubicBezTo>
                  <a:cubicBezTo>
                    <a:pt x="217" y="218"/>
                    <a:pt x="223" y="237"/>
                    <a:pt x="228" y="257"/>
                  </a:cubicBezTo>
                  <a:cubicBezTo>
                    <a:pt x="233" y="277"/>
                    <a:pt x="237" y="297"/>
                    <a:pt x="244" y="316"/>
                  </a:cubicBezTo>
                  <a:cubicBezTo>
                    <a:pt x="249" y="332"/>
                    <a:pt x="256" y="348"/>
                    <a:pt x="264" y="363"/>
                  </a:cubicBezTo>
                  <a:cubicBezTo>
                    <a:pt x="280" y="391"/>
                    <a:pt x="302" y="416"/>
                    <a:pt x="326" y="437"/>
                  </a:cubicBezTo>
                  <a:cubicBezTo>
                    <a:pt x="351" y="459"/>
                    <a:pt x="378" y="478"/>
                    <a:pt x="408" y="494"/>
                  </a:cubicBezTo>
                  <a:cubicBezTo>
                    <a:pt x="437" y="510"/>
                    <a:pt x="468" y="523"/>
                    <a:pt x="500" y="534"/>
                  </a:cubicBezTo>
                  <a:cubicBezTo>
                    <a:pt x="508" y="537"/>
                    <a:pt x="516" y="540"/>
                    <a:pt x="523" y="542"/>
                  </a:cubicBezTo>
                  <a:cubicBezTo>
                    <a:pt x="526" y="543"/>
                    <a:pt x="527" y="539"/>
                    <a:pt x="524" y="538"/>
                  </a:cubicBezTo>
                  <a:cubicBezTo>
                    <a:pt x="498" y="530"/>
                    <a:pt x="473" y="520"/>
                    <a:pt x="448" y="509"/>
                  </a:cubicBezTo>
                  <a:cubicBezTo>
                    <a:pt x="423" y="498"/>
                    <a:pt x="398" y="485"/>
                    <a:pt x="375" y="470"/>
                  </a:cubicBezTo>
                  <a:cubicBezTo>
                    <a:pt x="353" y="455"/>
                    <a:pt x="332" y="439"/>
                    <a:pt x="313" y="420"/>
                  </a:cubicBezTo>
                  <a:cubicBezTo>
                    <a:pt x="294" y="401"/>
                    <a:pt x="278" y="380"/>
                    <a:pt x="265" y="356"/>
                  </a:cubicBezTo>
                  <a:cubicBezTo>
                    <a:pt x="251" y="329"/>
                    <a:pt x="242" y="300"/>
                    <a:pt x="235" y="270"/>
                  </a:cubicBezTo>
                  <a:cubicBezTo>
                    <a:pt x="227" y="239"/>
                    <a:pt x="219" y="208"/>
                    <a:pt x="203" y="180"/>
                  </a:cubicBezTo>
                  <a:cubicBezTo>
                    <a:pt x="188" y="154"/>
                    <a:pt x="167" y="132"/>
                    <a:pt x="145" y="112"/>
                  </a:cubicBezTo>
                  <a:cubicBezTo>
                    <a:pt x="122" y="91"/>
                    <a:pt x="97" y="73"/>
                    <a:pt x="73" y="54"/>
                  </a:cubicBezTo>
                  <a:cubicBezTo>
                    <a:pt x="55" y="41"/>
                    <a:pt x="38" y="28"/>
                    <a:pt x="21" y="15"/>
                  </a:cubicBezTo>
                  <a:cubicBezTo>
                    <a:pt x="15" y="10"/>
                    <a:pt x="10" y="6"/>
                    <a:pt x="4" y="2"/>
                  </a:cubicBezTo>
                  <a:cubicBezTo>
                    <a:pt x="3" y="1"/>
                    <a:pt x="5" y="2"/>
                    <a:pt x="4" y="3"/>
                  </a:cubicBezTo>
                  <a:cubicBezTo>
                    <a:pt x="4" y="3"/>
                    <a:pt x="3" y="4"/>
                    <a:pt x="3" y="4"/>
                  </a:cubicBezTo>
                  <a:cubicBezTo>
                    <a:pt x="3" y="5"/>
                    <a:pt x="2" y="4"/>
                    <a:pt x="2" y="4"/>
                  </a:cubicBezTo>
                  <a:cubicBezTo>
                    <a:pt x="1" y="4"/>
                    <a:pt x="1" y="4"/>
                    <a:pt x="1" y="4"/>
                  </a:cubicBezTo>
                  <a:cubicBezTo>
                    <a:pt x="2" y="5"/>
                    <a:pt x="2" y="5"/>
                    <a:pt x="2" y="5"/>
                  </a:cubicBezTo>
                  <a:cubicBezTo>
                    <a:pt x="3" y="5"/>
                    <a:pt x="3" y="6"/>
                    <a:pt x="4" y="6"/>
                  </a:cubicBezTo>
                  <a:cubicBezTo>
                    <a:pt x="5" y="7"/>
                    <a:pt x="7" y="8"/>
                    <a:pt x="8" y="9"/>
                  </a:cubicBezTo>
                  <a:cubicBezTo>
                    <a:pt x="8" y="10"/>
                    <a:pt x="8" y="9"/>
                    <a:pt x="8" y="9"/>
                  </a:cubicBezTo>
                  <a:cubicBezTo>
                    <a:pt x="8" y="9"/>
                    <a:pt x="8" y="9"/>
                    <a:pt x="8" y="9"/>
                  </a:cubicBezTo>
                  <a:cubicBezTo>
                    <a:pt x="9" y="10"/>
                    <a:pt x="9" y="10"/>
                    <a:pt x="9" y="10"/>
                  </a:cubicBezTo>
                  <a:cubicBezTo>
                    <a:pt x="9" y="10"/>
                    <a:pt x="9" y="10"/>
                    <a:pt x="9" y="10"/>
                  </a:cubicBezTo>
                  <a:cubicBezTo>
                    <a:pt x="9" y="10"/>
                    <a:pt x="9" y="10"/>
                    <a:pt x="9" y="9"/>
                  </a:cubicBezTo>
                  <a:cubicBezTo>
                    <a:pt x="8" y="9"/>
                    <a:pt x="8" y="8"/>
                    <a:pt x="8" y="8"/>
                  </a:cubicBezTo>
                  <a:cubicBezTo>
                    <a:pt x="9" y="8"/>
                    <a:pt x="9" y="8"/>
                    <a:pt x="9" y="7"/>
                  </a:cubicBezTo>
                  <a:cubicBezTo>
                    <a:pt x="9" y="6"/>
                    <a:pt x="10" y="7"/>
                    <a:pt x="11" y="7"/>
                  </a:cubicBezTo>
                  <a:cubicBezTo>
                    <a:pt x="11" y="7"/>
                    <a:pt x="11" y="7"/>
                    <a:pt x="11" y="6"/>
                  </a:cubicBezTo>
                  <a:cubicBezTo>
                    <a:pt x="9" y="5"/>
                    <a:pt x="7" y="8"/>
                    <a:pt x="9" y="10"/>
                  </a:cubicBezTo>
                </a:path>
              </a:pathLst>
            </a:custGeom>
            <a:solidFill>
              <a:srgbClr val="78B9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íślïďè"/>
            <p:cNvSpPr/>
            <p:nvPr/>
          </p:nvSpPr>
          <p:spPr bwMode="auto">
            <a:xfrm>
              <a:off x="7039465" y="4829510"/>
              <a:ext cx="285799" cy="48755"/>
            </a:xfrm>
            <a:custGeom>
              <a:avLst/>
              <a:gdLst>
                <a:gd name="T0" fmla="*/ 2 w 202"/>
                <a:gd name="T1" fmla="*/ 5 h 34"/>
                <a:gd name="T2" fmla="*/ 156 w 202"/>
                <a:gd name="T3" fmla="*/ 33 h 34"/>
                <a:gd name="T4" fmla="*/ 200 w 202"/>
                <a:gd name="T5" fmla="*/ 34 h 34"/>
                <a:gd name="T6" fmla="*/ 200 w 202"/>
                <a:gd name="T7" fmla="*/ 30 h 34"/>
                <a:gd name="T8" fmla="*/ 46 w 202"/>
                <a:gd name="T9" fmla="*/ 12 h 34"/>
                <a:gd name="T10" fmla="*/ 3 w 202"/>
                <a:gd name="T11" fmla="*/ 1 h 34"/>
                <a:gd name="T12" fmla="*/ 2 w 202"/>
                <a:gd name="T13" fmla="*/ 5 h 34"/>
              </a:gdLst>
              <a:ahLst/>
              <a:cxnLst>
                <a:cxn ang="0">
                  <a:pos x="T0" y="T1"/>
                </a:cxn>
                <a:cxn ang="0">
                  <a:pos x="T2" y="T3"/>
                </a:cxn>
                <a:cxn ang="0">
                  <a:pos x="T4" y="T5"/>
                </a:cxn>
                <a:cxn ang="0">
                  <a:pos x="T6" y="T7"/>
                </a:cxn>
                <a:cxn ang="0">
                  <a:pos x="T8" y="T9"/>
                </a:cxn>
                <a:cxn ang="0">
                  <a:pos x="T10" y="T11"/>
                </a:cxn>
                <a:cxn ang="0">
                  <a:pos x="T12" y="T13"/>
                </a:cxn>
              </a:cxnLst>
              <a:rect l="0" t="0" r="r" b="b"/>
              <a:pathLst>
                <a:path w="202" h="34">
                  <a:moveTo>
                    <a:pt x="2" y="5"/>
                  </a:moveTo>
                  <a:cubicBezTo>
                    <a:pt x="52" y="20"/>
                    <a:pt x="104" y="30"/>
                    <a:pt x="156" y="33"/>
                  </a:cubicBezTo>
                  <a:cubicBezTo>
                    <a:pt x="170" y="34"/>
                    <a:pt x="185" y="34"/>
                    <a:pt x="200" y="34"/>
                  </a:cubicBezTo>
                  <a:cubicBezTo>
                    <a:pt x="202" y="34"/>
                    <a:pt x="202" y="30"/>
                    <a:pt x="200" y="30"/>
                  </a:cubicBezTo>
                  <a:cubicBezTo>
                    <a:pt x="148" y="30"/>
                    <a:pt x="96" y="24"/>
                    <a:pt x="46" y="12"/>
                  </a:cubicBezTo>
                  <a:cubicBezTo>
                    <a:pt x="31" y="9"/>
                    <a:pt x="17" y="5"/>
                    <a:pt x="3" y="1"/>
                  </a:cubicBezTo>
                  <a:cubicBezTo>
                    <a:pt x="1" y="0"/>
                    <a:pt x="0" y="4"/>
                    <a:pt x="2" y="5"/>
                  </a:cubicBezTo>
                </a:path>
              </a:pathLst>
            </a:custGeom>
            <a:solidFill>
              <a:srgbClr val="78B9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íSľïdé"/>
            <p:cNvSpPr/>
            <p:nvPr/>
          </p:nvSpPr>
          <p:spPr bwMode="auto">
            <a:xfrm>
              <a:off x="7542136" y="5069917"/>
              <a:ext cx="23536" cy="176524"/>
            </a:xfrm>
            <a:custGeom>
              <a:avLst/>
              <a:gdLst>
                <a:gd name="T0" fmla="*/ 12 w 16"/>
                <a:gd name="T1" fmla="*/ 2 h 124"/>
                <a:gd name="T2" fmla="*/ 0 w 16"/>
                <a:gd name="T3" fmla="*/ 121 h 124"/>
                <a:gd name="T4" fmla="*/ 4 w 16"/>
                <a:gd name="T5" fmla="*/ 122 h 124"/>
                <a:gd name="T6" fmla="*/ 16 w 16"/>
                <a:gd name="T7" fmla="*/ 2 h 124"/>
                <a:gd name="T8" fmla="*/ 12 w 16"/>
                <a:gd name="T9" fmla="*/ 2 h 124"/>
              </a:gdLst>
              <a:ahLst/>
              <a:cxnLst>
                <a:cxn ang="0">
                  <a:pos x="T0" y="T1"/>
                </a:cxn>
                <a:cxn ang="0">
                  <a:pos x="T2" y="T3"/>
                </a:cxn>
                <a:cxn ang="0">
                  <a:pos x="T4" y="T5"/>
                </a:cxn>
                <a:cxn ang="0">
                  <a:pos x="T6" y="T7"/>
                </a:cxn>
                <a:cxn ang="0">
                  <a:pos x="T8" y="T9"/>
                </a:cxn>
              </a:cxnLst>
              <a:rect l="0" t="0" r="r" b="b"/>
              <a:pathLst>
                <a:path w="16" h="124">
                  <a:moveTo>
                    <a:pt x="12" y="2"/>
                  </a:moveTo>
                  <a:cubicBezTo>
                    <a:pt x="11" y="42"/>
                    <a:pt x="7" y="82"/>
                    <a:pt x="0" y="121"/>
                  </a:cubicBezTo>
                  <a:cubicBezTo>
                    <a:pt x="0" y="123"/>
                    <a:pt x="4" y="124"/>
                    <a:pt x="4" y="122"/>
                  </a:cubicBezTo>
                  <a:cubicBezTo>
                    <a:pt x="11" y="82"/>
                    <a:pt x="15" y="42"/>
                    <a:pt x="16" y="2"/>
                  </a:cubicBezTo>
                  <a:cubicBezTo>
                    <a:pt x="16" y="0"/>
                    <a:pt x="12" y="0"/>
                    <a:pt x="12" y="2"/>
                  </a:cubicBezTo>
                </a:path>
              </a:pathLst>
            </a:custGeom>
            <a:solidFill>
              <a:srgbClr val="2458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ïs1iḋè"/>
            <p:cNvSpPr/>
            <p:nvPr/>
          </p:nvSpPr>
          <p:spPr bwMode="auto">
            <a:xfrm>
              <a:off x="7424453" y="5426326"/>
              <a:ext cx="307655" cy="50435"/>
            </a:xfrm>
            <a:custGeom>
              <a:avLst/>
              <a:gdLst>
                <a:gd name="T0" fmla="*/ 2 w 218"/>
                <a:gd name="T1" fmla="*/ 4 h 36"/>
                <a:gd name="T2" fmla="*/ 168 w 218"/>
                <a:gd name="T3" fmla="*/ 31 h 36"/>
                <a:gd name="T4" fmla="*/ 216 w 218"/>
                <a:gd name="T5" fmla="*/ 36 h 36"/>
                <a:gd name="T6" fmla="*/ 216 w 218"/>
                <a:gd name="T7" fmla="*/ 32 h 36"/>
                <a:gd name="T8" fmla="*/ 49 w 218"/>
                <a:gd name="T9" fmla="*/ 9 h 36"/>
                <a:gd name="T10" fmla="*/ 3 w 218"/>
                <a:gd name="T11" fmla="*/ 0 h 36"/>
                <a:gd name="T12" fmla="*/ 2 w 218"/>
                <a:gd name="T13" fmla="*/ 4 h 36"/>
              </a:gdLst>
              <a:ahLst/>
              <a:cxnLst>
                <a:cxn ang="0">
                  <a:pos x="T0" y="T1"/>
                </a:cxn>
                <a:cxn ang="0">
                  <a:pos x="T2" y="T3"/>
                </a:cxn>
                <a:cxn ang="0">
                  <a:pos x="T4" y="T5"/>
                </a:cxn>
                <a:cxn ang="0">
                  <a:pos x="T6" y="T7"/>
                </a:cxn>
                <a:cxn ang="0">
                  <a:pos x="T8" y="T9"/>
                </a:cxn>
                <a:cxn ang="0">
                  <a:pos x="T10" y="T11"/>
                </a:cxn>
                <a:cxn ang="0">
                  <a:pos x="T12" y="T13"/>
                </a:cxn>
              </a:cxnLst>
              <a:rect l="0" t="0" r="r" b="b"/>
              <a:pathLst>
                <a:path w="218" h="36">
                  <a:moveTo>
                    <a:pt x="2" y="4"/>
                  </a:moveTo>
                  <a:cubicBezTo>
                    <a:pt x="57" y="16"/>
                    <a:pt x="112" y="25"/>
                    <a:pt x="168" y="31"/>
                  </a:cubicBezTo>
                  <a:cubicBezTo>
                    <a:pt x="184" y="33"/>
                    <a:pt x="200" y="34"/>
                    <a:pt x="216" y="36"/>
                  </a:cubicBezTo>
                  <a:cubicBezTo>
                    <a:pt x="218" y="36"/>
                    <a:pt x="218" y="32"/>
                    <a:pt x="216" y="32"/>
                  </a:cubicBezTo>
                  <a:cubicBezTo>
                    <a:pt x="160" y="27"/>
                    <a:pt x="104" y="19"/>
                    <a:pt x="49" y="9"/>
                  </a:cubicBezTo>
                  <a:cubicBezTo>
                    <a:pt x="34" y="6"/>
                    <a:pt x="19" y="3"/>
                    <a:pt x="3" y="0"/>
                  </a:cubicBezTo>
                  <a:cubicBezTo>
                    <a:pt x="1" y="0"/>
                    <a:pt x="0" y="3"/>
                    <a:pt x="2" y="4"/>
                  </a:cubicBezTo>
                </a:path>
              </a:pathLst>
            </a:custGeom>
            <a:solidFill>
              <a:srgbClr val="78B9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îsḷîḋe"/>
            <p:cNvSpPr/>
            <p:nvPr/>
          </p:nvSpPr>
          <p:spPr bwMode="auto">
            <a:xfrm>
              <a:off x="10322796" y="4562203"/>
              <a:ext cx="917920" cy="904471"/>
            </a:xfrm>
            <a:custGeom>
              <a:avLst/>
              <a:gdLst>
                <a:gd name="T0" fmla="*/ 3 w 648"/>
                <a:gd name="T1" fmla="*/ 632 h 639"/>
                <a:gd name="T2" fmla="*/ 155 w 648"/>
                <a:gd name="T3" fmla="*/ 555 h 639"/>
                <a:gd name="T4" fmla="*/ 195 w 648"/>
                <a:gd name="T5" fmla="*/ 371 h 639"/>
                <a:gd name="T6" fmla="*/ 221 w 648"/>
                <a:gd name="T7" fmla="*/ 280 h 639"/>
                <a:gd name="T8" fmla="*/ 270 w 648"/>
                <a:gd name="T9" fmla="*/ 201 h 639"/>
                <a:gd name="T10" fmla="*/ 420 w 648"/>
                <a:gd name="T11" fmla="*/ 79 h 639"/>
                <a:gd name="T12" fmla="*/ 619 w 648"/>
                <a:gd name="T13" fmla="*/ 10 h 639"/>
                <a:gd name="T14" fmla="*/ 645 w 648"/>
                <a:gd name="T15" fmla="*/ 5 h 639"/>
                <a:gd name="T16" fmla="*/ 644 w 648"/>
                <a:gd name="T17" fmla="*/ 1 h 639"/>
                <a:gd name="T18" fmla="*/ 443 w 648"/>
                <a:gd name="T19" fmla="*/ 63 h 639"/>
                <a:gd name="T20" fmla="*/ 285 w 648"/>
                <a:gd name="T21" fmla="*/ 177 h 639"/>
                <a:gd name="T22" fmla="*/ 197 w 648"/>
                <a:gd name="T23" fmla="*/ 338 h 639"/>
                <a:gd name="T24" fmla="*/ 164 w 648"/>
                <a:gd name="T25" fmla="*/ 526 h 639"/>
                <a:gd name="T26" fmla="*/ 110 w 648"/>
                <a:gd name="T27" fmla="*/ 599 h 639"/>
                <a:gd name="T28" fmla="*/ 25 w 648"/>
                <a:gd name="T29" fmla="*/ 629 h 639"/>
                <a:gd name="T30" fmla="*/ 3 w 648"/>
                <a:gd name="T31" fmla="*/ 628 h 639"/>
                <a:gd name="T32" fmla="*/ 3 w 648"/>
                <a:gd name="T33" fmla="*/ 632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8" h="639">
                  <a:moveTo>
                    <a:pt x="3" y="632"/>
                  </a:moveTo>
                  <a:cubicBezTo>
                    <a:pt x="64" y="639"/>
                    <a:pt x="125" y="608"/>
                    <a:pt x="155" y="555"/>
                  </a:cubicBezTo>
                  <a:cubicBezTo>
                    <a:pt x="187" y="499"/>
                    <a:pt x="185" y="433"/>
                    <a:pt x="195" y="371"/>
                  </a:cubicBezTo>
                  <a:cubicBezTo>
                    <a:pt x="200" y="340"/>
                    <a:pt x="208" y="309"/>
                    <a:pt x="221" y="280"/>
                  </a:cubicBezTo>
                  <a:cubicBezTo>
                    <a:pt x="234" y="252"/>
                    <a:pt x="250" y="225"/>
                    <a:pt x="270" y="201"/>
                  </a:cubicBezTo>
                  <a:cubicBezTo>
                    <a:pt x="310" y="150"/>
                    <a:pt x="362" y="109"/>
                    <a:pt x="420" y="79"/>
                  </a:cubicBezTo>
                  <a:cubicBezTo>
                    <a:pt x="482" y="46"/>
                    <a:pt x="550" y="24"/>
                    <a:pt x="619" y="10"/>
                  </a:cubicBezTo>
                  <a:cubicBezTo>
                    <a:pt x="628" y="8"/>
                    <a:pt x="636" y="6"/>
                    <a:pt x="645" y="5"/>
                  </a:cubicBezTo>
                  <a:cubicBezTo>
                    <a:pt x="648" y="4"/>
                    <a:pt x="646" y="0"/>
                    <a:pt x="644" y="1"/>
                  </a:cubicBezTo>
                  <a:cubicBezTo>
                    <a:pt x="575" y="14"/>
                    <a:pt x="506" y="33"/>
                    <a:pt x="443" y="63"/>
                  </a:cubicBezTo>
                  <a:cubicBezTo>
                    <a:pt x="384" y="91"/>
                    <a:pt x="329" y="128"/>
                    <a:pt x="285" y="177"/>
                  </a:cubicBezTo>
                  <a:cubicBezTo>
                    <a:pt x="243" y="223"/>
                    <a:pt x="211" y="278"/>
                    <a:pt x="197" y="338"/>
                  </a:cubicBezTo>
                  <a:cubicBezTo>
                    <a:pt x="183" y="400"/>
                    <a:pt x="187" y="466"/>
                    <a:pt x="164" y="526"/>
                  </a:cubicBezTo>
                  <a:cubicBezTo>
                    <a:pt x="153" y="555"/>
                    <a:pt x="135" y="581"/>
                    <a:pt x="110" y="599"/>
                  </a:cubicBezTo>
                  <a:cubicBezTo>
                    <a:pt x="85" y="617"/>
                    <a:pt x="56" y="628"/>
                    <a:pt x="25" y="629"/>
                  </a:cubicBezTo>
                  <a:cubicBezTo>
                    <a:pt x="18" y="629"/>
                    <a:pt x="10" y="629"/>
                    <a:pt x="3" y="628"/>
                  </a:cubicBezTo>
                  <a:cubicBezTo>
                    <a:pt x="0" y="628"/>
                    <a:pt x="0" y="632"/>
                    <a:pt x="3" y="632"/>
                  </a:cubicBezTo>
                </a:path>
              </a:pathLst>
            </a:custGeom>
            <a:solidFill>
              <a:srgbClr val="78B9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îṧľíḑè"/>
            <p:cNvSpPr/>
            <p:nvPr/>
          </p:nvSpPr>
          <p:spPr bwMode="auto">
            <a:xfrm>
              <a:off x="10906163" y="4442840"/>
              <a:ext cx="107595" cy="220234"/>
            </a:xfrm>
            <a:custGeom>
              <a:avLst/>
              <a:gdLst>
                <a:gd name="T0" fmla="*/ 14 w 76"/>
                <a:gd name="T1" fmla="*/ 151 h 156"/>
                <a:gd name="T2" fmla="*/ 14 w 76"/>
                <a:gd name="T3" fmla="*/ 96 h 156"/>
                <a:gd name="T4" fmla="*/ 30 w 76"/>
                <a:gd name="T5" fmla="*/ 67 h 156"/>
                <a:gd name="T6" fmla="*/ 49 w 76"/>
                <a:gd name="T7" fmla="*/ 37 h 156"/>
                <a:gd name="T8" fmla="*/ 74 w 76"/>
                <a:gd name="T9" fmla="*/ 5 h 156"/>
                <a:gd name="T10" fmla="*/ 72 w 76"/>
                <a:gd name="T11" fmla="*/ 2 h 156"/>
                <a:gd name="T12" fmla="*/ 27 w 76"/>
                <a:gd name="T13" fmla="*/ 63 h 156"/>
                <a:gd name="T14" fmla="*/ 2 w 76"/>
                <a:gd name="T15" fmla="*/ 124 h 156"/>
                <a:gd name="T16" fmla="*/ 11 w 76"/>
                <a:gd name="T17" fmla="*/ 154 h 156"/>
                <a:gd name="T18" fmla="*/ 14 w 76"/>
                <a:gd name="T19" fmla="*/ 15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56">
                  <a:moveTo>
                    <a:pt x="14" y="151"/>
                  </a:moveTo>
                  <a:cubicBezTo>
                    <a:pt x="0" y="136"/>
                    <a:pt x="6" y="113"/>
                    <a:pt x="14" y="96"/>
                  </a:cubicBezTo>
                  <a:cubicBezTo>
                    <a:pt x="18" y="86"/>
                    <a:pt x="24" y="77"/>
                    <a:pt x="30" y="67"/>
                  </a:cubicBezTo>
                  <a:cubicBezTo>
                    <a:pt x="36" y="57"/>
                    <a:pt x="42" y="47"/>
                    <a:pt x="49" y="37"/>
                  </a:cubicBezTo>
                  <a:cubicBezTo>
                    <a:pt x="57" y="26"/>
                    <a:pt x="66" y="16"/>
                    <a:pt x="74" y="5"/>
                  </a:cubicBezTo>
                  <a:cubicBezTo>
                    <a:pt x="76" y="3"/>
                    <a:pt x="73" y="0"/>
                    <a:pt x="72" y="2"/>
                  </a:cubicBezTo>
                  <a:cubicBezTo>
                    <a:pt x="55" y="22"/>
                    <a:pt x="40" y="42"/>
                    <a:pt x="27" y="63"/>
                  </a:cubicBezTo>
                  <a:cubicBezTo>
                    <a:pt x="16" y="82"/>
                    <a:pt x="4" y="102"/>
                    <a:pt x="2" y="124"/>
                  </a:cubicBezTo>
                  <a:cubicBezTo>
                    <a:pt x="1" y="135"/>
                    <a:pt x="4" y="146"/>
                    <a:pt x="11" y="154"/>
                  </a:cubicBezTo>
                  <a:cubicBezTo>
                    <a:pt x="13" y="156"/>
                    <a:pt x="16" y="153"/>
                    <a:pt x="14" y="151"/>
                  </a:cubicBezTo>
                  <a:close/>
                </a:path>
              </a:pathLst>
            </a:custGeom>
            <a:solidFill>
              <a:srgbClr val="78B9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ïṣlíďe"/>
            <p:cNvSpPr/>
            <p:nvPr/>
          </p:nvSpPr>
          <p:spPr bwMode="auto">
            <a:xfrm>
              <a:off x="10642219" y="4886670"/>
              <a:ext cx="225277" cy="58842"/>
            </a:xfrm>
            <a:custGeom>
              <a:avLst/>
              <a:gdLst>
                <a:gd name="T0" fmla="*/ 3 w 160"/>
                <a:gd name="T1" fmla="*/ 35 h 42"/>
                <a:gd name="T2" fmla="*/ 124 w 160"/>
                <a:gd name="T3" fmla="*/ 14 h 42"/>
                <a:gd name="T4" fmla="*/ 158 w 160"/>
                <a:gd name="T5" fmla="*/ 4 h 42"/>
                <a:gd name="T6" fmla="*/ 157 w 160"/>
                <a:gd name="T7" fmla="*/ 0 h 42"/>
                <a:gd name="T8" fmla="*/ 38 w 160"/>
                <a:gd name="T9" fmla="*/ 32 h 42"/>
                <a:gd name="T10" fmla="*/ 4 w 160"/>
                <a:gd name="T11" fmla="*/ 31 h 42"/>
                <a:gd name="T12" fmla="*/ 3 w 160"/>
                <a:gd name="T13" fmla="*/ 35 h 42"/>
              </a:gdLst>
              <a:ahLst/>
              <a:cxnLst>
                <a:cxn ang="0">
                  <a:pos x="T0" y="T1"/>
                </a:cxn>
                <a:cxn ang="0">
                  <a:pos x="T2" y="T3"/>
                </a:cxn>
                <a:cxn ang="0">
                  <a:pos x="T4" y="T5"/>
                </a:cxn>
                <a:cxn ang="0">
                  <a:pos x="T6" y="T7"/>
                </a:cxn>
                <a:cxn ang="0">
                  <a:pos x="T8" y="T9"/>
                </a:cxn>
                <a:cxn ang="0">
                  <a:pos x="T10" y="T11"/>
                </a:cxn>
                <a:cxn ang="0">
                  <a:pos x="T12" y="T13"/>
                </a:cxn>
              </a:cxnLst>
              <a:rect l="0" t="0" r="r" b="b"/>
              <a:pathLst>
                <a:path w="160" h="42">
                  <a:moveTo>
                    <a:pt x="3" y="35"/>
                  </a:moveTo>
                  <a:cubicBezTo>
                    <a:pt x="44" y="42"/>
                    <a:pt x="85" y="27"/>
                    <a:pt x="124" y="14"/>
                  </a:cubicBezTo>
                  <a:cubicBezTo>
                    <a:pt x="135" y="11"/>
                    <a:pt x="146" y="7"/>
                    <a:pt x="158" y="4"/>
                  </a:cubicBezTo>
                  <a:cubicBezTo>
                    <a:pt x="160" y="3"/>
                    <a:pt x="159" y="0"/>
                    <a:pt x="157" y="0"/>
                  </a:cubicBezTo>
                  <a:cubicBezTo>
                    <a:pt x="117" y="11"/>
                    <a:pt x="79" y="29"/>
                    <a:pt x="38" y="32"/>
                  </a:cubicBezTo>
                  <a:cubicBezTo>
                    <a:pt x="27" y="33"/>
                    <a:pt x="15" y="33"/>
                    <a:pt x="4" y="31"/>
                  </a:cubicBezTo>
                  <a:cubicBezTo>
                    <a:pt x="2" y="31"/>
                    <a:pt x="0" y="34"/>
                    <a:pt x="3" y="35"/>
                  </a:cubicBezTo>
                </a:path>
              </a:pathLst>
            </a:custGeom>
            <a:solidFill>
              <a:srgbClr val="78B9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íṥ1îḓe"/>
            <p:cNvSpPr/>
            <p:nvPr/>
          </p:nvSpPr>
          <p:spPr bwMode="auto">
            <a:xfrm>
              <a:off x="10453927" y="5066555"/>
              <a:ext cx="116001" cy="163074"/>
            </a:xfrm>
            <a:custGeom>
              <a:avLst/>
              <a:gdLst>
                <a:gd name="T0" fmla="*/ 80 w 83"/>
                <a:gd name="T1" fmla="*/ 112 h 116"/>
                <a:gd name="T2" fmla="*/ 10 w 83"/>
                <a:gd name="T3" fmla="*/ 33 h 116"/>
                <a:gd name="T4" fmla="*/ 4 w 83"/>
                <a:gd name="T5" fmla="*/ 2 h 116"/>
                <a:gd name="T6" fmla="*/ 0 w 83"/>
                <a:gd name="T7" fmla="*/ 2 h 116"/>
                <a:gd name="T8" fmla="*/ 51 w 83"/>
                <a:gd name="T9" fmla="*/ 99 h 116"/>
                <a:gd name="T10" fmla="*/ 78 w 83"/>
                <a:gd name="T11" fmla="*/ 115 h 116"/>
                <a:gd name="T12" fmla="*/ 80 w 83"/>
                <a:gd name="T13" fmla="*/ 112 h 116"/>
              </a:gdLst>
              <a:ahLst/>
              <a:cxnLst>
                <a:cxn ang="0">
                  <a:pos x="T0" y="T1"/>
                </a:cxn>
                <a:cxn ang="0">
                  <a:pos x="T2" y="T3"/>
                </a:cxn>
                <a:cxn ang="0">
                  <a:pos x="T4" y="T5"/>
                </a:cxn>
                <a:cxn ang="0">
                  <a:pos x="T6" y="T7"/>
                </a:cxn>
                <a:cxn ang="0">
                  <a:pos x="T8" y="T9"/>
                </a:cxn>
                <a:cxn ang="0">
                  <a:pos x="T10" y="T11"/>
                </a:cxn>
                <a:cxn ang="0">
                  <a:pos x="T12" y="T13"/>
                </a:cxn>
              </a:cxnLst>
              <a:rect l="0" t="0" r="r" b="b"/>
              <a:pathLst>
                <a:path w="83" h="116">
                  <a:moveTo>
                    <a:pt x="80" y="112"/>
                  </a:moveTo>
                  <a:cubicBezTo>
                    <a:pt x="47" y="97"/>
                    <a:pt x="21" y="68"/>
                    <a:pt x="10" y="33"/>
                  </a:cubicBezTo>
                  <a:cubicBezTo>
                    <a:pt x="6" y="23"/>
                    <a:pt x="4" y="13"/>
                    <a:pt x="4" y="2"/>
                  </a:cubicBezTo>
                  <a:cubicBezTo>
                    <a:pt x="4" y="0"/>
                    <a:pt x="0" y="0"/>
                    <a:pt x="0" y="2"/>
                  </a:cubicBezTo>
                  <a:cubicBezTo>
                    <a:pt x="2" y="40"/>
                    <a:pt x="21" y="76"/>
                    <a:pt x="51" y="99"/>
                  </a:cubicBezTo>
                  <a:cubicBezTo>
                    <a:pt x="59" y="105"/>
                    <a:pt x="69" y="111"/>
                    <a:pt x="78" y="115"/>
                  </a:cubicBezTo>
                  <a:cubicBezTo>
                    <a:pt x="81" y="116"/>
                    <a:pt x="83" y="113"/>
                    <a:pt x="80" y="112"/>
                  </a:cubicBezTo>
                </a:path>
              </a:pathLst>
            </a:custGeom>
            <a:solidFill>
              <a:srgbClr val="78B9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ïS1iḋé"/>
            <p:cNvSpPr/>
            <p:nvPr/>
          </p:nvSpPr>
          <p:spPr bwMode="auto">
            <a:xfrm>
              <a:off x="10438797" y="5039656"/>
              <a:ext cx="1065864" cy="739716"/>
            </a:xfrm>
            <a:custGeom>
              <a:avLst/>
              <a:gdLst>
                <a:gd name="T0" fmla="*/ 4 w 752"/>
                <a:gd name="T1" fmla="*/ 522 h 523"/>
                <a:gd name="T2" fmla="*/ 74 w 752"/>
                <a:gd name="T3" fmla="*/ 474 h 523"/>
                <a:gd name="T4" fmla="*/ 141 w 752"/>
                <a:gd name="T5" fmla="*/ 410 h 523"/>
                <a:gd name="T6" fmla="*/ 279 w 752"/>
                <a:gd name="T7" fmla="*/ 276 h 523"/>
                <a:gd name="T8" fmla="*/ 407 w 752"/>
                <a:gd name="T9" fmla="*/ 161 h 523"/>
                <a:gd name="T10" fmla="*/ 550 w 752"/>
                <a:gd name="T11" fmla="*/ 68 h 523"/>
                <a:gd name="T12" fmla="*/ 727 w 752"/>
                <a:gd name="T13" fmla="*/ 9 h 523"/>
                <a:gd name="T14" fmla="*/ 750 w 752"/>
                <a:gd name="T15" fmla="*/ 4 h 523"/>
                <a:gd name="T16" fmla="*/ 749 w 752"/>
                <a:gd name="T17" fmla="*/ 0 h 523"/>
                <a:gd name="T18" fmla="*/ 569 w 752"/>
                <a:gd name="T19" fmla="*/ 55 h 523"/>
                <a:gd name="T20" fmla="*/ 423 w 752"/>
                <a:gd name="T21" fmla="*/ 143 h 523"/>
                <a:gd name="T22" fmla="*/ 294 w 752"/>
                <a:gd name="T23" fmla="*/ 256 h 523"/>
                <a:gd name="T24" fmla="*/ 159 w 752"/>
                <a:gd name="T25" fmla="*/ 387 h 523"/>
                <a:gd name="T26" fmla="*/ 89 w 752"/>
                <a:gd name="T27" fmla="*/ 455 h 523"/>
                <a:gd name="T28" fmla="*/ 21 w 752"/>
                <a:gd name="T29" fmla="*/ 509 h 523"/>
                <a:gd name="T30" fmla="*/ 2 w 752"/>
                <a:gd name="T31" fmla="*/ 519 h 523"/>
                <a:gd name="T32" fmla="*/ 4 w 752"/>
                <a:gd name="T33" fmla="*/ 522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2" h="523">
                  <a:moveTo>
                    <a:pt x="4" y="522"/>
                  </a:moveTo>
                  <a:cubicBezTo>
                    <a:pt x="30" y="510"/>
                    <a:pt x="53" y="493"/>
                    <a:pt x="74" y="474"/>
                  </a:cubicBezTo>
                  <a:cubicBezTo>
                    <a:pt x="97" y="454"/>
                    <a:pt x="119" y="432"/>
                    <a:pt x="141" y="410"/>
                  </a:cubicBezTo>
                  <a:cubicBezTo>
                    <a:pt x="187" y="365"/>
                    <a:pt x="233" y="320"/>
                    <a:pt x="279" y="276"/>
                  </a:cubicBezTo>
                  <a:cubicBezTo>
                    <a:pt x="320" y="236"/>
                    <a:pt x="362" y="197"/>
                    <a:pt x="407" y="161"/>
                  </a:cubicBezTo>
                  <a:cubicBezTo>
                    <a:pt x="451" y="126"/>
                    <a:pt x="499" y="93"/>
                    <a:pt x="550" y="68"/>
                  </a:cubicBezTo>
                  <a:cubicBezTo>
                    <a:pt x="606" y="40"/>
                    <a:pt x="666" y="24"/>
                    <a:pt x="727" y="9"/>
                  </a:cubicBezTo>
                  <a:cubicBezTo>
                    <a:pt x="735" y="8"/>
                    <a:pt x="742" y="6"/>
                    <a:pt x="750" y="4"/>
                  </a:cubicBezTo>
                  <a:cubicBezTo>
                    <a:pt x="752" y="3"/>
                    <a:pt x="751" y="0"/>
                    <a:pt x="749" y="0"/>
                  </a:cubicBezTo>
                  <a:cubicBezTo>
                    <a:pt x="688" y="15"/>
                    <a:pt x="626" y="29"/>
                    <a:pt x="569" y="55"/>
                  </a:cubicBezTo>
                  <a:cubicBezTo>
                    <a:pt x="517" y="78"/>
                    <a:pt x="468" y="109"/>
                    <a:pt x="423" y="143"/>
                  </a:cubicBezTo>
                  <a:cubicBezTo>
                    <a:pt x="378" y="178"/>
                    <a:pt x="335" y="216"/>
                    <a:pt x="294" y="256"/>
                  </a:cubicBezTo>
                  <a:cubicBezTo>
                    <a:pt x="248" y="299"/>
                    <a:pt x="204" y="344"/>
                    <a:pt x="159" y="387"/>
                  </a:cubicBezTo>
                  <a:cubicBezTo>
                    <a:pt x="135" y="410"/>
                    <a:pt x="113" y="433"/>
                    <a:pt x="89" y="455"/>
                  </a:cubicBezTo>
                  <a:cubicBezTo>
                    <a:pt x="68" y="475"/>
                    <a:pt x="46" y="494"/>
                    <a:pt x="21" y="509"/>
                  </a:cubicBezTo>
                  <a:cubicBezTo>
                    <a:pt x="15" y="512"/>
                    <a:pt x="9" y="516"/>
                    <a:pt x="2" y="519"/>
                  </a:cubicBezTo>
                  <a:cubicBezTo>
                    <a:pt x="0" y="520"/>
                    <a:pt x="2" y="523"/>
                    <a:pt x="4" y="522"/>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íšľiďe"/>
            <p:cNvSpPr/>
            <p:nvPr/>
          </p:nvSpPr>
          <p:spPr bwMode="auto">
            <a:xfrm>
              <a:off x="11136484" y="4979134"/>
              <a:ext cx="131131" cy="151306"/>
            </a:xfrm>
            <a:custGeom>
              <a:avLst/>
              <a:gdLst>
                <a:gd name="T0" fmla="*/ 5 w 92"/>
                <a:gd name="T1" fmla="*/ 104 h 107"/>
                <a:gd name="T2" fmla="*/ 65 w 92"/>
                <a:gd name="T3" fmla="*/ 22 h 107"/>
                <a:gd name="T4" fmla="*/ 89 w 92"/>
                <a:gd name="T5" fmla="*/ 5 h 107"/>
                <a:gd name="T6" fmla="*/ 87 w 92"/>
                <a:gd name="T7" fmla="*/ 2 h 107"/>
                <a:gd name="T8" fmla="*/ 14 w 92"/>
                <a:gd name="T9" fmla="*/ 76 h 107"/>
                <a:gd name="T10" fmla="*/ 1 w 92"/>
                <a:gd name="T11" fmla="*/ 103 h 107"/>
                <a:gd name="T12" fmla="*/ 5 w 92"/>
                <a:gd name="T13" fmla="*/ 104 h 107"/>
              </a:gdLst>
              <a:ahLst/>
              <a:cxnLst>
                <a:cxn ang="0">
                  <a:pos x="T0" y="T1"/>
                </a:cxn>
                <a:cxn ang="0">
                  <a:pos x="T2" y="T3"/>
                </a:cxn>
                <a:cxn ang="0">
                  <a:pos x="T4" y="T5"/>
                </a:cxn>
                <a:cxn ang="0">
                  <a:pos x="T6" y="T7"/>
                </a:cxn>
                <a:cxn ang="0">
                  <a:pos x="T8" y="T9"/>
                </a:cxn>
                <a:cxn ang="0">
                  <a:pos x="T10" y="T11"/>
                </a:cxn>
                <a:cxn ang="0">
                  <a:pos x="T12" y="T13"/>
                </a:cxn>
              </a:cxnLst>
              <a:rect l="0" t="0" r="r" b="b"/>
              <a:pathLst>
                <a:path w="92" h="107">
                  <a:moveTo>
                    <a:pt x="5" y="104"/>
                  </a:moveTo>
                  <a:cubicBezTo>
                    <a:pt x="18" y="72"/>
                    <a:pt x="39" y="44"/>
                    <a:pt x="65" y="22"/>
                  </a:cubicBezTo>
                  <a:cubicBezTo>
                    <a:pt x="73" y="16"/>
                    <a:pt x="81" y="10"/>
                    <a:pt x="89" y="5"/>
                  </a:cubicBezTo>
                  <a:cubicBezTo>
                    <a:pt x="92" y="4"/>
                    <a:pt x="90" y="0"/>
                    <a:pt x="87" y="2"/>
                  </a:cubicBezTo>
                  <a:cubicBezTo>
                    <a:pt x="57" y="20"/>
                    <a:pt x="32" y="46"/>
                    <a:pt x="14" y="76"/>
                  </a:cubicBezTo>
                  <a:cubicBezTo>
                    <a:pt x="9" y="85"/>
                    <a:pt x="5" y="94"/>
                    <a:pt x="1" y="103"/>
                  </a:cubicBezTo>
                  <a:cubicBezTo>
                    <a:pt x="0" y="106"/>
                    <a:pt x="4" y="107"/>
                    <a:pt x="5" y="104"/>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iṣḻide"/>
            <p:cNvSpPr/>
            <p:nvPr/>
          </p:nvSpPr>
          <p:spPr bwMode="auto">
            <a:xfrm>
              <a:off x="11050744" y="5259890"/>
              <a:ext cx="171480" cy="45392"/>
            </a:xfrm>
            <a:custGeom>
              <a:avLst/>
              <a:gdLst>
                <a:gd name="T0" fmla="*/ 2 w 121"/>
                <a:gd name="T1" fmla="*/ 4 h 32"/>
                <a:gd name="T2" fmla="*/ 118 w 121"/>
                <a:gd name="T3" fmla="*/ 31 h 32"/>
                <a:gd name="T4" fmla="*/ 119 w 121"/>
                <a:gd name="T5" fmla="*/ 28 h 32"/>
                <a:gd name="T6" fmla="*/ 3 w 121"/>
                <a:gd name="T7" fmla="*/ 0 h 32"/>
                <a:gd name="T8" fmla="*/ 2 w 121"/>
                <a:gd name="T9" fmla="*/ 4 h 32"/>
              </a:gdLst>
              <a:ahLst/>
              <a:cxnLst>
                <a:cxn ang="0">
                  <a:pos x="T0" y="T1"/>
                </a:cxn>
                <a:cxn ang="0">
                  <a:pos x="T2" y="T3"/>
                </a:cxn>
                <a:cxn ang="0">
                  <a:pos x="T4" y="T5"/>
                </a:cxn>
                <a:cxn ang="0">
                  <a:pos x="T6" y="T7"/>
                </a:cxn>
                <a:cxn ang="0">
                  <a:pos x="T8" y="T9"/>
                </a:cxn>
              </a:cxnLst>
              <a:rect l="0" t="0" r="r" b="b"/>
              <a:pathLst>
                <a:path w="121" h="32">
                  <a:moveTo>
                    <a:pt x="2" y="4"/>
                  </a:moveTo>
                  <a:cubicBezTo>
                    <a:pt x="40" y="17"/>
                    <a:pt x="78" y="26"/>
                    <a:pt x="118" y="31"/>
                  </a:cubicBezTo>
                  <a:cubicBezTo>
                    <a:pt x="120" y="32"/>
                    <a:pt x="121" y="28"/>
                    <a:pt x="119" y="28"/>
                  </a:cubicBezTo>
                  <a:cubicBezTo>
                    <a:pt x="80" y="22"/>
                    <a:pt x="41" y="13"/>
                    <a:pt x="3" y="0"/>
                  </a:cubicBezTo>
                  <a:cubicBezTo>
                    <a:pt x="1" y="0"/>
                    <a:pt x="0" y="3"/>
                    <a:pt x="2" y="4"/>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ïşļiďè"/>
            <p:cNvSpPr/>
            <p:nvPr/>
          </p:nvSpPr>
          <p:spPr bwMode="auto">
            <a:xfrm>
              <a:off x="10598508" y="5619661"/>
              <a:ext cx="195016" cy="26899"/>
            </a:xfrm>
            <a:custGeom>
              <a:avLst/>
              <a:gdLst>
                <a:gd name="T0" fmla="*/ 2 w 137"/>
                <a:gd name="T1" fmla="*/ 17 h 19"/>
                <a:gd name="T2" fmla="*/ 105 w 137"/>
                <a:gd name="T3" fmla="*/ 10 h 19"/>
                <a:gd name="T4" fmla="*/ 134 w 137"/>
                <a:gd name="T5" fmla="*/ 4 h 19"/>
                <a:gd name="T6" fmla="*/ 133 w 137"/>
                <a:gd name="T7" fmla="*/ 1 h 19"/>
                <a:gd name="T8" fmla="*/ 31 w 137"/>
                <a:gd name="T9" fmla="*/ 14 h 19"/>
                <a:gd name="T10" fmla="*/ 2 w 137"/>
                <a:gd name="T11" fmla="*/ 13 h 19"/>
                <a:gd name="T12" fmla="*/ 2 w 137"/>
                <a:gd name="T13" fmla="*/ 17 h 19"/>
              </a:gdLst>
              <a:ahLst/>
              <a:cxnLst>
                <a:cxn ang="0">
                  <a:pos x="T0" y="T1"/>
                </a:cxn>
                <a:cxn ang="0">
                  <a:pos x="T2" y="T3"/>
                </a:cxn>
                <a:cxn ang="0">
                  <a:pos x="T4" y="T5"/>
                </a:cxn>
                <a:cxn ang="0">
                  <a:pos x="T6" y="T7"/>
                </a:cxn>
                <a:cxn ang="0">
                  <a:pos x="T8" y="T9"/>
                </a:cxn>
                <a:cxn ang="0">
                  <a:pos x="T10" y="T11"/>
                </a:cxn>
                <a:cxn ang="0">
                  <a:pos x="T12" y="T13"/>
                </a:cxn>
              </a:cxnLst>
              <a:rect l="0" t="0" r="r" b="b"/>
              <a:pathLst>
                <a:path w="137" h="19">
                  <a:moveTo>
                    <a:pt x="2" y="17"/>
                  </a:moveTo>
                  <a:cubicBezTo>
                    <a:pt x="37" y="19"/>
                    <a:pt x="71" y="16"/>
                    <a:pt x="105" y="10"/>
                  </a:cubicBezTo>
                  <a:cubicBezTo>
                    <a:pt x="115" y="9"/>
                    <a:pt x="125" y="7"/>
                    <a:pt x="134" y="4"/>
                  </a:cubicBezTo>
                  <a:cubicBezTo>
                    <a:pt x="137" y="4"/>
                    <a:pt x="136" y="0"/>
                    <a:pt x="133" y="1"/>
                  </a:cubicBezTo>
                  <a:cubicBezTo>
                    <a:pt x="100" y="9"/>
                    <a:pt x="66" y="13"/>
                    <a:pt x="31" y="14"/>
                  </a:cubicBezTo>
                  <a:cubicBezTo>
                    <a:pt x="22" y="14"/>
                    <a:pt x="12" y="13"/>
                    <a:pt x="2" y="13"/>
                  </a:cubicBezTo>
                  <a:cubicBezTo>
                    <a:pt x="0" y="13"/>
                    <a:pt x="0" y="17"/>
                    <a:pt x="2" y="17"/>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îṩ1ïḓê"/>
            <p:cNvSpPr/>
            <p:nvPr/>
          </p:nvSpPr>
          <p:spPr bwMode="auto">
            <a:xfrm>
              <a:off x="10739727" y="3504745"/>
              <a:ext cx="363133" cy="344641"/>
            </a:xfrm>
            <a:custGeom>
              <a:avLst/>
              <a:gdLst>
                <a:gd name="T0" fmla="*/ 5 w 257"/>
                <a:gd name="T1" fmla="*/ 241 h 243"/>
                <a:gd name="T2" fmla="*/ 94 w 257"/>
                <a:gd name="T3" fmla="*/ 140 h 243"/>
                <a:gd name="T4" fmla="*/ 194 w 257"/>
                <a:gd name="T5" fmla="*/ 50 h 243"/>
                <a:gd name="T6" fmla="*/ 255 w 257"/>
                <a:gd name="T7" fmla="*/ 4 h 243"/>
                <a:gd name="T8" fmla="*/ 253 w 257"/>
                <a:gd name="T9" fmla="*/ 1 h 243"/>
                <a:gd name="T10" fmla="*/ 147 w 257"/>
                <a:gd name="T11" fmla="*/ 85 h 243"/>
                <a:gd name="T12" fmla="*/ 51 w 257"/>
                <a:gd name="T13" fmla="*/ 180 h 243"/>
                <a:gd name="T14" fmla="*/ 2 w 257"/>
                <a:gd name="T15" fmla="*/ 238 h 243"/>
                <a:gd name="T16" fmla="*/ 5 w 257"/>
                <a:gd name="T17" fmla="*/ 24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243">
                  <a:moveTo>
                    <a:pt x="5" y="241"/>
                  </a:moveTo>
                  <a:cubicBezTo>
                    <a:pt x="32" y="206"/>
                    <a:pt x="62" y="172"/>
                    <a:pt x="94" y="140"/>
                  </a:cubicBezTo>
                  <a:cubicBezTo>
                    <a:pt x="126" y="109"/>
                    <a:pt x="159" y="78"/>
                    <a:pt x="194" y="50"/>
                  </a:cubicBezTo>
                  <a:cubicBezTo>
                    <a:pt x="214" y="34"/>
                    <a:pt x="234" y="19"/>
                    <a:pt x="255" y="4"/>
                  </a:cubicBezTo>
                  <a:cubicBezTo>
                    <a:pt x="257" y="3"/>
                    <a:pt x="255" y="0"/>
                    <a:pt x="253" y="1"/>
                  </a:cubicBezTo>
                  <a:cubicBezTo>
                    <a:pt x="216" y="27"/>
                    <a:pt x="180" y="55"/>
                    <a:pt x="147" y="85"/>
                  </a:cubicBezTo>
                  <a:cubicBezTo>
                    <a:pt x="113" y="115"/>
                    <a:pt x="81" y="147"/>
                    <a:pt x="51" y="180"/>
                  </a:cubicBezTo>
                  <a:cubicBezTo>
                    <a:pt x="34" y="199"/>
                    <a:pt x="18" y="218"/>
                    <a:pt x="2" y="238"/>
                  </a:cubicBezTo>
                  <a:cubicBezTo>
                    <a:pt x="0" y="240"/>
                    <a:pt x="3" y="243"/>
                    <a:pt x="5" y="241"/>
                  </a:cubicBezTo>
                  <a:close/>
                </a:path>
              </a:pathLst>
            </a:custGeom>
            <a:solidFill>
              <a:srgbClr val="80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íṧľîďe"/>
            <p:cNvSpPr/>
            <p:nvPr/>
          </p:nvSpPr>
          <p:spPr bwMode="auto">
            <a:xfrm>
              <a:off x="9991605" y="4795886"/>
              <a:ext cx="495947" cy="55479"/>
            </a:xfrm>
            <a:custGeom>
              <a:avLst/>
              <a:gdLst>
                <a:gd name="T0" fmla="*/ 0 w 295"/>
                <a:gd name="T1" fmla="*/ 33 h 33"/>
                <a:gd name="T2" fmla="*/ 295 w 295"/>
                <a:gd name="T3" fmla="*/ 5 h 33"/>
                <a:gd name="T4" fmla="*/ 294 w 295"/>
                <a:gd name="T5" fmla="*/ 0 h 33"/>
                <a:gd name="T6" fmla="*/ 0 w 295"/>
                <a:gd name="T7" fmla="*/ 28 h 33"/>
                <a:gd name="T8" fmla="*/ 0 w 295"/>
                <a:gd name="T9" fmla="*/ 33 h 33"/>
              </a:gdLst>
              <a:ahLst/>
              <a:cxnLst>
                <a:cxn ang="0">
                  <a:pos x="T0" y="T1"/>
                </a:cxn>
                <a:cxn ang="0">
                  <a:pos x="T2" y="T3"/>
                </a:cxn>
                <a:cxn ang="0">
                  <a:pos x="T4" y="T5"/>
                </a:cxn>
                <a:cxn ang="0">
                  <a:pos x="T6" y="T7"/>
                </a:cxn>
                <a:cxn ang="0">
                  <a:pos x="T8" y="T9"/>
                </a:cxn>
              </a:cxnLst>
              <a:rect l="0" t="0" r="r" b="b"/>
              <a:pathLst>
                <a:path w="295" h="33">
                  <a:moveTo>
                    <a:pt x="0" y="33"/>
                  </a:moveTo>
                  <a:lnTo>
                    <a:pt x="295" y="5"/>
                  </a:lnTo>
                  <a:lnTo>
                    <a:pt x="294" y="0"/>
                  </a:lnTo>
                  <a:lnTo>
                    <a:pt x="0" y="28"/>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ïṥľîdé"/>
            <p:cNvSpPr/>
            <p:nvPr/>
          </p:nvSpPr>
          <p:spPr bwMode="auto">
            <a:xfrm>
              <a:off x="9991605" y="4795886"/>
              <a:ext cx="495947" cy="55479"/>
            </a:xfrm>
            <a:custGeom>
              <a:avLst/>
              <a:gdLst>
                <a:gd name="T0" fmla="*/ 0 w 295"/>
                <a:gd name="T1" fmla="*/ 33 h 33"/>
                <a:gd name="T2" fmla="*/ 295 w 295"/>
                <a:gd name="T3" fmla="*/ 5 h 33"/>
                <a:gd name="T4" fmla="*/ 294 w 295"/>
                <a:gd name="T5" fmla="*/ 0 h 33"/>
                <a:gd name="T6" fmla="*/ 0 w 295"/>
                <a:gd name="T7" fmla="*/ 28 h 33"/>
                <a:gd name="T8" fmla="*/ 0 w 295"/>
                <a:gd name="T9" fmla="*/ 33 h 33"/>
              </a:gdLst>
              <a:ahLst/>
              <a:cxnLst>
                <a:cxn ang="0">
                  <a:pos x="T0" y="T1"/>
                </a:cxn>
                <a:cxn ang="0">
                  <a:pos x="T2" y="T3"/>
                </a:cxn>
                <a:cxn ang="0">
                  <a:pos x="T4" y="T5"/>
                </a:cxn>
                <a:cxn ang="0">
                  <a:pos x="T6" y="T7"/>
                </a:cxn>
                <a:cxn ang="0">
                  <a:pos x="T8" y="T9"/>
                </a:cxn>
              </a:cxnLst>
              <a:rect l="0" t="0" r="r" b="b"/>
              <a:pathLst>
                <a:path w="295" h="33">
                  <a:moveTo>
                    <a:pt x="0" y="33"/>
                  </a:moveTo>
                  <a:lnTo>
                    <a:pt x="295" y="5"/>
                  </a:lnTo>
                  <a:lnTo>
                    <a:pt x="294" y="0"/>
                  </a:lnTo>
                  <a:lnTo>
                    <a:pt x="0" y="28"/>
                  </a:lnTo>
                  <a:lnTo>
                    <a:pt x="0" y="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ïŝḷidè"/>
            <p:cNvSpPr/>
            <p:nvPr/>
          </p:nvSpPr>
          <p:spPr bwMode="auto">
            <a:xfrm>
              <a:off x="10443840" y="4869858"/>
              <a:ext cx="60522" cy="132813"/>
            </a:xfrm>
            <a:custGeom>
              <a:avLst/>
              <a:gdLst>
                <a:gd name="T0" fmla="*/ 43 w 43"/>
                <a:gd name="T1" fmla="*/ 0 h 94"/>
                <a:gd name="T2" fmla="*/ 0 w 43"/>
                <a:gd name="T3" fmla="*/ 94 h 94"/>
                <a:gd name="T4" fmla="*/ 43 w 43"/>
                <a:gd name="T5" fmla="*/ 0 h 94"/>
              </a:gdLst>
              <a:ahLst/>
              <a:cxnLst>
                <a:cxn ang="0">
                  <a:pos x="T0" y="T1"/>
                </a:cxn>
                <a:cxn ang="0">
                  <a:pos x="T2" y="T3"/>
                </a:cxn>
                <a:cxn ang="0">
                  <a:pos x="T4" y="T5"/>
                </a:cxn>
              </a:cxnLst>
              <a:rect l="0" t="0" r="r" b="b"/>
              <a:pathLst>
                <a:path w="43" h="94">
                  <a:moveTo>
                    <a:pt x="43" y="0"/>
                  </a:moveTo>
                  <a:cubicBezTo>
                    <a:pt x="30" y="29"/>
                    <a:pt x="15" y="60"/>
                    <a:pt x="0" y="94"/>
                  </a:cubicBezTo>
                  <a:cubicBezTo>
                    <a:pt x="23" y="65"/>
                    <a:pt x="37" y="33"/>
                    <a:pt x="43" y="0"/>
                  </a:cubicBezTo>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i$ľiḓê"/>
            <p:cNvSpPr/>
            <p:nvPr/>
          </p:nvSpPr>
          <p:spPr bwMode="auto">
            <a:xfrm>
              <a:off x="10405174" y="4706783"/>
              <a:ext cx="109277" cy="329510"/>
            </a:xfrm>
            <a:custGeom>
              <a:avLst/>
              <a:gdLst>
                <a:gd name="T0" fmla="*/ 59 w 77"/>
                <a:gd name="T1" fmla="*/ 0 h 233"/>
                <a:gd name="T2" fmla="*/ 48 w 77"/>
                <a:gd name="T3" fmla="*/ 9 h 233"/>
                <a:gd name="T4" fmla="*/ 0 w 77"/>
                <a:gd name="T5" fmla="*/ 56 h 233"/>
                <a:gd name="T6" fmla="*/ 0 w 77"/>
                <a:gd name="T7" fmla="*/ 69 h 233"/>
                <a:gd name="T8" fmla="*/ 57 w 77"/>
                <a:gd name="T9" fmla="*/ 63 h 233"/>
                <a:gd name="T10" fmla="*/ 58 w 77"/>
                <a:gd name="T11" fmla="*/ 69 h 233"/>
                <a:gd name="T12" fmla="*/ 0 w 77"/>
                <a:gd name="T13" fmla="*/ 74 h 233"/>
                <a:gd name="T14" fmla="*/ 5 w 77"/>
                <a:gd name="T15" fmla="*/ 233 h 233"/>
                <a:gd name="T16" fmla="*/ 27 w 77"/>
                <a:gd name="T17" fmla="*/ 209 h 233"/>
                <a:gd name="T18" fmla="*/ 70 w 77"/>
                <a:gd name="T19" fmla="*/ 115 h 233"/>
                <a:gd name="T20" fmla="*/ 59 w 77"/>
                <a:gd name="T21"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233">
                  <a:moveTo>
                    <a:pt x="59" y="0"/>
                  </a:moveTo>
                  <a:cubicBezTo>
                    <a:pt x="55" y="3"/>
                    <a:pt x="52" y="6"/>
                    <a:pt x="48" y="9"/>
                  </a:cubicBezTo>
                  <a:cubicBezTo>
                    <a:pt x="38" y="20"/>
                    <a:pt x="23" y="37"/>
                    <a:pt x="0" y="56"/>
                  </a:cubicBezTo>
                  <a:cubicBezTo>
                    <a:pt x="0" y="60"/>
                    <a:pt x="0" y="64"/>
                    <a:pt x="0" y="69"/>
                  </a:cubicBezTo>
                  <a:cubicBezTo>
                    <a:pt x="57" y="63"/>
                    <a:pt x="57" y="63"/>
                    <a:pt x="57" y="63"/>
                  </a:cubicBezTo>
                  <a:cubicBezTo>
                    <a:pt x="58" y="69"/>
                    <a:pt x="58" y="69"/>
                    <a:pt x="58" y="69"/>
                  </a:cubicBezTo>
                  <a:cubicBezTo>
                    <a:pt x="0" y="74"/>
                    <a:pt x="0" y="74"/>
                    <a:pt x="0" y="74"/>
                  </a:cubicBezTo>
                  <a:cubicBezTo>
                    <a:pt x="2" y="120"/>
                    <a:pt x="4" y="174"/>
                    <a:pt x="5" y="233"/>
                  </a:cubicBezTo>
                  <a:cubicBezTo>
                    <a:pt x="13" y="225"/>
                    <a:pt x="20" y="217"/>
                    <a:pt x="27" y="209"/>
                  </a:cubicBezTo>
                  <a:cubicBezTo>
                    <a:pt x="42" y="175"/>
                    <a:pt x="57" y="144"/>
                    <a:pt x="70" y="115"/>
                  </a:cubicBezTo>
                  <a:cubicBezTo>
                    <a:pt x="77" y="78"/>
                    <a:pt x="73" y="39"/>
                    <a:pt x="59" y="0"/>
                  </a:cubicBezTo>
                </a:path>
              </a:pathLst>
            </a:custGeom>
            <a:solidFill>
              <a:srgbClr val="A9B5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îṧ1îḑê"/>
            <p:cNvSpPr/>
            <p:nvPr/>
          </p:nvSpPr>
          <p:spPr bwMode="auto">
            <a:xfrm>
              <a:off x="10411898" y="4688291"/>
              <a:ext cx="368177" cy="479135"/>
            </a:xfrm>
            <a:custGeom>
              <a:avLst/>
              <a:gdLst>
                <a:gd name="T0" fmla="*/ 69 w 260"/>
                <a:gd name="T1" fmla="*/ 0 h 339"/>
                <a:gd name="T2" fmla="*/ 54 w 260"/>
                <a:gd name="T3" fmla="*/ 13 h 339"/>
                <a:gd name="T4" fmla="*/ 65 w 260"/>
                <a:gd name="T5" fmla="*/ 128 h 339"/>
                <a:gd name="T6" fmla="*/ 22 w 260"/>
                <a:gd name="T7" fmla="*/ 222 h 339"/>
                <a:gd name="T8" fmla="*/ 0 w 260"/>
                <a:gd name="T9" fmla="*/ 246 h 339"/>
                <a:gd name="T10" fmla="*/ 2 w 260"/>
                <a:gd name="T11" fmla="*/ 339 h 339"/>
                <a:gd name="T12" fmla="*/ 52 w 260"/>
                <a:gd name="T13" fmla="*/ 335 h 339"/>
                <a:gd name="T14" fmla="*/ 29 w 260"/>
                <a:gd name="T15" fmla="*/ 269 h 339"/>
                <a:gd name="T16" fmla="*/ 31 w 260"/>
                <a:gd name="T17" fmla="*/ 267 h 339"/>
                <a:gd name="T18" fmla="*/ 33 w 260"/>
                <a:gd name="T19" fmla="*/ 269 h 339"/>
                <a:gd name="T20" fmla="*/ 39 w 260"/>
                <a:gd name="T21" fmla="*/ 300 h 339"/>
                <a:gd name="T22" fmla="*/ 56 w 260"/>
                <a:gd name="T23" fmla="*/ 335 h 339"/>
                <a:gd name="T24" fmla="*/ 122 w 260"/>
                <a:gd name="T25" fmla="*/ 330 h 339"/>
                <a:gd name="T26" fmla="*/ 134 w 260"/>
                <a:gd name="T27" fmla="*/ 249 h 339"/>
                <a:gd name="T28" fmla="*/ 222 w 260"/>
                <a:gd name="T29" fmla="*/ 88 h 339"/>
                <a:gd name="T30" fmla="*/ 260 w 260"/>
                <a:gd name="T31" fmla="*/ 51 h 339"/>
                <a:gd name="T32" fmla="*/ 177 w 260"/>
                <a:gd name="T33" fmla="*/ 4 h 339"/>
                <a:gd name="T34" fmla="*/ 173 w 260"/>
                <a:gd name="T35" fmla="*/ 4 h 339"/>
                <a:gd name="T36" fmla="*/ 69 w 260"/>
                <a:gd name="T37"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339">
                  <a:moveTo>
                    <a:pt x="69" y="0"/>
                  </a:moveTo>
                  <a:cubicBezTo>
                    <a:pt x="64" y="5"/>
                    <a:pt x="59" y="9"/>
                    <a:pt x="54" y="13"/>
                  </a:cubicBezTo>
                  <a:cubicBezTo>
                    <a:pt x="68" y="52"/>
                    <a:pt x="72" y="91"/>
                    <a:pt x="65" y="128"/>
                  </a:cubicBezTo>
                  <a:cubicBezTo>
                    <a:pt x="59" y="161"/>
                    <a:pt x="45" y="193"/>
                    <a:pt x="22" y="222"/>
                  </a:cubicBezTo>
                  <a:cubicBezTo>
                    <a:pt x="15" y="230"/>
                    <a:pt x="8" y="238"/>
                    <a:pt x="0" y="246"/>
                  </a:cubicBezTo>
                  <a:cubicBezTo>
                    <a:pt x="1" y="276"/>
                    <a:pt x="2" y="307"/>
                    <a:pt x="2" y="339"/>
                  </a:cubicBezTo>
                  <a:cubicBezTo>
                    <a:pt x="52" y="335"/>
                    <a:pt x="52" y="335"/>
                    <a:pt x="52" y="335"/>
                  </a:cubicBezTo>
                  <a:cubicBezTo>
                    <a:pt x="38" y="316"/>
                    <a:pt x="30" y="293"/>
                    <a:pt x="29" y="269"/>
                  </a:cubicBezTo>
                  <a:cubicBezTo>
                    <a:pt x="29" y="268"/>
                    <a:pt x="30" y="267"/>
                    <a:pt x="31" y="267"/>
                  </a:cubicBezTo>
                  <a:cubicBezTo>
                    <a:pt x="32" y="267"/>
                    <a:pt x="33" y="268"/>
                    <a:pt x="33" y="269"/>
                  </a:cubicBezTo>
                  <a:cubicBezTo>
                    <a:pt x="33" y="280"/>
                    <a:pt x="35" y="290"/>
                    <a:pt x="39" y="300"/>
                  </a:cubicBezTo>
                  <a:cubicBezTo>
                    <a:pt x="43" y="312"/>
                    <a:pt x="49" y="324"/>
                    <a:pt x="56" y="335"/>
                  </a:cubicBezTo>
                  <a:cubicBezTo>
                    <a:pt x="122" y="330"/>
                    <a:pt x="122" y="330"/>
                    <a:pt x="122" y="330"/>
                  </a:cubicBezTo>
                  <a:cubicBezTo>
                    <a:pt x="125" y="303"/>
                    <a:pt x="128" y="276"/>
                    <a:pt x="134" y="249"/>
                  </a:cubicBezTo>
                  <a:cubicBezTo>
                    <a:pt x="148" y="189"/>
                    <a:pt x="180" y="134"/>
                    <a:pt x="222" y="88"/>
                  </a:cubicBezTo>
                  <a:cubicBezTo>
                    <a:pt x="234" y="75"/>
                    <a:pt x="246" y="62"/>
                    <a:pt x="260" y="51"/>
                  </a:cubicBezTo>
                  <a:cubicBezTo>
                    <a:pt x="240" y="22"/>
                    <a:pt x="209" y="4"/>
                    <a:pt x="177" y="4"/>
                  </a:cubicBezTo>
                  <a:cubicBezTo>
                    <a:pt x="176" y="4"/>
                    <a:pt x="175" y="4"/>
                    <a:pt x="173" y="4"/>
                  </a:cubicBezTo>
                  <a:cubicBezTo>
                    <a:pt x="69" y="0"/>
                    <a:pt x="69" y="0"/>
                    <a:pt x="69" y="0"/>
                  </a:cubicBezTo>
                </a:path>
              </a:pathLst>
            </a:custGeom>
            <a:solidFill>
              <a:srgbClr val="FEEF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îṡ1îďe"/>
            <p:cNvSpPr/>
            <p:nvPr/>
          </p:nvSpPr>
          <p:spPr bwMode="auto">
            <a:xfrm>
              <a:off x="9670501" y="4684929"/>
              <a:ext cx="838906" cy="517801"/>
            </a:xfrm>
            <a:custGeom>
              <a:avLst/>
              <a:gdLst>
                <a:gd name="T0" fmla="*/ 519 w 593"/>
                <a:gd name="T1" fmla="*/ 89 h 365"/>
                <a:gd name="T2" fmla="*/ 490 w 593"/>
                <a:gd name="T3" fmla="*/ 92 h 365"/>
                <a:gd name="T4" fmla="*/ 59 w 593"/>
                <a:gd name="T5" fmla="*/ 226 h 365"/>
                <a:gd name="T6" fmla="*/ 59 w 593"/>
                <a:gd name="T7" fmla="*/ 226 h 365"/>
                <a:gd name="T8" fmla="*/ 85 w 593"/>
                <a:gd name="T9" fmla="*/ 305 h 365"/>
                <a:gd name="T10" fmla="*/ 186 w 593"/>
                <a:gd name="T11" fmla="*/ 365 h 365"/>
                <a:gd name="T12" fmla="*/ 526 w 593"/>
                <a:gd name="T13" fmla="*/ 341 h 365"/>
                <a:gd name="T14" fmla="*/ 524 w 593"/>
                <a:gd name="T15" fmla="*/ 248 h 365"/>
                <a:gd name="T16" fmla="*/ 519 w 593"/>
                <a:gd name="T17" fmla="*/ 89 h 365"/>
                <a:gd name="T18" fmla="*/ 519 w 593"/>
                <a:gd name="T19" fmla="*/ 71 h 365"/>
                <a:gd name="T20" fmla="*/ 499 w 593"/>
                <a:gd name="T21" fmla="*/ 86 h 365"/>
                <a:gd name="T22" fmla="*/ 519 w 593"/>
                <a:gd name="T23" fmla="*/ 84 h 365"/>
                <a:gd name="T24" fmla="*/ 519 w 593"/>
                <a:gd name="T25" fmla="*/ 71 h 365"/>
                <a:gd name="T26" fmla="*/ 37 w 593"/>
                <a:gd name="T27" fmla="*/ 29 h 365"/>
                <a:gd name="T28" fmla="*/ 1 w 593"/>
                <a:gd name="T29" fmla="*/ 82 h 365"/>
                <a:gd name="T30" fmla="*/ 37 w 593"/>
                <a:gd name="T31" fmla="*/ 29 h 365"/>
                <a:gd name="T32" fmla="*/ 370 w 593"/>
                <a:gd name="T33" fmla="*/ 6 h 365"/>
                <a:gd name="T34" fmla="*/ 118 w 593"/>
                <a:gd name="T35" fmla="*/ 17 h 365"/>
                <a:gd name="T36" fmla="*/ 89 w 593"/>
                <a:gd name="T37" fmla="*/ 19 h 365"/>
                <a:gd name="T38" fmla="*/ 4 w 593"/>
                <a:gd name="T39" fmla="*/ 102 h 365"/>
                <a:gd name="T40" fmla="*/ 41 w 593"/>
                <a:gd name="T41" fmla="*/ 179 h 365"/>
                <a:gd name="T42" fmla="*/ 45 w 593"/>
                <a:gd name="T43" fmla="*/ 191 h 365"/>
                <a:gd name="T44" fmla="*/ 62 w 593"/>
                <a:gd name="T45" fmla="*/ 191 h 365"/>
                <a:gd name="T46" fmla="*/ 370 w 593"/>
                <a:gd name="T47" fmla="*/ 6 h 365"/>
                <a:gd name="T48" fmla="*/ 512 w 593"/>
                <a:gd name="T49" fmla="*/ 0 h 365"/>
                <a:gd name="T50" fmla="*/ 488 w 593"/>
                <a:gd name="T51" fmla="*/ 0 h 365"/>
                <a:gd name="T52" fmla="*/ 374 w 593"/>
                <a:gd name="T53" fmla="*/ 6 h 365"/>
                <a:gd name="T54" fmla="*/ 63 w 593"/>
                <a:gd name="T55" fmla="*/ 194 h 365"/>
                <a:gd name="T56" fmla="*/ 62 w 593"/>
                <a:gd name="T57" fmla="*/ 194 h 365"/>
                <a:gd name="T58" fmla="*/ 47 w 593"/>
                <a:gd name="T59" fmla="*/ 194 h 365"/>
                <a:gd name="T60" fmla="*/ 49 w 593"/>
                <a:gd name="T61" fmla="*/ 199 h 365"/>
                <a:gd name="T62" fmla="*/ 56 w 593"/>
                <a:gd name="T63" fmla="*/ 206 h 365"/>
                <a:gd name="T64" fmla="*/ 57 w 593"/>
                <a:gd name="T65" fmla="*/ 221 h 365"/>
                <a:gd name="T66" fmla="*/ 58 w 593"/>
                <a:gd name="T67" fmla="*/ 223 h 365"/>
                <a:gd name="T68" fmla="*/ 409 w 593"/>
                <a:gd name="T69" fmla="*/ 100 h 365"/>
                <a:gd name="T70" fmla="*/ 227 w 593"/>
                <a:gd name="T71" fmla="*/ 118 h 365"/>
                <a:gd name="T72" fmla="*/ 227 w 593"/>
                <a:gd name="T73" fmla="*/ 112 h 365"/>
                <a:gd name="T74" fmla="*/ 425 w 593"/>
                <a:gd name="T75" fmla="*/ 93 h 365"/>
                <a:gd name="T76" fmla="*/ 580 w 593"/>
                <a:gd name="T77" fmla="*/ 7 h 365"/>
                <a:gd name="T78" fmla="*/ 567 w 593"/>
                <a:gd name="T79" fmla="*/ 24 h 365"/>
                <a:gd name="T80" fmla="*/ 578 w 593"/>
                <a:gd name="T81" fmla="*/ 15 h 365"/>
                <a:gd name="T82" fmla="*/ 593 w 593"/>
                <a:gd name="T83" fmla="*/ 2 h 365"/>
                <a:gd name="T84" fmla="*/ 530 w 593"/>
                <a:gd name="T85" fmla="*/ 0 h 365"/>
                <a:gd name="T86" fmla="*/ 512 w 593"/>
                <a:gd name="T87"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3" h="365">
                  <a:moveTo>
                    <a:pt x="519" y="89"/>
                  </a:moveTo>
                  <a:cubicBezTo>
                    <a:pt x="490" y="92"/>
                    <a:pt x="490" y="92"/>
                    <a:pt x="490" y="92"/>
                  </a:cubicBezTo>
                  <a:cubicBezTo>
                    <a:pt x="413" y="146"/>
                    <a:pt x="279" y="209"/>
                    <a:pt x="59" y="226"/>
                  </a:cubicBezTo>
                  <a:cubicBezTo>
                    <a:pt x="59" y="226"/>
                    <a:pt x="59" y="226"/>
                    <a:pt x="59" y="226"/>
                  </a:cubicBezTo>
                  <a:cubicBezTo>
                    <a:pt x="69" y="252"/>
                    <a:pt x="77" y="278"/>
                    <a:pt x="85" y="305"/>
                  </a:cubicBezTo>
                  <a:cubicBezTo>
                    <a:pt x="97" y="348"/>
                    <a:pt x="137" y="361"/>
                    <a:pt x="186" y="365"/>
                  </a:cubicBezTo>
                  <a:cubicBezTo>
                    <a:pt x="526" y="341"/>
                    <a:pt x="526" y="341"/>
                    <a:pt x="526" y="341"/>
                  </a:cubicBezTo>
                  <a:cubicBezTo>
                    <a:pt x="526" y="309"/>
                    <a:pt x="525" y="278"/>
                    <a:pt x="524" y="248"/>
                  </a:cubicBezTo>
                  <a:cubicBezTo>
                    <a:pt x="523" y="189"/>
                    <a:pt x="521" y="135"/>
                    <a:pt x="519" y="89"/>
                  </a:cubicBezTo>
                  <a:moveTo>
                    <a:pt x="519" y="71"/>
                  </a:moveTo>
                  <a:cubicBezTo>
                    <a:pt x="513" y="75"/>
                    <a:pt x="506" y="80"/>
                    <a:pt x="499" y="86"/>
                  </a:cubicBezTo>
                  <a:cubicBezTo>
                    <a:pt x="519" y="84"/>
                    <a:pt x="519" y="84"/>
                    <a:pt x="519" y="84"/>
                  </a:cubicBezTo>
                  <a:cubicBezTo>
                    <a:pt x="519" y="79"/>
                    <a:pt x="519" y="75"/>
                    <a:pt x="519" y="71"/>
                  </a:cubicBezTo>
                  <a:moveTo>
                    <a:pt x="37" y="29"/>
                  </a:moveTo>
                  <a:cubicBezTo>
                    <a:pt x="15" y="38"/>
                    <a:pt x="0" y="54"/>
                    <a:pt x="1" y="82"/>
                  </a:cubicBezTo>
                  <a:cubicBezTo>
                    <a:pt x="12" y="67"/>
                    <a:pt x="24" y="49"/>
                    <a:pt x="37" y="29"/>
                  </a:cubicBezTo>
                  <a:moveTo>
                    <a:pt x="370" y="6"/>
                  </a:moveTo>
                  <a:cubicBezTo>
                    <a:pt x="118" y="17"/>
                    <a:pt x="118" y="17"/>
                    <a:pt x="118" y="17"/>
                  </a:cubicBezTo>
                  <a:cubicBezTo>
                    <a:pt x="108" y="17"/>
                    <a:pt x="99" y="18"/>
                    <a:pt x="89" y="19"/>
                  </a:cubicBezTo>
                  <a:cubicBezTo>
                    <a:pt x="64" y="46"/>
                    <a:pt x="36" y="74"/>
                    <a:pt x="4" y="102"/>
                  </a:cubicBezTo>
                  <a:cubicBezTo>
                    <a:pt x="9" y="123"/>
                    <a:pt x="21" y="148"/>
                    <a:pt x="41" y="179"/>
                  </a:cubicBezTo>
                  <a:cubicBezTo>
                    <a:pt x="45" y="191"/>
                    <a:pt x="45" y="191"/>
                    <a:pt x="45" y="191"/>
                  </a:cubicBezTo>
                  <a:cubicBezTo>
                    <a:pt x="62" y="191"/>
                    <a:pt x="62" y="191"/>
                    <a:pt x="62" y="191"/>
                  </a:cubicBezTo>
                  <a:cubicBezTo>
                    <a:pt x="190" y="132"/>
                    <a:pt x="292" y="70"/>
                    <a:pt x="370" y="6"/>
                  </a:cubicBezTo>
                  <a:moveTo>
                    <a:pt x="512" y="0"/>
                  </a:moveTo>
                  <a:cubicBezTo>
                    <a:pt x="504" y="0"/>
                    <a:pt x="496" y="0"/>
                    <a:pt x="488" y="0"/>
                  </a:cubicBezTo>
                  <a:cubicBezTo>
                    <a:pt x="374" y="6"/>
                    <a:pt x="374" y="6"/>
                    <a:pt x="374" y="6"/>
                  </a:cubicBezTo>
                  <a:cubicBezTo>
                    <a:pt x="296" y="71"/>
                    <a:pt x="193" y="134"/>
                    <a:pt x="63" y="194"/>
                  </a:cubicBezTo>
                  <a:cubicBezTo>
                    <a:pt x="62" y="194"/>
                    <a:pt x="62" y="194"/>
                    <a:pt x="62" y="194"/>
                  </a:cubicBezTo>
                  <a:cubicBezTo>
                    <a:pt x="47" y="194"/>
                    <a:pt x="47" y="194"/>
                    <a:pt x="47" y="194"/>
                  </a:cubicBezTo>
                  <a:cubicBezTo>
                    <a:pt x="49" y="199"/>
                    <a:pt x="49" y="199"/>
                    <a:pt x="49" y="199"/>
                  </a:cubicBezTo>
                  <a:cubicBezTo>
                    <a:pt x="56" y="206"/>
                    <a:pt x="56" y="206"/>
                    <a:pt x="56" y="206"/>
                  </a:cubicBezTo>
                  <a:cubicBezTo>
                    <a:pt x="60" y="210"/>
                    <a:pt x="60" y="216"/>
                    <a:pt x="57" y="221"/>
                  </a:cubicBezTo>
                  <a:cubicBezTo>
                    <a:pt x="58" y="223"/>
                    <a:pt x="58" y="223"/>
                    <a:pt x="58" y="223"/>
                  </a:cubicBezTo>
                  <a:cubicBezTo>
                    <a:pt x="107" y="210"/>
                    <a:pt x="260" y="167"/>
                    <a:pt x="409" y="100"/>
                  </a:cubicBezTo>
                  <a:cubicBezTo>
                    <a:pt x="227" y="118"/>
                    <a:pt x="227" y="118"/>
                    <a:pt x="227" y="118"/>
                  </a:cubicBezTo>
                  <a:cubicBezTo>
                    <a:pt x="227" y="112"/>
                    <a:pt x="227" y="112"/>
                    <a:pt x="227" y="112"/>
                  </a:cubicBezTo>
                  <a:cubicBezTo>
                    <a:pt x="425" y="93"/>
                    <a:pt x="425" y="93"/>
                    <a:pt x="425" y="93"/>
                  </a:cubicBezTo>
                  <a:cubicBezTo>
                    <a:pt x="479" y="67"/>
                    <a:pt x="533" y="39"/>
                    <a:pt x="580" y="7"/>
                  </a:cubicBezTo>
                  <a:cubicBezTo>
                    <a:pt x="580" y="7"/>
                    <a:pt x="576" y="13"/>
                    <a:pt x="567" y="24"/>
                  </a:cubicBezTo>
                  <a:cubicBezTo>
                    <a:pt x="571" y="21"/>
                    <a:pt x="574" y="18"/>
                    <a:pt x="578" y="15"/>
                  </a:cubicBezTo>
                  <a:cubicBezTo>
                    <a:pt x="583" y="11"/>
                    <a:pt x="588" y="7"/>
                    <a:pt x="593" y="2"/>
                  </a:cubicBezTo>
                  <a:cubicBezTo>
                    <a:pt x="530" y="0"/>
                    <a:pt x="530" y="0"/>
                    <a:pt x="530" y="0"/>
                  </a:cubicBezTo>
                  <a:cubicBezTo>
                    <a:pt x="524" y="0"/>
                    <a:pt x="518" y="0"/>
                    <a:pt x="512" y="0"/>
                  </a:cubicBezTo>
                </a:path>
              </a:pathLst>
            </a:custGeom>
            <a:solidFill>
              <a:srgbClr val="FB94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ïṥḷïḍé"/>
            <p:cNvSpPr/>
            <p:nvPr/>
          </p:nvSpPr>
          <p:spPr bwMode="auto">
            <a:xfrm>
              <a:off x="9734385" y="4693334"/>
              <a:ext cx="465685" cy="267307"/>
            </a:xfrm>
            <a:custGeom>
              <a:avLst/>
              <a:gdLst>
                <a:gd name="T0" fmla="*/ 329 w 329"/>
                <a:gd name="T1" fmla="*/ 0 h 188"/>
                <a:gd name="T2" fmla="*/ 325 w 329"/>
                <a:gd name="T3" fmla="*/ 0 h 188"/>
                <a:gd name="T4" fmla="*/ 17 w 329"/>
                <a:gd name="T5" fmla="*/ 185 h 188"/>
                <a:gd name="T6" fmla="*/ 0 w 329"/>
                <a:gd name="T7" fmla="*/ 185 h 188"/>
                <a:gd name="T8" fmla="*/ 2 w 329"/>
                <a:gd name="T9" fmla="*/ 188 h 188"/>
                <a:gd name="T10" fmla="*/ 17 w 329"/>
                <a:gd name="T11" fmla="*/ 188 h 188"/>
                <a:gd name="T12" fmla="*/ 18 w 329"/>
                <a:gd name="T13" fmla="*/ 188 h 188"/>
                <a:gd name="T14" fmla="*/ 329 w 329"/>
                <a:gd name="T15" fmla="*/ 0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188">
                  <a:moveTo>
                    <a:pt x="329" y="0"/>
                  </a:moveTo>
                  <a:cubicBezTo>
                    <a:pt x="325" y="0"/>
                    <a:pt x="325" y="0"/>
                    <a:pt x="325" y="0"/>
                  </a:cubicBezTo>
                  <a:cubicBezTo>
                    <a:pt x="247" y="64"/>
                    <a:pt x="145" y="126"/>
                    <a:pt x="17" y="185"/>
                  </a:cubicBezTo>
                  <a:cubicBezTo>
                    <a:pt x="0" y="185"/>
                    <a:pt x="0" y="185"/>
                    <a:pt x="0" y="185"/>
                  </a:cubicBezTo>
                  <a:cubicBezTo>
                    <a:pt x="2" y="188"/>
                    <a:pt x="2" y="188"/>
                    <a:pt x="2" y="188"/>
                  </a:cubicBezTo>
                  <a:cubicBezTo>
                    <a:pt x="17" y="188"/>
                    <a:pt x="17" y="188"/>
                    <a:pt x="17" y="188"/>
                  </a:cubicBezTo>
                  <a:cubicBezTo>
                    <a:pt x="18" y="188"/>
                    <a:pt x="18" y="188"/>
                    <a:pt x="18" y="188"/>
                  </a:cubicBezTo>
                  <a:cubicBezTo>
                    <a:pt x="148" y="128"/>
                    <a:pt x="251" y="65"/>
                    <a:pt x="329" y="0"/>
                  </a:cubicBezTo>
                </a:path>
              </a:pathLst>
            </a:custGeom>
            <a:solidFill>
              <a:srgbClr val="B884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îśḻïde"/>
            <p:cNvSpPr/>
            <p:nvPr/>
          </p:nvSpPr>
          <p:spPr bwMode="auto">
            <a:xfrm>
              <a:off x="9672182" y="4711828"/>
              <a:ext cx="124407" cy="117682"/>
            </a:xfrm>
            <a:custGeom>
              <a:avLst/>
              <a:gdLst>
                <a:gd name="T0" fmla="*/ 88 w 88"/>
                <a:gd name="T1" fmla="*/ 0 h 83"/>
                <a:gd name="T2" fmla="*/ 36 w 88"/>
                <a:gd name="T3" fmla="*/ 10 h 83"/>
                <a:gd name="T4" fmla="*/ 0 w 88"/>
                <a:gd name="T5" fmla="*/ 63 h 83"/>
                <a:gd name="T6" fmla="*/ 3 w 88"/>
                <a:gd name="T7" fmla="*/ 83 h 83"/>
                <a:gd name="T8" fmla="*/ 88 w 88"/>
                <a:gd name="T9" fmla="*/ 0 h 83"/>
              </a:gdLst>
              <a:ahLst/>
              <a:cxnLst>
                <a:cxn ang="0">
                  <a:pos x="T0" y="T1"/>
                </a:cxn>
                <a:cxn ang="0">
                  <a:pos x="T2" y="T3"/>
                </a:cxn>
                <a:cxn ang="0">
                  <a:pos x="T4" y="T5"/>
                </a:cxn>
                <a:cxn ang="0">
                  <a:pos x="T6" y="T7"/>
                </a:cxn>
                <a:cxn ang="0">
                  <a:pos x="T8" y="T9"/>
                </a:cxn>
              </a:cxnLst>
              <a:rect l="0" t="0" r="r" b="b"/>
              <a:pathLst>
                <a:path w="88" h="83">
                  <a:moveTo>
                    <a:pt x="88" y="0"/>
                  </a:moveTo>
                  <a:cubicBezTo>
                    <a:pt x="69" y="1"/>
                    <a:pt x="51" y="4"/>
                    <a:pt x="36" y="10"/>
                  </a:cubicBezTo>
                  <a:cubicBezTo>
                    <a:pt x="23" y="30"/>
                    <a:pt x="11" y="48"/>
                    <a:pt x="0" y="63"/>
                  </a:cubicBezTo>
                  <a:cubicBezTo>
                    <a:pt x="0" y="69"/>
                    <a:pt x="1" y="76"/>
                    <a:pt x="3" y="83"/>
                  </a:cubicBezTo>
                  <a:cubicBezTo>
                    <a:pt x="35" y="55"/>
                    <a:pt x="63" y="27"/>
                    <a:pt x="88" y="0"/>
                  </a:cubicBezTo>
                </a:path>
              </a:pathLst>
            </a:custGeom>
            <a:solidFill>
              <a:srgbClr val="D36A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ïṡľïďé"/>
            <p:cNvSpPr/>
            <p:nvPr/>
          </p:nvSpPr>
          <p:spPr bwMode="auto">
            <a:xfrm>
              <a:off x="10403492" y="4718552"/>
              <a:ext cx="68929" cy="67247"/>
            </a:xfrm>
            <a:custGeom>
              <a:avLst/>
              <a:gdLst>
                <a:gd name="T0" fmla="*/ 49 w 49"/>
                <a:gd name="T1" fmla="*/ 0 h 47"/>
                <a:gd name="T2" fmla="*/ 0 w 49"/>
                <a:gd name="T3" fmla="*/ 31 h 47"/>
                <a:gd name="T4" fmla="*/ 1 w 49"/>
                <a:gd name="T5" fmla="*/ 47 h 47"/>
                <a:gd name="T6" fmla="*/ 49 w 49"/>
                <a:gd name="T7" fmla="*/ 0 h 47"/>
              </a:gdLst>
              <a:ahLst/>
              <a:cxnLst>
                <a:cxn ang="0">
                  <a:pos x="T0" y="T1"/>
                </a:cxn>
                <a:cxn ang="0">
                  <a:pos x="T2" y="T3"/>
                </a:cxn>
                <a:cxn ang="0">
                  <a:pos x="T4" y="T5"/>
                </a:cxn>
                <a:cxn ang="0">
                  <a:pos x="T6" y="T7"/>
                </a:cxn>
              </a:cxnLst>
              <a:rect l="0" t="0" r="r" b="b"/>
              <a:pathLst>
                <a:path w="49" h="47">
                  <a:moveTo>
                    <a:pt x="49" y="0"/>
                  </a:moveTo>
                  <a:cubicBezTo>
                    <a:pt x="31" y="13"/>
                    <a:pt x="15" y="23"/>
                    <a:pt x="0" y="31"/>
                  </a:cubicBezTo>
                  <a:cubicBezTo>
                    <a:pt x="0" y="36"/>
                    <a:pt x="0" y="41"/>
                    <a:pt x="1" y="47"/>
                  </a:cubicBezTo>
                  <a:cubicBezTo>
                    <a:pt x="24" y="28"/>
                    <a:pt x="39" y="11"/>
                    <a:pt x="49" y="0"/>
                  </a:cubicBezTo>
                </a:path>
              </a:pathLst>
            </a:custGeom>
            <a:solidFill>
              <a:srgbClr val="909D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í$1îde"/>
            <p:cNvSpPr/>
            <p:nvPr/>
          </p:nvSpPr>
          <p:spPr bwMode="auto">
            <a:xfrm>
              <a:off x="9752879" y="4695016"/>
              <a:ext cx="738035" cy="309336"/>
            </a:xfrm>
            <a:custGeom>
              <a:avLst/>
              <a:gdLst>
                <a:gd name="T0" fmla="*/ 432 w 522"/>
                <a:gd name="T1" fmla="*/ 85 h 219"/>
                <a:gd name="T2" fmla="*/ 351 w 522"/>
                <a:gd name="T3" fmla="*/ 93 h 219"/>
                <a:gd name="T4" fmla="*/ 0 w 522"/>
                <a:gd name="T5" fmla="*/ 216 h 219"/>
                <a:gd name="T6" fmla="*/ 1 w 522"/>
                <a:gd name="T7" fmla="*/ 219 h 219"/>
                <a:gd name="T8" fmla="*/ 432 w 522"/>
                <a:gd name="T9" fmla="*/ 85 h 219"/>
                <a:gd name="T10" fmla="*/ 522 w 522"/>
                <a:gd name="T11" fmla="*/ 0 h 219"/>
                <a:gd name="T12" fmla="*/ 367 w 522"/>
                <a:gd name="T13" fmla="*/ 86 h 219"/>
                <a:gd name="T14" fmla="*/ 441 w 522"/>
                <a:gd name="T15" fmla="*/ 79 h 219"/>
                <a:gd name="T16" fmla="*/ 461 w 522"/>
                <a:gd name="T17" fmla="*/ 64 h 219"/>
                <a:gd name="T18" fmla="*/ 460 w 522"/>
                <a:gd name="T19" fmla="*/ 48 h 219"/>
                <a:gd name="T20" fmla="*/ 509 w 522"/>
                <a:gd name="T21" fmla="*/ 17 h 219"/>
                <a:gd name="T22" fmla="*/ 522 w 522"/>
                <a:gd name="T2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2" h="219">
                  <a:moveTo>
                    <a:pt x="432" y="85"/>
                  </a:moveTo>
                  <a:cubicBezTo>
                    <a:pt x="351" y="93"/>
                    <a:pt x="351" y="93"/>
                    <a:pt x="351" y="93"/>
                  </a:cubicBezTo>
                  <a:cubicBezTo>
                    <a:pt x="202" y="160"/>
                    <a:pt x="49" y="203"/>
                    <a:pt x="0" y="216"/>
                  </a:cubicBezTo>
                  <a:cubicBezTo>
                    <a:pt x="1" y="219"/>
                    <a:pt x="1" y="219"/>
                    <a:pt x="1" y="219"/>
                  </a:cubicBezTo>
                  <a:cubicBezTo>
                    <a:pt x="221" y="202"/>
                    <a:pt x="355" y="139"/>
                    <a:pt x="432" y="85"/>
                  </a:cubicBezTo>
                  <a:moveTo>
                    <a:pt x="522" y="0"/>
                  </a:moveTo>
                  <a:cubicBezTo>
                    <a:pt x="475" y="32"/>
                    <a:pt x="421" y="60"/>
                    <a:pt x="367" y="86"/>
                  </a:cubicBezTo>
                  <a:cubicBezTo>
                    <a:pt x="441" y="79"/>
                    <a:pt x="441" y="79"/>
                    <a:pt x="441" y="79"/>
                  </a:cubicBezTo>
                  <a:cubicBezTo>
                    <a:pt x="448" y="73"/>
                    <a:pt x="455" y="68"/>
                    <a:pt x="461" y="64"/>
                  </a:cubicBezTo>
                  <a:cubicBezTo>
                    <a:pt x="460" y="58"/>
                    <a:pt x="460" y="53"/>
                    <a:pt x="460" y="48"/>
                  </a:cubicBezTo>
                  <a:cubicBezTo>
                    <a:pt x="475" y="40"/>
                    <a:pt x="491" y="30"/>
                    <a:pt x="509" y="17"/>
                  </a:cubicBezTo>
                  <a:cubicBezTo>
                    <a:pt x="518" y="6"/>
                    <a:pt x="522" y="0"/>
                    <a:pt x="522" y="0"/>
                  </a:cubicBezTo>
                </a:path>
              </a:pathLst>
            </a:custGeom>
            <a:solidFill>
              <a:srgbClr val="C286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i$ḻîdé"/>
            <p:cNvSpPr/>
            <p:nvPr/>
          </p:nvSpPr>
          <p:spPr bwMode="auto">
            <a:xfrm>
              <a:off x="9739429" y="4967366"/>
              <a:ext cx="15131" cy="30261"/>
            </a:xfrm>
            <a:custGeom>
              <a:avLst/>
              <a:gdLst>
                <a:gd name="T0" fmla="*/ 0 w 11"/>
                <a:gd name="T1" fmla="*/ 0 h 22"/>
                <a:gd name="T2" fmla="*/ 8 w 11"/>
                <a:gd name="T3" fmla="*/ 22 h 22"/>
                <a:gd name="T4" fmla="*/ 7 w 11"/>
                <a:gd name="T5" fmla="*/ 7 h 22"/>
                <a:gd name="T6" fmla="*/ 0 w 11"/>
                <a:gd name="T7" fmla="*/ 0 h 22"/>
              </a:gdLst>
              <a:ahLst/>
              <a:cxnLst>
                <a:cxn ang="0">
                  <a:pos x="T0" y="T1"/>
                </a:cxn>
                <a:cxn ang="0">
                  <a:pos x="T2" y="T3"/>
                </a:cxn>
                <a:cxn ang="0">
                  <a:pos x="T4" y="T5"/>
                </a:cxn>
                <a:cxn ang="0">
                  <a:pos x="T6" y="T7"/>
                </a:cxn>
              </a:cxnLst>
              <a:rect l="0" t="0" r="r" b="b"/>
              <a:pathLst>
                <a:path w="11" h="22">
                  <a:moveTo>
                    <a:pt x="0" y="0"/>
                  </a:moveTo>
                  <a:cubicBezTo>
                    <a:pt x="8" y="22"/>
                    <a:pt x="8" y="22"/>
                    <a:pt x="8" y="22"/>
                  </a:cubicBezTo>
                  <a:cubicBezTo>
                    <a:pt x="11" y="17"/>
                    <a:pt x="11" y="11"/>
                    <a:pt x="7" y="7"/>
                  </a:cubicBezTo>
                  <a:cubicBezTo>
                    <a:pt x="0" y="0"/>
                    <a:pt x="0" y="0"/>
                    <a:pt x="0" y="0"/>
                  </a:cubicBezTo>
                </a:path>
              </a:pathLst>
            </a:custGeom>
            <a:solidFill>
              <a:srgbClr val="D36A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î$ḻîḍé"/>
            <p:cNvSpPr/>
            <p:nvPr/>
          </p:nvSpPr>
          <p:spPr bwMode="auto">
            <a:xfrm>
              <a:off x="10590103" y="4763943"/>
              <a:ext cx="285799" cy="391714"/>
            </a:xfrm>
            <a:custGeom>
              <a:avLst/>
              <a:gdLst>
                <a:gd name="T0" fmla="*/ 176 w 202"/>
                <a:gd name="T1" fmla="*/ 95 h 276"/>
                <a:gd name="T2" fmla="*/ 160 w 202"/>
                <a:gd name="T3" fmla="*/ 100 h 276"/>
                <a:gd name="T4" fmla="*/ 61 w 202"/>
                <a:gd name="T5" fmla="*/ 123 h 276"/>
                <a:gd name="T6" fmla="*/ 40 w 202"/>
                <a:gd name="T7" fmla="*/ 121 h 276"/>
                <a:gd name="T8" fmla="*/ 32 w 202"/>
                <a:gd name="T9" fmla="*/ 137 h 276"/>
                <a:gd name="T10" fmla="*/ 6 w 202"/>
                <a:gd name="T11" fmla="*/ 228 h 276"/>
                <a:gd name="T12" fmla="*/ 0 w 202"/>
                <a:gd name="T13" fmla="*/ 276 h 276"/>
                <a:gd name="T14" fmla="*/ 104 w 202"/>
                <a:gd name="T15" fmla="*/ 269 h 276"/>
                <a:gd name="T16" fmla="*/ 189 w 202"/>
                <a:gd name="T17" fmla="*/ 126 h 276"/>
                <a:gd name="T18" fmla="*/ 176 w 202"/>
                <a:gd name="T19" fmla="*/ 95 h 276"/>
                <a:gd name="T20" fmla="*/ 136 w 202"/>
                <a:gd name="T21" fmla="*/ 0 h 276"/>
                <a:gd name="T22" fmla="*/ 81 w 202"/>
                <a:gd name="T23" fmla="*/ 58 h 276"/>
                <a:gd name="T24" fmla="*/ 42 w 202"/>
                <a:gd name="T25" fmla="*/ 117 h 276"/>
                <a:gd name="T26" fmla="*/ 61 w 202"/>
                <a:gd name="T27" fmla="*/ 119 h 276"/>
                <a:gd name="T28" fmla="*/ 74 w 202"/>
                <a:gd name="T29" fmla="*/ 118 h 276"/>
                <a:gd name="T30" fmla="*/ 175 w 202"/>
                <a:gd name="T31" fmla="*/ 91 h 276"/>
                <a:gd name="T32" fmla="*/ 148 w 202"/>
                <a:gd name="T33" fmla="*/ 24 h 276"/>
                <a:gd name="T34" fmla="*/ 136 w 202"/>
                <a:gd name="T35"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2" h="276">
                  <a:moveTo>
                    <a:pt x="176" y="95"/>
                  </a:moveTo>
                  <a:cubicBezTo>
                    <a:pt x="171" y="97"/>
                    <a:pt x="165" y="99"/>
                    <a:pt x="160" y="100"/>
                  </a:cubicBezTo>
                  <a:cubicBezTo>
                    <a:pt x="128" y="111"/>
                    <a:pt x="95" y="123"/>
                    <a:pt x="61" y="123"/>
                  </a:cubicBezTo>
                  <a:cubicBezTo>
                    <a:pt x="54" y="123"/>
                    <a:pt x="47" y="122"/>
                    <a:pt x="40" y="121"/>
                  </a:cubicBezTo>
                  <a:cubicBezTo>
                    <a:pt x="37" y="126"/>
                    <a:pt x="35" y="132"/>
                    <a:pt x="32" y="137"/>
                  </a:cubicBezTo>
                  <a:cubicBezTo>
                    <a:pt x="19" y="166"/>
                    <a:pt x="11" y="197"/>
                    <a:pt x="6" y="228"/>
                  </a:cubicBezTo>
                  <a:cubicBezTo>
                    <a:pt x="3" y="244"/>
                    <a:pt x="2" y="260"/>
                    <a:pt x="0" y="276"/>
                  </a:cubicBezTo>
                  <a:cubicBezTo>
                    <a:pt x="104" y="269"/>
                    <a:pt x="104" y="269"/>
                    <a:pt x="104" y="269"/>
                  </a:cubicBezTo>
                  <a:cubicBezTo>
                    <a:pt x="180" y="266"/>
                    <a:pt x="202" y="213"/>
                    <a:pt x="189" y="126"/>
                  </a:cubicBezTo>
                  <a:cubicBezTo>
                    <a:pt x="176" y="95"/>
                    <a:pt x="176" y="95"/>
                    <a:pt x="176" y="95"/>
                  </a:cubicBezTo>
                  <a:moveTo>
                    <a:pt x="136" y="0"/>
                  </a:moveTo>
                  <a:cubicBezTo>
                    <a:pt x="116" y="18"/>
                    <a:pt x="97" y="37"/>
                    <a:pt x="81" y="58"/>
                  </a:cubicBezTo>
                  <a:cubicBezTo>
                    <a:pt x="66" y="76"/>
                    <a:pt x="53" y="96"/>
                    <a:pt x="42" y="117"/>
                  </a:cubicBezTo>
                  <a:cubicBezTo>
                    <a:pt x="48" y="118"/>
                    <a:pt x="55" y="119"/>
                    <a:pt x="61" y="119"/>
                  </a:cubicBezTo>
                  <a:cubicBezTo>
                    <a:pt x="66" y="119"/>
                    <a:pt x="70" y="119"/>
                    <a:pt x="74" y="118"/>
                  </a:cubicBezTo>
                  <a:cubicBezTo>
                    <a:pt x="109" y="115"/>
                    <a:pt x="142" y="102"/>
                    <a:pt x="175" y="91"/>
                  </a:cubicBezTo>
                  <a:cubicBezTo>
                    <a:pt x="148" y="24"/>
                    <a:pt x="148" y="24"/>
                    <a:pt x="148" y="24"/>
                  </a:cubicBezTo>
                  <a:cubicBezTo>
                    <a:pt x="145" y="15"/>
                    <a:pt x="141" y="7"/>
                    <a:pt x="136" y="0"/>
                  </a:cubicBezTo>
                </a:path>
              </a:pathLst>
            </a:custGeom>
            <a:solidFill>
              <a:srgbClr val="FEEF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îṡḻïḍé"/>
            <p:cNvSpPr/>
            <p:nvPr/>
          </p:nvSpPr>
          <p:spPr bwMode="auto">
            <a:xfrm>
              <a:off x="10585059" y="4760581"/>
              <a:ext cx="198378" cy="395076"/>
            </a:xfrm>
            <a:custGeom>
              <a:avLst/>
              <a:gdLst>
                <a:gd name="T0" fmla="*/ 138 w 140"/>
                <a:gd name="T1" fmla="*/ 0 h 279"/>
                <a:gd name="T2" fmla="*/ 100 w 140"/>
                <a:gd name="T3" fmla="*/ 37 h 279"/>
                <a:gd name="T4" fmla="*/ 12 w 140"/>
                <a:gd name="T5" fmla="*/ 198 h 279"/>
                <a:gd name="T6" fmla="*/ 0 w 140"/>
                <a:gd name="T7" fmla="*/ 279 h 279"/>
                <a:gd name="T8" fmla="*/ 4 w 140"/>
                <a:gd name="T9" fmla="*/ 279 h 279"/>
                <a:gd name="T10" fmla="*/ 10 w 140"/>
                <a:gd name="T11" fmla="*/ 231 h 279"/>
                <a:gd name="T12" fmla="*/ 36 w 140"/>
                <a:gd name="T13" fmla="*/ 140 h 279"/>
                <a:gd name="T14" fmla="*/ 44 w 140"/>
                <a:gd name="T15" fmla="*/ 124 h 279"/>
                <a:gd name="T16" fmla="*/ 43 w 140"/>
                <a:gd name="T17" fmla="*/ 124 h 279"/>
                <a:gd name="T18" fmla="*/ 44 w 140"/>
                <a:gd name="T19" fmla="*/ 120 h 279"/>
                <a:gd name="T20" fmla="*/ 44 w 140"/>
                <a:gd name="T21" fmla="*/ 120 h 279"/>
                <a:gd name="T22" fmla="*/ 46 w 140"/>
                <a:gd name="T23" fmla="*/ 120 h 279"/>
                <a:gd name="T24" fmla="*/ 85 w 140"/>
                <a:gd name="T25" fmla="*/ 61 h 279"/>
                <a:gd name="T26" fmla="*/ 140 w 140"/>
                <a:gd name="T27" fmla="*/ 3 h 279"/>
                <a:gd name="T28" fmla="*/ 138 w 140"/>
                <a:gd name="T29"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279">
                  <a:moveTo>
                    <a:pt x="138" y="0"/>
                  </a:moveTo>
                  <a:cubicBezTo>
                    <a:pt x="124" y="11"/>
                    <a:pt x="112" y="24"/>
                    <a:pt x="100" y="37"/>
                  </a:cubicBezTo>
                  <a:cubicBezTo>
                    <a:pt x="58" y="83"/>
                    <a:pt x="26" y="138"/>
                    <a:pt x="12" y="198"/>
                  </a:cubicBezTo>
                  <a:cubicBezTo>
                    <a:pt x="6" y="225"/>
                    <a:pt x="3" y="252"/>
                    <a:pt x="0" y="279"/>
                  </a:cubicBezTo>
                  <a:cubicBezTo>
                    <a:pt x="4" y="279"/>
                    <a:pt x="4" y="279"/>
                    <a:pt x="4" y="279"/>
                  </a:cubicBezTo>
                  <a:cubicBezTo>
                    <a:pt x="6" y="263"/>
                    <a:pt x="7" y="247"/>
                    <a:pt x="10" y="231"/>
                  </a:cubicBezTo>
                  <a:cubicBezTo>
                    <a:pt x="15" y="200"/>
                    <a:pt x="23" y="169"/>
                    <a:pt x="36" y="140"/>
                  </a:cubicBezTo>
                  <a:cubicBezTo>
                    <a:pt x="39" y="135"/>
                    <a:pt x="41" y="129"/>
                    <a:pt x="44" y="124"/>
                  </a:cubicBezTo>
                  <a:cubicBezTo>
                    <a:pt x="44" y="124"/>
                    <a:pt x="43" y="124"/>
                    <a:pt x="43" y="124"/>
                  </a:cubicBezTo>
                  <a:cubicBezTo>
                    <a:pt x="41" y="124"/>
                    <a:pt x="41" y="120"/>
                    <a:pt x="44" y="120"/>
                  </a:cubicBezTo>
                  <a:cubicBezTo>
                    <a:pt x="44" y="120"/>
                    <a:pt x="44" y="120"/>
                    <a:pt x="44" y="120"/>
                  </a:cubicBezTo>
                  <a:cubicBezTo>
                    <a:pt x="45" y="120"/>
                    <a:pt x="45" y="120"/>
                    <a:pt x="46" y="120"/>
                  </a:cubicBezTo>
                  <a:cubicBezTo>
                    <a:pt x="57" y="99"/>
                    <a:pt x="70" y="79"/>
                    <a:pt x="85" y="61"/>
                  </a:cubicBezTo>
                  <a:cubicBezTo>
                    <a:pt x="101" y="40"/>
                    <a:pt x="120" y="21"/>
                    <a:pt x="140" y="3"/>
                  </a:cubicBezTo>
                  <a:cubicBezTo>
                    <a:pt x="139" y="2"/>
                    <a:pt x="139" y="1"/>
                    <a:pt x="138" y="0"/>
                  </a:cubicBezTo>
                </a:path>
              </a:pathLst>
            </a:custGeom>
            <a:solidFill>
              <a:srgbClr val="AED5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ïŝḷïďe"/>
            <p:cNvSpPr/>
            <p:nvPr/>
          </p:nvSpPr>
          <p:spPr bwMode="auto">
            <a:xfrm>
              <a:off x="10642219" y="4893394"/>
              <a:ext cx="196698" cy="45392"/>
            </a:xfrm>
            <a:custGeom>
              <a:avLst/>
              <a:gdLst>
                <a:gd name="T0" fmla="*/ 138 w 139"/>
                <a:gd name="T1" fmla="*/ 0 h 32"/>
                <a:gd name="T2" fmla="*/ 37 w 139"/>
                <a:gd name="T3" fmla="*/ 27 h 32"/>
                <a:gd name="T4" fmla="*/ 24 w 139"/>
                <a:gd name="T5" fmla="*/ 28 h 32"/>
                <a:gd name="T6" fmla="*/ 5 w 139"/>
                <a:gd name="T7" fmla="*/ 26 h 32"/>
                <a:gd name="T8" fmla="*/ 3 w 139"/>
                <a:gd name="T9" fmla="*/ 26 h 32"/>
                <a:gd name="T10" fmla="*/ 3 w 139"/>
                <a:gd name="T11" fmla="*/ 26 h 32"/>
                <a:gd name="T12" fmla="*/ 2 w 139"/>
                <a:gd name="T13" fmla="*/ 30 h 32"/>
                <a:gd name="T14" fmla="*/ 3 w 139"/>
                <a:gd name="T15" fmla="*/ 30 h 32"/>
                <a:gd name="T16" fmla="*/ 24 w 139"/>
                <a:gd name="T17" fmla="*/ 32 h 32"/>
                <a:gd name="T18" fmla="*/ 123 w 139"/>
                <a:gd name="T19" fmla="*/ 9 h 32"/>
                <a:gd name="T20" fmla="*/ 139 w 139"/>
                <a:gd name="T21" fmla="*/ 4 h 32"/>
                <a:gd name="T22" fmla="*/ 138 w 139"/>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32">
                  <a:moveTo>
                    <a:pt x="138" y="0"/>
                  </a:moveTo>
                  <a:cubicBezTo>
                    <a:pt x="105" y="11"/>
                    <a:pt x="72" y="24"/>
                    <a:pt x="37" y="27"/>
                  </a:cubicBezTo>
                  <a:cubicBezTo>
                    <a:pt x="33" y="28"/>
                    <a:pt x="29" y="28"/>
                    <a:pt x="24" y="28"/>
                  </a:cubicBezTo>
                  <a:cubicBezTo>
                    <a:pt x="18" y="28"/>
                    <a:pt x="11" y="27"/>
                    <a:pt x="5" y="26"/>
                  </a:cubicBezTo>
                  <a:cubicBezTo>
                    <a:pt x="4" y="26"/>
                    <a:pt x="4" y="26"/>
                    <a:pt x="3" y="26"/>
                  </a:cubicBezTo>
                  <a:cubicBezTo>
                    <a:pt x="3" y="26"/>
                    <a:pt x="3" y="26"/>
                    <a:pt x="3" y="26"/>
                  </a:cubicBezTo>
                  <a:cubicBezTo>
                    <a:pt x="0" y="26"/>
                    <a:pt x="0" y="30"/>
                    <a:pt x="2" y="30"/>
                  </a:cubicBezTo>
                  <a:cubicBezTo>
                    <a:pt x="2" y="30"/>
                    <a:pt x="3" y="30"/>
                    <a:pt x="3" y="30"/>
                  </a:cubicBezTo>
                  <a:cubicBezTo>
                    <a:pt x="10" y="31"/>
                    <a:pt x="17" y="32"/>
                    <a:pt x="24" y="32"/>
                  </a:cubicBezTo>
                  <a:cubicBezTo>
                    <a:pt x="58" y="32"/>
                    <a:pt x="91" y="20"/>
                    <a:pt x="123" y="9"/>
                  </a:cubicBezTo>
                  <a:cubicBezTo>
                    <a:pt x="128" y="8"/>
                    <a:pt x="134" y="6"/>
                    <a:pt x="139" y="4"/>
                  </a:cubicBezTo>
                  <a:cubicBezTo>
                    <a:pt x="138" y="0"/>
                    <a:pt x="138" y="0"/>
                    <a:pt x="138" y="0"/>
                  </a:cubicBezTo>
                </a:path>
              </a:pathLst>
            </a:custGeom>
            <a:solidFill>
              <a:srgbClr val="AED5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îšļîḋé"/>
            <p:cNvSpPr/>
            <p:nvPr/>
          </p:nvSpPr>
          <p:spPr bwMode="auto">
            <a:xfrm>
              <a:off x="10453927" y="5066555"/>
              <a:ext cx="36986" cy="95827"/>
            </a:xfrm>
            <a:custGeom>
              <a:avLst/>
              <a:gdLst>
                <a:gd name="T0" fmla="*/ 2 w 27"/>
                <a:gd name="T1" fmla="*/ 0 h 68"/>
                <a:gd name="T2" fmla="*/ 0 w 27"/>
                <a:gd name="T3" fmla="*/ 2 h 68"/>
                <a:gd name="T4" fmla="*/ 23 w 27"/>
                <a:gd name="T5" fmla="*/ 68 h 68"/>
                <a:gd name="T6" fmla="*/ 27 w 27"/>
                <a:gd name="T7" fmla="*/ 68 h 68"/>
                <a:gd name="T8" fmla="*/ 10 w 27"/>
                <a:gd name="T9" fmla="*/ 33 h 68"/>
                <a:gd name="T10" fmla="*/ 4 w 27"/>
                <a:gd name="T11" fmla="*/ 2 h 68"/>
                <a:gd name="T12" fmla="*/ 2 w 27"/>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27" h="68">
                  <a:moveTo>
                    <a:pt x="2" y="0"/>
                  </a:moveTo>
                  <a:cubicBezTo>
                    <a:pt x="1" y="0"/>
                    <a:pt x="0" y="1"/>
                    <a:pt x="0" y="2"/>
                  </a:cubicBezTo>
                  <a:cubicBezTo>
                    <a:pt x="1" y="26"/>
                    <a:pt x="9" y="49"/>
                    <a:pt x="23" y="68"/>
                  </a:cubicBezTo>
                  <a:cubicBezTo>
                    <a:pt x="27" y="68"/>
                    <a:pt x="27" y="68"/>
                    <a:pt x="27" y="68"/>
                  </a:cubicBezTo>
                  <a:cubicBezTo>
                    <a:pt x="20" y="57"/>
                    <a:pt x="14" y="45"/>
                    <a:pt x="10" y="33"/>
                  </a:cubicBezTo>
                  <a:cubicBezTo>
                    <a:pt x="6" y="23"/>
                    <a:pt x="4" y="13"/>
                    <a:pt x="4" y="2"/>
                  </a:cubicBezTo>
                  <a:cubicBezTo>
                    <a:pt x="4" y="1"/>
                    <a:pt x="3" y="0"/>
                    <a:pt x="2" y="0"/>
                  </a:cubicBezTo>
                </a:path>
              </a:pathLst>
            </a:custGeom>
            <a:solidFill>
              <a:srgbClr val="AED5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i$ľîḑe"/>
            <p:cNvSpPr/>
            <p:nvPr/>
          </p:nvSpPr>
          <p:spPr bwMode="auto">
            <a:xfrm>
              <a:off x="9991605" y="4795886"/>
              <a:ext cx="495947" cy="55479"/>
            </a:xfrm>
            <a:custGeom>
              <a:avLst/>
              <a:gdLst>
                <a:gd name="T0" fmla="*/ 294 w 295"/>
                <a:gd name="T1" fmla="*/ 0 h 33"/>
                <a:gd name="T2" fmla="*/ 246 w 295"/>
                <a:gd name="T3" fmla="*/ 5 h 33"/>
                <a:gd name="T4" fmla="*/ 229 w 295"/>
                <a:gd name="T5" fmla="*/ 7 h 33"/>
                <a:gd name="T6" fmla="*/ 167 w 295"/>
                <a:gd name="T7" fmla="*/ 12 h 33"/>
                <a:gd name="T8" fmla="*/ 0 w 295"/>
                <a:gd name="T9" fmla="*/ 28 h 33"/>
                <a:gd name="T10" fmla="*/ 0 w 295"/>
                <a:gd name="T11" fmla="*/ 33 h 33"/>
                <a:gd name="T12" fmla="*/ 153 w 295"/>
                <a:gd name="T13" fmla="*/ 18 h 33"/>
                <a:gd name="T14" fmla="*/ 221 w 295"/>
                <a:gd name="T15" fmla="*/ 12 h 33"/>
                <a:gd name="T16" fmla="*/ 246 w 295"/>
                <a:gd name="T17" fmla="*/ 9 h 33"/>
                <a:gd name="T18" fmla="*/ 295 w 295"/>
                <a:gd name="T19" fmla="*/ 5 h 33"/>
                <a:gd name="T20" fmla="*/ 294 w 295"/>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 h="33">
                  <a:moveTo>
                    <a:pt x="294" y="0"/>
                  </a:moveTo>
                  <a:lnTo>
                    <a:pt x="246" y="5"/>
                  </a:lnTo>
                  <a:lnTo>
                    <a:pt x="229" y="7"/>
                  </a:lnTo>
                  <a:lnTo>
                    <a:pt x="167" y="12"/>
                  </a:lnTo>
                  <a:lnTo>
                    <a:pt x="0" y="28"/>
                  </a:lnTo>
                  <a:lnTo>
                    <a:pt x="0" y="33"/>
                  </a:lnTo>
                  <a:lnTo>
                    <a:pt x="153" y="18"/>
                  </a:lnTo>
                  <a:lnTo>
                    <a:pt x="221" y="12"/>
                  </a:lnTo>
                  <a:lnTo>
                    <a:pt x="246" y="9"/>
                  </a:lnTo>
                  <a:lnTo>
                    <a:pt x="295" y="5"/>
                  </a:lnTo>
                  <a:lnTo>
                    <a:pt x="29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îSliḍê"/>
            <p:cNvSpPr/>
            <p:nvPr/>
          </p:nvSpPr>
          <p:spPr bwMode="auto">
            <a:xfrm>
              <a:off x="9991605" y="4795886"/>
              <a:ext cx="495947" cy="55479"/>
            </a:xfrm>
            <a:custGeom>
              <a:avLst/>
              <a:gdLst>
                <a:gd name="T0" fmla="*/ 294 w 295"/>
                <a:gd name="T1" fmla="*/ 0 h 33"/>
                <a:gd name="T2" fmla="*/ 246 w 295"/>
                <a:gd name="T3" fmla="*/ 5 h 33"/>
                <a:gd name="T4" fmla="*/ 229 w 295"/>
                <a:gd name="T5" fmla="*/ 7 h 33"/>
                <a:gd name="T6" fmla="*/ 167 w 295"/>
                <a:gd name="T7" fmla="*/ 12 h 33"/>
                <a:gd name="T8" fmla="*/ 0 w 295"/>
                <a:gd name="T9" fmla="*/ 28 h 33"/>
                <a:gd name="T10" fmla="*/ 0 w 295"/>
                <a:gd name="T11" fmla="*/ 33 h 33"/>
                <a:gd name="T12" fmla="*/ 153 w 295"/>
                <a:gd name="T13" fmla="*/ 18 h 33"/>
                <a:gd name="T14" fmla="*/ 221 w 295"/>
                <a:gd name="T15" fmla="*/ 12 h 33"/>
                <a:gd name="T16" fmla="*/ 246 w 295"/>
                <a:gd name="T17" fmla="*/ 9 h 33"/>
                <a:gd name="T18" fmla="*/ 295 w 295"/>
                <a:gd name="T19" fmla="*/ 5 h 33"/>
                <a:gd name="T20" fmla="*/ 294 w 295"/>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 h="33">
                  <a:moveTo>
                    <a:pt x="294" y="0"/>
                  </a:moveTo>
                  <a:lnTo>
                    <a:pt x="246" y="5"/>
                  </a:lnTo>
                  <a:lnTo>
                    <a:pt x="229" y="7"/>
                  </a:lnTo>
                  <a:lnTo>
                    <a:pt x="167" y="12"/>
                  </a:lnTo>
                  <a:lnTo>
                    <a:pt x="0" y="28"/>
                  </a:lnTo>
                  <a:lnTo>
                    <a:pt x="0" y="33"/>
                  </a:lnTo>
                  <a:lnTo>
                    <a:pt x="153" y="18"/>
                  </a:lnTo>
                  <a:lnTo>
                    <a:pt x="221" y="12"/>
                  </a:lnTo>
                  <a:lnTo>
                    <a:pt x="246" y="9"/>
                  </a:lnTo>
                  <a:lnTo>
                    <a:pt x="295" y="5"/>
                  </a:lnTo>
                  <a:lnTo>
                    <a:pt x="2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í$1ïḋè"/>
            <p:cNvSpPr/>
            <p:nvPr/>
          </p:nvSpPr>
          <p:spPr bwMode="auto">
            <a:xfrm>
              <a:off x="9963025" y="4980815"/>
              <a:ext cx="702730" cy="63885"/>
            </a:xfrm>
            <a:custGeom>
              <a:avLst/>
              <a:gdLst>
                <a:gd name="T0" fmla="*/ 1 w 418"/>
                <a:gd name="T1" fmla="*/ 38 h 38"/>
                <a:gd name="T2" fmla="*/ 418 w 418"/>
                <a:gd name="T3" fmla="*/ 5 h 38"/>
                <a:gd name="T4" fmla="*/ 418 w 418"/>
                <a:gd name="T5" fmla="*/ 0 h 38"/>
                <a:gd name="T6" fmla="*/ 0 w 418"/>
                <a:gd name="T7" fmla="*/ 33 h 38"/>
                <a:gd name="T8" fmla="*/ 1 w 418"/>
                <a:gd name="T9" fmla="*/ 38 h 38"/>
              </a:gdLst>
              <a:ahLst/>
              <a:cxnLst>
                <a:cxn ang="0">
                  <a:pos x="T0" y="T1"/>
                </a:cxn>
                <a:cxn ang="0">
                  <a:pos x="T2" y="T3"/>
                </a:cxn>
                <a:cxn ang="0">
                  <a:pos x="T4" y="T5"/>
                </a:cxn>
                <a:cxn ang="0">
                  <a:pos x="T6" y="T7"/>
                </a:cxn>
                <a:cxn ang="0">
                  <a:pos x="T8" y="T9"/>
                </a:cxn>
              </a:cxnLst>
              <a:rect l="0" t="0" r="r" b="b"/>
              <a:pathLst>
                <a:path w="418" h="38">
                  <a:moveTo>
                    <a:pt x="1" y="38"/>
                  </a:moveTo>
                  <a:lnTo>
                    <a:pt x="418" y="5"/>
                  </a:lnTo>
                  <a:lnTo>
                    <a:pt x="418" y="0"/>
                  </a:lnTo>
                  <a:lnTo>
                    <a:pt x="0" y="33"/>
                  </a:lnTo>
                  <a:lnTo>
                    <a:pt x="1" y="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îṣḻíḓè"/>
            <p:cNvSpPr/>
            <p:nvPr/>
          </p:nvSpPr>
          <p:spPr bwMode="auto">
            <a:xfrm>
              <a:off x="9963025" y="4980815"/>
              <a:ext cx="702730" cy="63885"/>
            </a:xfrm>
            <a:custGeom>
              <a:avLst/>
              <a:gdLst>
                <a:gd name="T0" fmla="*/ 1 w 418"/>
                <a:gd name="T1" fmla="*/ 38 h 38"/>
                <a:gd name="T2" fmla="*/ 418 w 418"/>
                <a:gd name="T3" fmla="*/ 5 h 38"/>
                <a:gd name="T4" fmla="*/ 418 w 418"/>
                <a:gd name="T5" fmla="*/ 0 h 38"/>
                <a:gd name="T6" fmla="*/ 0 w 418"/>
                <a:gd name="T7" fmla="*/ 33 h 38"/>
              </a:gdLst>
              <a:ahLst/>
              <a:cxnLst>
                <a:cxn ang="0">
                  <a:pos x="T0" y="T1"/>
                </a:cxn>
                <a:cxn ang="0">
                  <a:pos x="T2" y="T3"/>
                </a:cxn>
                <a:cxn ang="0">
                  <a:pos x="T4" y="T5"/>
                </a:cxn>
                <a:cxn ang="0">
                  <a:pos x="T6" y="T7"/>
                </a:cxn>
              </a:cxnLst>
              <a:rect l="0" t="0" r="r" b="b"/>
              <a:pathLst>
                <a:path w="418" h="38">
                  <a:moveTo>
                    <a:pt x="1" y="38"/>
                  </a:moveTo>
                  <a:lnTo>
                    <a:pt x="418" y="5"/>
                  </a:lnTo>
                  <a:lnTo>
                    <a:pt x="418" y="0"/>
                  </a:lnTo>
                  <a:lnTo>
                    <a:pt x="0" y="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íṡlîde"/>
            <p:cNvSpPr/>
            <p:nvPr/>
          </p:nvSpPr>
          <p:spPr bwMode="auto">
            <a:xfrm>
              <a:off x="7486657" y="4816060"/>
              <a:ext cx="132813" cy="84059"/>
            </a:xfrm>
            <a:custGeom>
              <a:avLst/>
              <a:gdLst>
                <a:gd name="T0" fmla="*/ 13 w 94"/>
                <a:gd name="T1" fmla="*/ 0 h 59"/>
                <a:gd name="T2" fmla="*/ 0 w 94"/>
                <a:gd name="T3" fmla="*/ 1 h 59"/>
                <a:gd name="T4" fmla="*/ 94 w 94"/>
                <a:gd name="T5" fmla="*/ 59 h 59"/>
                <a:gd name="T6" fmla="*/ 81 w 94"/>
                <a:gd name="T7" fmla="*/ 2 h 59"/>
                <a:gd name="T8" fmla="*/ 36 w 94"/>
                <a:gd name="T9" fmla="*/ 1 h 59"/>
                <a:gd name="T10" fmla="*/ 13 w 94"/>
                <a:gd name="T11" fmla="*/ 0 h 59"/>
              </a:gdLst>
              <a:ahLst/>
              <a:cxnLst>
                <a:cxn ang="0">
                  <a:pos x="T0" y="T1"/>
                </a:cxn>
                <a:cxn ang="0">
                  <a:pos x="T2" y="T3"/>
                </a:cxn>
                <a:cxn ang="0">
                  <a:pos x="T4" y="T5"/>
                </a:cxn>
                <a:cxn ang="0">
                  <a:pos x="T6" y="T7"/>
                </a:cxn>
                <a:cxn ang="0">
                  <a:pos x="T8" y="T9"/>
                </a:cxn>
                <a:cxn ang="0">
                  <a:pos x="T10" y="T11"/>
                </a:cxn>
              </a:cxnLst>
              <a:rect l="0" t="0" r="r" b="b"/>
              <a:pathLst>
                <a:path w="94" h="59">
                  <a:moveTo>
                    <a:pt x="13" y="0"/>
                  </a:moveTo>
                  <a:cubicBezTo>
                    <a:pt x="9" y="0"/>
                    <a:pt x="4" y="1"/>
                    <a:pt x="0" y="1"/>
                  </a:cubicBezTo>
                  <a:cubicBezTo>
                    <a:pt x="22" y="15"/>
                    <a:pt x="52" y="35"/>
                    <a:pt x="94" y="59"/>
                  </a:cubicBezTo>
                  <a:cubicBezTo>
                    <a:pt x="90" y="39"/>
                    <a:pt x="86" y="20"/>
                    <a:pt x="81" y="2"/>
                  </a:cubicBezTo>
                  <a:cubicBezTo>
                    <a:pt x="36" y="1"/>
                    <a:pt x="36" y="1"/>
                    <a:pt x="36" y="1"/>
                  </a:cubicBezTo>
                  <a:cubicBezTo>
                    <a:pt x="28" y="1"/>
                    <a:pt x="21" y="0"/>
                    <a:pt x="13" y="0"/>
                  </a:cubicBezTo>
                </a:path>
              </a:pathLst>
            </a:custGeom>
            <a:solidFill>
              <a:srgbClr val="F9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išḻiḑe"/>
            <p:cNvSpPr/>
            <p:nvPr/>
          </p:nvSpPr>
          <p:spPr bwMode="auto">
            <a:xfrm>
              <a:off x="7241206" y="4817741"/>
              <a:ext cx="544700" cy="586730"/>
            </a:xfrm>
            <a:custGeom>
              <a:avLst/>
              <a:gdLst>
                <a:gd name="T0" fmla="*/ 215 w 385"/>
                <a:gd name="T1" fmla="*/ 301 h 414"/>
                <a:gd name="T2" fmla="*/ 213 w 385"/>
                <a:gd name="T3" fmla="*/ 299 h 414"/>
                <a:gd name="T4" fmla="*/ 225 w 385"/>
                <a:gd name="T5" fmla="*/ 180 h 414"/>
                <a:gd name="T6" fmla="*/ 227 w 385"/>
                <a:gd name="T7" fmla="*/ 178 h 414"/>
                <a:gd name="T8" fmla="*/ 229 w 385"/>
                <a:gd name="T9" fmla="*/ 180 h 414"/>
                <a:gd name="T10" fmla="*/ 217 w 385"/>
                <a:gd name="T11" fmla="*/ 300 h 414"/>
                <a:gd name="T12" fmla="*/ 215 w 385"/>
                <a:gd name="T13" fmla="*/ 301 h 414"/>
                <a:gd name="T14" fmla="*/ 173 w 385"/>
                <a:gd name="T15" fmla="*/ 0 h 414"/>
                <a:gd name="T16" fmla="*/ 155 w 385"/>
                <a:gd name="T17" fmla="*/ 0 h 414"/>
                <a:gd name="T18" fmla="*/ 0 w 385"/>
                <a:gd name="T19" fmla="*/ 7 h 414"/>
                <a:gd name="T20" fmla="*/ 22 w 385"/>
                <a:gd name="T21" fmla="*/ 23 h 414"/>
                <a:gd name="T22" fmla="*/ 41 w 385"/>
                <a:gd name="T23" fmla="*/ 38 h 414"/>
                <a:gd name="T24" fmla="*/ 55 w 385"/>
                <a:gd name="T25" fmla="*/ 38 h 414"/>
                <a:gd name="T26" fmla="*/ 57 w 385"/>
                <a:gd name="T27" fmla="*/ 38 h 414"/>
                <a:gd name="T28" fmla="*/ 57 w 385"/>
                <a:gd name="T29" fmla="*/ 38 h 414"/>
                <a:gd name="T30" fmla="*/ 57 w 385"/>
                <a:gd name="T31" fmla="*/ 42 h 414"/>
                <a:gd name="T32" fmla="*/ 55 w 385"/>
                <a:gd name="T33" fmla="*/ 42 h 414"/>
                <a:gd name="T34" fmla="*/ 47 w 385"/>
                <a:gd name="T35" fmla="*/ 42 h 414"/>
                <a:gd name="T36" fmla="*/ 94 w 385"/>
                <a:gd name="T37" fmla="*/ 81 h 414"/>
                <a:gd name="T38" fmla="*/ 152 w 385"/>
                <a:gd name="T39" fmla="*/ 149 h 414"/>
                <a:gd name="T40" fmla="*/ 184 w 385"/>
                <a:gd name="T41" fmla="*/ 239 h 414"/>
                <a:gd name="T42" fmla="*/ 214 w 385"/>
                <a:gd name="T43" fmla="*/ 325 h 414"/>
                <a:gd name="T44" fmla="*/ 262 w 385"/>
                <a:gd name="T45" fmla="*/ 389 h 414"/>
                <a:gd name="T46" fmla="*/ 290 w 385"/>
                <a:gd name="T47" fmla="*/ 414 h 414"/>
                <a:gd name="T48" fmla="*/ 385 w 385"/>
                <a:gd name="T49" fmla="*/ 406 h 414"/>
                <a:gd name="T50" fmla="*/ 274 w 385"/>
                <a:gd name="T51" fmla="*/ 165 h 414"/>
                <a:gd name="T52" fmla="*/ 267 w 385"/>
                <a:gd name="T53" fmla="*/ 58 h 414"/>
                <a:gd name="T54" fmla="*/ 173 w 385"/>
                <a:gd name="T55"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5" h="414">
                  <a:moveTo>
                    <a:pt x="215" y="301"/>
                  </a:moveTo>
                  <a:cubicBezTo>
                    <a:pt x="214" y="301"/>
                    <a:pt x="213" y="300"/>
                    <a:pt x="213" y="299"/>
                  </a:cubicBezTo>
                  <a:cubicBezTo>
                    <a:pt x="220" y="260"/>
                    <a:pt x="224" y="220"/>
                    <a:pt x="225" y="180"/>
                  </a:cubicBezTo>
                  <a:cubicBezTo>
                    <a:pt x="225" y="179"/>
                    <a:pt x="226" y="178"/>
                    <a:pt x="227" y="178"/>
                  </a:cubicBezTo>
                  <a:cubicBezTo>
                    <a:pt x="228" y="178"/>
                    <a:pt x="229" y="179"/>
                    <a:pt x="229" y="180"/>
                  </a:cubicBezTo>
                  <a:cubicBezTo>
                    <a:pt x="228" y="220"/>
                    <a:pt x="224" y="260"/>
                    <a:pt x="217" y="300"/>
                  </a:cubicBezTo>
                  <a:cubicBezTo>
                    <a:pt x="217" y="301"/>
                    <a:pt x="216" y="301"/>
                    <a:pt x="215" y="301"/>
                  </a:cubicBezTo>
                  <a:moveTo>
                    <a:pt x="173" y="0"/>
                  </a:moveTo>
                  <a:cubicBezTo>
                    <a:pt x="167" y="0"/>
                    <a:pt x="161" y="0"/>
                    <a:pt x="155" y="0"/>
                  </a:cubicBezTo>
                  <a:cubicBezTo>
                    <a:pt x="0" y="7"/>
                    <a:pt x="0" y="7"/>
                    <a:pt x="0" y="7"/>
                  </a:cubicBezTo>
                  <a:cubicBezTo>
                    <a:pt x="8" y="12"/>
                    <a:pt x="15" y="18"/>
                    <a:pt x="22" y="23"/>
                  </a:cubicBezTo>
                  <a:cubicBezTo>
                    <a:pt x="28" y="28"/>
                    <a:pt x="35" y="33"/>
                    <a:pt x="41" y="38"/>
                  </a:cubicBezTo>
                  <a:cubicBezTo>
                    <a:pt x="46" y="38"/>
                    <a:pt x="51" y="38"/>
                    <a:pt x="55" y="38"/>
                  </a:cubicBezTo>
                  <a:cubicBezTo>
                    <a:pt x="56" y="38"/>
                    <a:pt x="56" y="38"/>
                    <a:pt x="57" y="38"/>
                  </a:cubicBezTo>
                  <a:cubicBezTo>
                    <a:pt x="57" y="38"/>
                    <a:pt x="57" y="38"/>
                    <a:pt x="57" y="38"/>
                  </a:cubicBezTo>
                  <a:cubicBezTo>
                    <a:pt x="59" y="38"/>
                    <a:pt x="59" y="42"/>
                    <a:pt x="57" y="42"/>
                  </a:cubicBezTo>
                  <a:cubicBezTo>
                    <a:pt x="56" y="42"/>
                    <a:pt x="56" y="42"/>
                    <a:pt x="55" y="42"/>
                  </a:cubicBezTo>
                  <a:cubicBezTo>
                    <a:pt x="52" y="42"/>
                    <a:pt x="50" y="42"/>
                    <a:pt x="47" y="42"/>
                  </a:cubicBezTo>
                  <a:cubicBezTo>
                    <a:pt x="63" y="55"/>
                    <a:pt x="79" y="67"/>
                    <a:pt x="94" y="81"/>
                  </a:cubicBezTo>
                  <a:cubicBezTo>
                    <a:pt x="116" y="101"/>
                    <a:pt x="137" y="123"/>
                    <a:pt x="152" y="149"/>
                  </a:cubicBezTo>
                  <a:cubicBezTo>
                    <a:pt x="168" y="177"/>
                    <a:pt x="176" y="208"/>
                    <a:pt x="184" y="239"/>
                  </a:cubicBezTo>
                  <a:cubicBezTo>
                    <a:pt x="191" y="269"/>
                    <a:pt x="200" y="298"/>
                    <a:pt x="214" y="325"/>
                  </a:cubicBezTo>
                  <a:cubicBezTo>
                    <a:pt x="227" y="349"/>
                    <a:pt x="243" y="370"/>
                    <a:pt x="262" y="389"/>
                  </a:cubicBezTo>
                  <a:cubicBezTo>
                    <a:pt x="271" y="398"/>
                    <a:pt x="280" y="406"/>
                    <a:pt x="290" y="414"/>
                  </a:cubicBezTo>
                  <a:cubicBezTo>
                    <a:pt x="385" y="406"/>
                    <a:pt x="385" y="406"/>
                    <a:pt x="385" y="406"/>
                  </a:cubicBezTo>
                  <a:cubicBezTo>
                    <a:pt x="320" y="338"/>
                    <a:pt x="274" y="257"/>
                    <a:pt x="274" y="165"/>
                  </a:cubicBezTo>
                  <a:cubicBezTo>
                    <a:pt x="274" y="127"/>
                    <a:pt x="272" y="91"/>
                    <a:pt x="267" y="58"/>
                  </a:cubicBezTo>
                  <a:cubicBezTo>
                    <a:pt x="225" y="34"/>
                    <a:pt x="195" y="14"/>
                    <a:pt x="173" y="0"/>
                  </a:cubicBezTo>
                </a:path>
              </a:pathLst>
            </a:custGeom>
            <a:solidFill>
              <a:srgbClr val="FF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išḷïdè"/>
            <p:cNvSpPr/>
            <p:nvPr/>
          </p:nvSpPr>
          <p:spPr bwMode="auto">
            <a:xfrm>
              <a:off x="7600977" y="4819423"/>
              <a:ext cx="435424" cy="573281"/>
            </a:xfrm>
            <a:custGeom>
              <a:avLst/>
              <a:gdLst>
                <a:gd name="T0" fmla="*/ 0 w 308"/>
                <a:gd name="T1" fmla="*/ 0 h 405"/>
                <a:gd name="T2" fmla="*/ 13 w 308"/>
                <a:gd name="T3" fmla="*/ 57 h 405"/>
                <a:gd name="T4" fmla="*/ 20 w 308"/>
                <a:gd name="T5" fmla="*/ 164 h 405"/>
                <a:gd name="T6" fmla="*/ 131 w 308"/>
                <a:gd name="T7" fmla="*/ 405 h 405"/>
                <a:gd name="T8" fmla="*/ 244 w 308"/>
                <a:gd name="T9" fmla="*/ 397 h 405"/>
                <a:gd name="T10" fmla="*/ 294 w 308"/>
                <a:gd name="T11" fmla="*/ 387 h 405"/>
                <a:gd name="T12" fmla="*/ 308 w 308"/>
                <a:gd name="T13" fmla="*/ 112 h 405"/>
                <a:gd name="T14" fmla="*/ 302 w 308"/>
                <a:gd name="T15" fmla="*/ 96 h 405"/>
                <a:gd name="T16" fmla="*/ 176 w 308"/>
                <a:gd name="T17" fmla="*/ 6 h 405"/>
                <a:gd name="T18" fmla="*/ 171 w 308"/>
                <a:gd name="T19" fmla="*/ 6 h 405"/>
                <a:gd name="T20" fmla="*/ 0 w 308"/>
                <a:gd name="T21"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405">
                  <a:moveTo>
                    <a:pt x="0" y="0"/>
                  </a:moveTo>
                  <a:cubicBezTo>
                    <a:pt x="5" y="18"/>
                    <a:pt x="9" y="37"/>
                    <a:pt x="13" y="57"/>
                  </a:cubicBezTo>
                  <a:cubicBezTo>
                    <a:pt x="18" y="90"/>
                    <a:pt x="20" y="126"/>
                    <a:pt x="20" y="164"/>
                  </a:cubicBezTo>
                  <a:cubicBezTo>
                    <a:pt x="20" y="256"/>
                    <a:pt x="66" y="337"/>
                    <a:pt x="131" y="405"/>
                  </a:cubicBezTo>
                  <a:cubicBezTo>
                    <a:pt x="244" y="397"/>
                    <a:pt x="244" y="397"/>
                    <a:pt x="244" y="397"/>
                  </a:cubicBezTo>
                  <a:cubicBezTo>
                    <a:pt x="263" y="396"/>
                    <a:pt x="280" y="393"/>
                    <a:pt x="294" y="387"/>
                  </a:cubicBezTo>
                  <a:cubicBezTo>
                    <a:pt x="300" y="299"/>
                    <a:pt x="305" y="204"/>
                    <a:pt x="308" y="112"/>
                  </a:cubicBezTo>
                  <a:cubicBezTo>
                    <a:pt x="302" y="96"/>
                    <a:pt x="302" y="96"/>
                    <a:pt x="302" y="96"/>
                  </a:cubicBezTo>
                  <a:cubicBezTo>
                    <a:pt x="279" y="41"/>
                    <a:pt x="229" y="6"/>
                    <a:pt x="176" y="6"/>
                  </a:cubicBezTo>
                  <a:cubicBezTo>
                    <a:pt x="174" y="6"/>
                    <a:pt x="173" y="6"/>
                    <a:pt x="171" y="6"/>
                  </a:cubicBezTo>
                  <a:cubicBezTo>
                    <a:pt x="0" y="0"/>
                    <a:pt x="0" y="0"/>
                    <a:pt x="0" y="0"/>
                  </a:cubicBezTo>
                </a:path>
              </a:pathLst>
            </a:custGeom>
            <a:solidFill>
              <a:srgbClr val="C7C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íṣlîḍé"/>
            <p:cNvSpPr/>
            <p:nvPr/>
          </p:nvSpPr>
          <p:spPr bwMode="auto">
            <a:xfrm>
              <a:off x="7093263" y="4827828"/>
              <a:ext cx="198378" cy="43711"/>
            </a:xfrm>
            <a:custGeom>
              <a:avLst/>
              <a:gdLst>
                <a:gd name="T0" fmla="*/ 99 w 140"/>
                <a:gd name="T1" fmla="*/ 0 h 31"/>
                <a:gd name="T2" fmla="*/ 13 w 140"/>
                <a:gd name="T3" fmla="*/ 4 h 31"/>
                <a:gd name="T4" fmla="*/ 0 w 140"/>
                <a:gd name="T5" fmla="*/ 12 h 31"/>
                <a:gd name="T6" fmla="*/ 8 w 140"/>
                <a:gd name="T7" fmla="*/ 13 h 31"/>
                <a:gd name="T8" fmla="*/ 140 w 140"/>
                <a:gd name="T9" fmla="*/ 31 h 31"/>
                <a:gd name="T10" fmla="*/ 99 w 140"/>
                <a:gd name="T11" fmla="*/ 0 h 31"/>
              </a:gdLst>
              <a:ahLst/>
              <a:cxnLst>
                <a:cxn ang="0">
                  <a:pos x="T0" y="T1"/>
                </a:cxn>
                <a:cxn ang="0">
                  <a:pos x="T2" y="T3"/>
                </a:cxn>
                <a:cxn ang="0">
                  <a:pos x="T4" y="T5"/>
                </a:cxn>
                <a:cxn ang="0">
                  <a:pos x="T6" y="T7"/>
                </a:cxn>
                <a:cxn ang="0">
                  <a:pos x="T8" y="T9"/>
                </a:cxn>
                <a:cxn ang="0">
                  <a:pos x="T10" y="T11"/>
                </a:cxn>
              </a:cxnLst>
              <a:rect l="0" t="0" r="r" b="b"/>
              <a:pathLst>
                <a:path w="140" h="31">
                  <a:moveTo>
                    <a:pt x="99" y="0"/>
                  </a:moveTo>
                  <a:cubicBezTo>
                    <a:pt x="13" y="4"/>
                    <a:pt x="13" y="4"/>
                    <a:pt x="13" y="4"/>
                  </a:cubicBezTo>
                  <a:cubicBezTo>
                    <a:pt x="9" y="7"/>
                    <a:pt x="4" y="9"/>
                    <a:pt x="0" y="12"/>
                  </a:cubicBezTo>
                  <a:cubicBezTo>
                    <a:pt x="3" y="12"/>
                    <a:pt x="5" y="13"/>
                    <a:pt x="8" y="13"/>
                  </a:cubicBezTo>
                  <a:cubicBezTo>
                    <a:pt x="51" y="24"/>
                    <a:pt x="95" y="30"/>
                    <a:pt x="140" y="31"/>
                  </a:cubicBezTo>
                  <a:cubicBezTo>
                    <a:pt x="126" y="21"/>
                    <a:pt x="113" y="10"/>
                    <a:pt x="99" y="0"/>
                  </a:cubicBezTo>
                </a:path>
              </a:pathLst>
            </a:custGeom>
            <a:solidFill>
              <a:srgbClr val="FF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iŝļiďé"/>
            <p:cNvSpPr/>
            <p:nvPr/>
          </p:nvSpPr>
          <p:spPr bwMode="auto">
            <a:xfrm>
              <a:off x="6563693" y="4923655"/>
              <a:ext cx="754847" cy="512758"/>
            </a:xfrm>
            <a:custGeom>
              <a:avLst/>
              <a:gdLst>
                <a:gd name="T0" fmla="*/ 271 w 533"/>
                <a:gd name="T1" fmla="*/ 0 h 361"/>
                <a:gd name="T2" fmla="*/ 23 w 533"/>
                <a:gd name="T3" fmla="*/ 94 h 361"/>
                <a:gd name="T4" fmla="*/ 0 w 533"/>
                <a:gd name="T5" fmla="*/ 73 h 361"/>
                <a:gd name="T6" fmla="*/ 35 w 533"/>
                <a:gd name="T7" fmla="*/ 165 h 361"/>
                <a:gd name="T8" fmla="*/ 63 w 533"/>
                <a:gd name="T9" fmla="*/ 232 h 361"/>
                <a:gd name="T10" fmla="*/ 195 w 533"/>
                <a:gd name="T11" fmla="*/ 189 h 361"/>
                <a:gd name="T12" fmla="*/ 475 w 533"/>
                <a:gd name="T13" fmla="*/ 356 h 361"/>
                <a:gd name="T14" fmla="*/ 477 w 533"/>
                <a:gd name="T15" fmla="*/ 361 h 361"/>
                <a:gd name="T16" fmla="*/ 533 w 533"/>
                <a:gd name="T17" fmla="*/ 357 h 361"/>
                <a:gd name="T18" fmla="*/ 529 w 533"/>
                <a:gd name="T19" fmla="*/ 334 h 361"/>
                <a:gd name="T20" fmla="*/ 271 w 533"/>
                <a:gd name="T21"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3" h="361">
                  <a:moveTo>
                    <a:pt x="271" y="0"/>
                  </a:moveTo>
                  <a:cubicBezTo>
                    <a:pt x="172" y="52"/>
                    <a:pt x="84" y="89"/>
                    <a:pt x="23" y="94"/>
                  </a:cubicBezTo>
                  <a:cubicBezTo>
                    <a:pt x="0" y="73"/>
                    <a:pt x="0" y="73"/>
                    <a:pt x="0" y="73"/>
                  </a:cubicBezTo>
                  <a:cubicBezTo>
                    <a:pt x="5" y="98"/>
                    <a:pt x="16" y="129"/>
                    <a:pt x="35" y="165"/>
                  </a:cubicBezTo>
                  <a:cubicBezTo>
                    <a:pt x="63" y="232"/>
                    <a:pt x="63" y="232"/>
                    <a:pt x="63" y="232"/>
                  </a:cubicBezTo>
                  <a:cubicBezTo>
                    <a:pt x="96" y="202"/>
                    <a:pt x="144" y="189"/>
                    <a:pt x="195" y="189"/>
                  </a:cubicBezTo>
                  <a:cubicBezTo>
                    <a:pt x="304" y="189"/>
                    <a:pt x="429" y="250"/>
                    <a:pt x="475" y="356"/>
                  </a:cubicBezTo>
                  <a:cubicBezTo>
                    <a:pt x="476" y="358"/>
                    <a:pt x="477" y="359"/>
                    <a:pt x="477" y="361"/>
                  </a:cubicBezTo>
                  <a:cubicBezTo>
                    <a:pt x="533" y="357"/>
                    <a:pt x="533" y="357"/>
                    <a:pt x="533" y="357"/>
                  </a:cubicBezTo>
                  <a:cubicBezTo>
                    <a:pt x="531" y="349"/>
                    <a:pt x="530" y="342"/>
                    <a:pt x="529" y="334"/>
                  </a:cubicBezTo>
                  <a:cubicBezTo>
                    <a:pt x="508" y="112"/>
                    <a:pt x="385" y="39"/>
                    <a:pt x="271" y="0"/>
                  </a:cubicBezTo>
                </a:path>
              </a:pathLst>
            </a:custGeom>
            <a:solidFill>
              <a:srgbClr val="F9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ïṥľïḍe"/>
            <p:cNvSpPr/>
            <p:nvPr/>
          </p:nvSpPr>
          <p:spPr bwMode="auto">
            <a:xfrm>
              <a:off x="6652796" y="5192643"/>
              <a:ext cx="586730" cy="270669"/>
            </a:xfrm>
            <a:custGeom>
              <a:avLst/>
              <a:gdLst>
                <a:gd name="T0" fmla="*/ 132 w 414"/>
                <a:gd name="T1" fmla="*/ 0 h 192"/>
                <a:gd name="T2" fmla="*/ 0 w 414"/>
                <a:gd name="T3" fmla="*/ 43 h 192"/>
                <a:gd name="T4" fmla="*/ 24 w 414"/>
                <a:gd name="T5" fmla="*/ 102 h 192"/>
                <a:gd name="T6" fmla="*/ 150 w 414"/>
                <a:gd name="T7" fmla="*/ 192 h 192"/>
                <a:gd name="T8" fmla="*/ 154 w 414"/>
                <a:gd name="T9" fmla="*/ 192 h 192"/>
                <a:gd name="T10" fmla="*/ 212 w 414"/>
                <a:gd name="T11" fmla="*/ 188 h 192"/>
                <a:gd name="T12" fmla="*/ 210 w 414"/>
                <a:gd name="T13" fmla="*/ 187 h 192"/>
                <a:gd name="T14" fmla="*/ 75 w 414"/>
                <a:gd name="T15" fmla="*/ 143 h 192"/>
                <a:gd name="T16" fmla="*/ 71 w 414"/>
                <a:gd name="T17" fmla="*/ 143 h 192"/>
                <a:gd name="T18" fmla="*/ 71 w 414"/>
                <a:gd name="T19" fmla="*/ 143 h 192"/>
                <a:gd name="T20" fmla="*/ 71 w 414"/>
                <a:gd name="T21" fmla="*/ 139 h 192"/>
                <a:gd name="T22" fmla="*/ 75 w 414"/>
                <a:gd name="T23" fmla="*/ 139 h 192"/>
                <a:gd name="T24" fmla="*/ 90 w 414"/>
                <a:gd name="T25" fmla="*/ 139 h 192"/>
                <a:gd name="T26" fmla="*/ 218 w 414"/>
                <a:gd name="T27" fmla="*/ 187 h 192"/>
                <a:gd name="T28" fmla="*/ 251 w 414"/>
                <a:gd name="T29" fmla="*/ 185 h 192"/>
                <a:gd name="T30" fmla="*/ 250 w 414"/>
                <a:gd name="T31" fmla="*/ 179 h 192"/>
                <a:gd name="T32" fmla="*/ 207 w 414"/>
                <a:gd name="T33" fmla="*/ 112 h 192"/>
                <a:gd name="T34" fmla="*/ 209 w 414"/>
                <a:gd name="T35" fmla="*/ 108 h 192"/>
                <a:gd name="T36" fmla="*/ 210 w 414"/>
                <a:gd name="T37" fmla="*/ 109 h 192"/>
                <a:gd name="T38" fmla="*/ 227 w 414"/>
                <a:gd name="T39" fmla="*/ 126 h 192"/>
                <a:gd name="T40" fmla="*/ 255 w 414"/>
                <a:gd name="T41" fmla="*/ 184 h 192"/>
                <a:gd name="T42" fmla="*/ 414 w 414"/>
                <a:gd name="T43" fmla="*/ 172 h 192"/>
                <a:gd name="T44" fmla="*/ 412 w 414"/>
                <a:gd name="T45" fmla="*/ 167 h 192"/>
                <a:gd name="T46" fmla="*/ 132 w 414"/>
                <a:gd name="T4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4" h="192">
                  <a:moveTo>
                    <a:pt x="132" y="0"/>
                  </a:moveTo>
                  <a:cubicBezTo>
                    <a:pt x="81" y="0"/>
                    <a:pt x="33" y="13"/>
                    <a:pt x="0" y="43"/>
                  </a:cubicBezTo>
                  <a:cubicBezTo>
                    <a:pt x="24" y="102"/>
                    <a:pt x="24" y="102"/>
                    <a:pt x="24" y="102"/>
                  </a:cubicBezTo>
                  <a:cubicBezTo>
                    <a:pt x="47" y="157"/>
                    <a:pt x="96" y="192"/>
                    <a:pt x="150" y="192"/>
                  </a:cubicBezTo>
                  <a:cubicBezTo>
                    <a:pt x="151" y="192"/>
                    <a:pt x="153" y="192"/>
                    <a:pt x="154" y="192"/>
                  </a:cubicBezTo>
                  <a:cubicBezTo>
                    <a:pt x="212" y="188"/>
                    <a:pt x="212" y="188"/>
                    <a:pt x="212" y="188"/>
                  </a:cubicBezTo>
                  <a:cubicBezTo>
                    <a:pt x="211" y="187"/>
                    <a:pt x="211" y="187"/>
                    <a:pt x="210" y="187"/>
                  </a:cubicBezTo>
                  <a:cubicBezTo>
                    <a:pt x="170" y="161"/>
                    <a:pt x="123" y="143"/>
                    <a:pt x="75" y="143"/>
                  </a:cubicBezTo>
                  <a:cubicBezTo>
                    <a:pt x="74" y="143"/>
                    <a:pt x="72" y="143"/>
                    <a:pt x="71" y="143"/>
                  </a:cubicBezTo>
                  <a:cubicBezTo>
                    <a:pt x="71" y="143"/>
                    <a:pt x="71" y="143"/>
                    <a:pt x="71" y="143"/>
                  </a:cubicBezTo>
                  <a:cubicBezTo>
                    <a:pt x="69" y="143"/>
                    <a:pt x="69" y="139"/>
                    <a:pt x="71" y="139"/>
                  </a:cubicBezTo>
                  <a:cubicBezTo>
                    <a:pt x="73" y="139"/>
                    <a:pt x="74" y="139"/>
                    <a:pt x="75" y="139"/>
                  </a:cubicBezTo>
                  <a:cubicBezTo>
                    <a:pt x="80" y="139"/>
                    <a:pt x="85" y="139"/>
                    <a:pt x="90" y="139"/>
                  </a:cubicBezTo>
                  <a:cubicBezTo>
                    <a:pt x="136" y="143"/>
                    <a:pt x="180" y="162"/>
                    <a:pt x="218" y="187"/>
                  </a:cubicBezTo>
                  <a:cubicBezTo>
                    <a:pt x="251" y="185"/>
                    <a:pt x="251" y="185"/>
                    <a:pt x="251" y="185"/>
                  </a:cubicBezTo>
                  <a:cubicBezTo>
                    <a:pt x="251" y="183"/>
                    <a:pt x="250" y="181"/>
                    <a:pt x="250" y="179"/>
                  </a:cubicBezTo>
                  <a:cubicBezTo>
                    <a:pt x="243" y="153"/>
                    <a:pt x="228" y="129"/>
                    <a:pt x="207" y="112"/>
                  </a:cubicBezTo>
                  <a:cubicBezTo>
                    <a:pt x="206" y="110"/>
                    <a:pt x="207" y="108"/>
                    <a:pt x="209" y="108"/>
                  </a:cubicBezTo>
                  <a:cubicBezTo>
                    <a:pt x="209" y="108"/>
                    <a:pt x="210" y="109"/>
                    <a:pt x="210" y="109"/>
                  </a:cubicBezTo>
                  <a:cubicBezTo>
                    <a:pt x="216" y="114"/>
                    <a:pt x="222" y="120"/>
                    <a:pt x="227" y="126"/>
                  </a:cubicBezTo>
                  <a:cubicBezTo>
                    <a:pt x="241" y="143"/>
                    <a:pt x="250" y="163"/>
                    <a:pt x="255" y="184"/>
                  </a:cubicBezTo>
                  <a:cubicBezTo>
                    <a:pt x="414" y="172"/>
                    <a:pt x="414" y="172"/>
                    <a:pt x="414" y="172"/>
                  </a:cubicBezTo>
                  <a:cubicBezTo>
                    <a:pt x="414" y="170"/>
                    <a:pt x="413" y="169"/>
                    <a:pt x="412" y="167"/>
                  </a:cubicBezTo>
                  <a:cubicBezTo>
                    <a:pt x="366" y="61"/>
                    <a:pt x="241" y="0"/>
                    <a:pt x="132" y="0"/>
                  </a:cubicBezTo>
                </a:path>
              </a:pathLst>
            </a:custGeom>
            <a:solidFill>
              <a:srgbClr val="C7C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ïšḻïdè"/>
            <p:cNvSpPr/>
            <p:nvPr/>
          </p:nvSpPr>
          <p:spPr bwMode="auto">
            <a:xfrm>
              <a:off x="6948682" y="4848002"/>
              <a:ext cx="694325" cy="581686"/>
            </a:xfrm>
            <a:custGeom>
              <a:avLst/>
              <a:gdLst>
                <a:gd name="T0" fmla="*/ 97 w 491"/>
                <a:gd name="T1" fmla="*/ 0 h 411"/>
                <a:gd name="T2" fmla="*/ 0 w 491"/>
                <a:gd name="T3" fmla="*/ 54 h 411"/>
                <a:gd name="T4" fmla="*/ 258 w 491"/>
                <a:gd name="T5" fmla="*/ 388 h 411"/>
                <a:gd name="T6" fmla="*/ 262 w 491"/>
                <a:gd name="T7" fmla="*/ 411 h 411"/>
                <a:gd name="T8" fmla="*/ 491 w 491"/>
                <a:gd name="T9" fmla="*/ 393 h 411"/>
                <a:gd name="T10" fmla="*/ 482 w 491"/>
                <a:gd name="T11" fmla="*/ 385 h 411"/>
                <a:gd name="T12" fmla="*/ 420 w 491"/>
                <a:gd name="T13" fmla="*/ 311 h 411"/>
                <a:gd name="T14" fmla="*/ 400 w 491"/>
                <a:gd name="T15" fmla="*/ 264 h 411"/>
                <a:gd name="T16" fmla="*/ 384 w 491"/>
                <a:gd name="T17" fmla="*/ 205 h 411"/>
                <a:gd name="T18" fmla="*/ 364 w 491"/>
                <a:gd name="T19" fmla="*/ 147 h 411"/>
                <a:gd name="T20" fmla="*/ 335 w 491"/>
                <a:gd name="T21" fmla="*/ 101 h 411"/>
                <a:gd name="T22" fmla="*/ 253 w 491"/>
                <a:gd name="T23" fmla="*/ 26 h 411"/>
                <a:gd name="T24" fmla="*/ 247 w 491"/>
                <a:gd name="T25" fmla="*/ 21 h 411"/>
                <a:gd name="T26" fmla="*/ 220 w 491"/>
                <a:gd name="T27" fmla="*/ 20 h 411"/>
                <a:gd name="T28" fmla="*/ 97 w 491"/>
                <a:gd name="T29"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1" h="411">
                  <a:moveTo>
                    <a:pt x="97" y="0"/>
                  </a:moveTo>
                  <a:cubicBezTo>
                    <a:pt x="64" y="20"/>
                    <a:pt x="32" y="38"/>
                    <a:pt x="0" y="54"/>
                  </a:cubicBezTo>
                  <a:cubicBezTo>
                    <a:pt x="114" y="93"/>
                    <a:pt x="237" y="166"/>
                    <a:pt x="258" y="388"/>
                  </a:cubicBezTo>
                  <a:cubicBezTo>
                    <a:pt x="259" y="396"/>
                    <a:pt x="260" y="403"/>
                    <a:pt x="262" y="411"/>
                  </a:cubicBezTo>
                  <a:cubicBezTo>
                    <a:pt x="491" y="393"/>
                    <a:pt x="491" y="393"/>
                    <a:pt x="491" y="393"/>
                  </a:cubicBezTo>
                  <a:cubicBezTo>
                    <a:pt x="488" y="391"/>
                    <a:pt x="485" y="388"/>
                    <a:pt x="482" y="385"/>
                  </a:cubicBezTo>
                  <a:cubicBezTo>
                    <a:pt x="458" y="364"/>
                    <a:pt x="436" y="339"/>
                    <a:pt x="420" y="311"/>
                  </a:cubicBezTo>
                  <a:cubicBezTo>
                    <a:pt x="412" y="296"/>
                    <a:pt x="405" y="280"/>
                    <a:pt x="400" y="264"/>
                  </a:cubicBezTo>
                  <a:cubicBezTo>
                    <a:pt x="393" y="245"/>
                    <a:pt x="389" y="225"/>
                    <a:pt x="384" y="205"/>
                  </a:cubicBezTo>
                  <a:cubicBezTo>
                    <a:pt x="379" y="185"/>
                    <a:pt x="373" y="166"/>
                    <a:pt x="364" y="147"/>
                  </a:cubicBezTo>
                  <a:cubicBezTo>
                    <a:pt x="357" y="130"/>
                    <a:pt x="346" y="115"/>
                    <a:pt x="335" y="101"/>
                  </a:cubicBezTo>
                  <a:cubicBezTo>
                    <a:pt x="311" y="72"/>
                    <a:pt x="282" y="48"/>
                    <a:pt x="253" y="26"/>
                  </a:cubicBezTo>
                  <a:cubicBezTo>
                    <a:pt x="251" y="24"/>
                    <a:pt x="249" y="23"/>
                    <a:pt x="247" y="21"/>
                  </a:cubicBezTo>
                  <a:cubicBezTo>
                    <a:pt x="238" y="21"/>
                    <a:pt x="229" y="20"/>
                    <a:pt x="220" y="20"/>
                  </a:cubicBezTo>
                  <a:cubicBezTo>
                    <a:pt x="178" y="17"/>
                    <a:pt x="137" y="11"/>
                    <a:pt x="97" y="0"/>
                  </a:cubicBezTo>
                </a:path>
              </a:pathLst>
            </a:custGeom>
            <a:solidFill>
              <a:srgbClr val="FF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isļïḑè"/>
            <p:cNvSpPr/>
            <p:nvPr/>
          </p:nvSpPr>
          <p:spPr bwMode="auto">
            <a:xfrm>
              <a:off x="6530069" y="4842959"/>
              <a:ext cx="554787" cy="215190"/>
            </a:xfrm>
            <a:custGeom>
              <a:avLst/>
              <a:gdLst>
                <a:gd name="T0" fmla="*/ 274 w 392"/>
                <a:gd name="T1" fmla="*/ 0 h 152"/>
                <a:gd name="T2" fmla="*/ 178 w 392"/>
                <a:gd name="T3" fmla="*/ 4 h 152"/>
                <a:gd name="T4" fmla="*/ 24 w 392"/>
                <a:gd name="T5" fmla="*/ 131 h 152"/>
                <a:gd name="T6" fmla="*/ 47 w 392"/>
                <a:gd name="T7" fmla="*/ 152 h 152"/>
                <a:gd name="T8" fmla="*/ 295 w 392"/>
                <a:gd name="T9" fmla="*/ 58 h 152"/>
                <a:gd name="T10" fmla="*/ 392 w 392"/>
                <a:gd name="T11" fmla="*/ 4 h 152"/>
                <a:gd name="T12" fmla="*/ 392 w 392"/>
                <a:gd name="T13" fmla="*/ 4 h 152"/>
                <a:gd name="T14" fmla="*/ 47 w 392"/>
                <a:gd name="T15" fmla="*/ 152 h 152"/>
                <a:gd name="T16" fmla="*/ 28 w 392"/>
                <a:gd name="T17" fmla="*/ 135 h 152"/>
                <a:gd name="T18" fmla="*/ 274 w 392"/>
                <a:gd name="T19"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152">
                  <a:moveTo>
                    <a:pt x="274" y="0"/>
                  </a:moveTo>
                  <a:cubicBezTo>
                    <a:pt x="178" y="4"/>
                    <a:pt x="178" y="4"/>
                    <a:pt x="178" y="4"/>
                  </a:cubicBezTo>
                  <a:cubicBezTo>
                    <a:pt x="98" y="7"/>
                    <a:pt x="0" y="16"/>
                    <a:pt x="24" y="131"/>
                  </a:cubicBezTo>
                  <a:cubicBezTo>
                    <a:pt x="47" y="152"/>
                    <a:pt x="47" y="152"/>
                    <a:pt x="47" y="152"/>
                  </a:cubicBezTo>
                  <a:cubicBezTo>
                    <a:pt x="108" y="147"/>
                    <a:pt x="196" y="110"/>
                    <a:pt x="295" y="58"/>
                  </a:cubicBezTo>
                  <a:cubicBezTo>
                    <a:pt x="327" y="42"/>
                    <a:pt x="359" y="24"/>
                    <a:pt x="392" y="4"/>
                  </a:cubicBezTo>
                  <a:cubicBezTo>
                    <a:pt x="392" y="4"/>
                    <a:pt x="392" y="4"/>
                    <a:pt x="392" y="4"/>
                  </a:cubicBezTo>
                  <a:cubicBezTo>
                    <a:pt x="255" y="84"/>
                    <a:pt x="128" y="145"/>
                    <a:pt x="47" y="152"/>
                  </a:cubicBezTo>
                  <a:cubicBezTo>
                    <a:pt x="28" y="135"/>
                    <a:pt x="28" y="135"/>
                    <a:pt x="28" y="135"/>
                  </a:cubicBezTo>
                  <a:cubicBezTo>
                    <a:pt x="79" y="108"/>
                    <a:pt x="168" y="59"/>
                    <a:pt x="274" y="0"/>
                  </a:cubicBezTo>
                </a:path>
              </a:pathLst>
            </a:custGeom>
            <a:solidFill>
              <a:srgbClr val="FC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îšľîde"/>
            <p:cNvSpPr/>
            <p:nvPr/>
          </p:nvSpPr>
          <p:spPr bwMode="auto">
            <a:xfrm>
              <a:off x="6570418" y="4834553"/>
              <a:ext cx="1548361" cy="532932"/>
            </a:xfrm>
            <a:custGeom>
              <a:avLst/>
              <a:gdLst>
                <a:gd name="T0" fmla="*/ 1036 w 1094"/>
                <a:gd name="T1" fmla="*/ 102 h 377"/>
                <a:gd name="T2" fmla="*/ 1022 w 1094"/>
                <a:gd name="T3" fmla="*/ 377 h 377"/>
                <a:gd name="T4" fmla="*/ 1081 w 1094"/>
                <a:gd name="T5" fmla="*/ 212 h 377"/>
                <a:gd name="T6" fmla="*/ 1036 w 1094"/>
                <a:gd name="T7" fmla="*/ 102 h 377"/>
                <a:gd name="T8" fmla="*/ 335 w 1094"/>
                <a:gd name="T9" fmla="*/ 2 h 377"/>
                <a:gd name="T10" fmla="*/ 246 w 1094"/>
                <a:gd name="T11" fmla="*/ 6 h 377"/>
                <a:gd name="T12" fmla="*/ 0 w 1094"/>
                <a:gd name="T13" fmla="*/ 141 h 377"/>
                <a:gd name="T14" fmla="*/ 19 w 1094"/>
                <a:gd name="T15" fmla="*/ 158 h 377"/>
                <a:gd name="T16" fmla="*/ 364 w 1094"/>
                <a:gd name="T17" fmla="*/ 10 h 377"/>
                <a:gd name="T18" fmla="*/ 335 w 1094"/>
                <a:gd name="T19" fmla="*/ 2 h 377"/>
                <a:gd name="T20" fmla="*/ 382 w 1094"/>
                <a:gd name="T21" fmla="*/ 0 h 377"/>
                <a:gd name="T22" fmla="*/ 347 w 1094"/>
                <a:gd name="T23" fmla="*/ 2 h 377"/>
                <a:gd name="T24" fmla="*/ 369 w 1094"/>
                <a:gd name="T25" fmla="*/ 8 h 377"/>
                <a:gd name="T26" fmla="*/ 382 w 1094"/>
                <a:gd name="T27"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4" h="377">
                  <a:moveTo>
                    <a:pt x="1036" y="102"/>
                  </a:moveTo>
                  <a:cubicBezTo>
                    <a:pt x="1033" y="194"/>
                    <a:pt x="1028" y="289"/>
                    <a:pt x="1022" y="377"/>
                  </a:cubicBezTo>
                  <a:cubicBezTo>
                    <a:pt x="1079" y="356"/>
                    <a:pt x="1094" y="297"/>
                    <a:pt x="1081" y="212"/>
                  </a:cubicBezTo>
                  <a:cubicBezTo>
                    <a:pt x="1036" y="102"/>
                    <a:pt x="1036" y="102"/>
                    <a:pt x="1036" y="102"/>
                  </a:cubicBezTo>
                  <a:moveTo>
                    <a:pt x="335" y="2"/>
                  </a:moveTo>
                  <a:cubicBezTo>
                    <a:pt x="246" y="6"/>
                    <a:pt x="246" y="6"/>
                    <a:pt x="246" y="6"/>
                  </a:cubicBezTo>
                  <a:cubicBezTo>
                    <a:pt x="140" y="65"/>
                    <a:pt x="51" y="114"/>
                    <a:pt x="0" y="141"/>
                  </a:cubicBezTo>
                  <a:cubicBezTo>
                    <a:pt x="19" y="158"/>
                    <a:pt x="19" y="158"/>
                    <a:pt x="19" y="158"/>
                  </a:cubicBezTo>
                  <a:cubicBezTo>
                    <a:pt x="100" y="151"/>
                    <a:pt x="227" y="90"/>
                    <a:pt x="364" y="10"/>
                  </a:cubicBezTo>
                  <a:cubicBezTo>
                    <a:pt x="354" y="8"/>
                    <a:pt x="345" y="5"/>
                    <a:pt x="335" y="2"/>
                  </a:cubicBezTo>
                  <a:moveTo>
                    <a:pt x="382" y="0"/>
                  </a:moveTo>
                  <a:cubicBezTo>
                    <a:pt x="347" y="2"/>
                    <a:pt x="347" y="2"/>
                    <a:pt x="347" y="2"/>
                  </a:cubicBezTo>
                  <a:cubicBezTo>
                    <a:pt x="354" y="4"/>
                    <a:pt x="362" y="6"/>
                    <a:pt x="369" y="8"/>
                  </a:cubicBezTo>
                  <a:cubicBezTo>
                    <a:pt x="373" y="5"/>
                    <a:pt x="378" y="3"/>
                    <a:pt x="382" y="0"/>
                  </a:cubicBezTo>
                </a:path>
              </a:pathLst>
            </a:custGeom>
            <a:solidFill>
              <a:srgbClr val="E2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iṣḻîḑè"/>
            <p:cNvSpPr/>
            <p:nvPr/>
          </p:nvSpPr>
          <p:spPr bwMode="auto">
            <a:xfrm>
              <a:off x="6751984" y="5389340"/>
              <a:ext cx="210147" cy="68929"/>
            </a:xfrm>
            <a:custGeom>
              <a:avLst/>
              <a:gdLst>
                <a:gd name="T0" fmla="*/ 6 w 149"/>
                <a:gd name="T1" fmla="*/ 0 h 49"/>
                <a:gd name="T2" fmla="*/ 2 w 149"/>
                <a:gd name="T3" fmla="*/ 0 h 49"/>
                <a:gd name="T4" fmla="*/ 2 w 149"/>
                <a:gd name="T5" fmla="*/ 4 h 49"/>
                <a:gd name="T6" fmla="*/ 2 w 149"/>
                <a:gd name="T7" fmla="*/ 4 h 49"/>
                <a:gd name="T8" fmla="*/ 6 w 149"/>
                <a:gd name="T9" fmla="*/ 4 h 49"/>
                <a:gd name="T10" fmla="*/ 141 w 149"/>
                <a:gd name="T11" fmla="*/ 48 h 49"/>
                <a:gd name="T12" fmla="*/ 143 w 149"/>
                <a:gd name="T13" fmla="*/ 49 h 49"/>
                <a:gd name="T14" fmla="*/ 149 w 149"/>
                <a:gd name="T15" fmla="*/ 48 h 49"/>
                <a:gd name="T16" fmla="*/ 21 w 149"/>
                <a:gd name="T17" fmla="*/ 0 h 49"/>
                <a:gd name="T18" fmla="*/ 6 w 149"/>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 h="49">
                  <a:moveTo>
                    <a:pt x="6" y="0"/>
                  </a:moveTo>
                  <a:cubicBezTo>
                    <a:pt x="5" y="0"/>
                    <a:pt x="4" y="0"/>
                    <a:pt x="2" y="0"/>
                  </a:cubicBezTo>
                  <a:cubicBezTo>
                    <a:pt x="0" y="0"/>
                    <a:pt x="0" y="4"/>
                    <a:pt x="2" y="4"/>
                  </a:cubicBezTo>
                  <a:cubicBezTo>
                    <a:pt x="2" y="4"/>
                    <a:pt x="2" y="4"/>
                    <a:pt x="2" y="4"/>
                  </a:cubicBezTo>
                  <a:cubicBezTo>
                    <a:pt x="3" y="4"/>
                    <a:pt x="5" y="4"/>
                    <a:pt x="6" y="4"/>
                  </a:cubicBezTo>
                  <a:cubicBezTo>
                    <a:pt x="54" y="4"/>
                    <a:pt x="101" y="22"/>
                    <a:pt x="141" y="48"/>
                  </a:cubicBezTo>
                  <a:cubicBezTo>
                    <a:pt x="142" y="48"/>
                    <a:pt x="142" y="48"/>
                    <a:pt x="143" y="49"/>
                  </a:cubicBezTo>
                  <a:cubicBezTo>
                    <a:pt x="149" y="48"/>
                    <a:pt x="149" y="48"/>
                    <a:pt x="149" y="48"/>
                  </a:cubicBezTo>
                  <a:cubicBezTo>
                    <a:pt x="111" y="23"/>
                    <a:pt x="67" y="4"/>
                    <a:pt x="21" y="0"/>
                  </a:cubicBezTo>
                  <a:cubicBezTo>
                    <a:pt x="16" y="0"/>
                    <a:pt x="11" y="0"/>
                    <a:pt x="6" y="0"/>
                  </a:cubicBezTo>
                </a:path>
              </a:pathLst>
            </a:custGeom>
            <a:solidFill>
              <a:srgbClr val="CED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î$ḻiḍê"/>
            <p:cNvSpPr/>
            <p:nvPr/>
          </p:nvSpPr>
          <p:spPr bwMode="auto">
            <a:xfrm>
              <a:off x="6945320" y="5345629"/>
              <a:ext cx="68929" cy="109277"/>
            </a:xfrm>
            <a:custGeom>
              <a:avLst/>
              <a:gdLst>
                <a:gd name="T0" fmla="*/ 3 w 49"/>
                <a:gd name="T1" fmla="*/ 0 h 77"/>
                <a:gd name="T2" fmla="*/ 1 w 49"/>
                <a:gd name="T3" fmla="*/ 4 h 77"/>
                <a:gd name="T4" fmla="*/ 44 w 49"/>
                <a:gd name="T5" fmla="*/ 71 h 77"/>
                <a:gd name="T6" fmla="*/ 45 w 49"/>
                <a:gd name="T7" fmla="*/ 77 h 77"/>
                <a:gd name="T8" fmla="*/ 49 w 49"/>
                <a:gd name="T9" fmla="*/ 76 h 77"/>
                <a:gd name="T10" fmla="*/ 21 w 49"/>
                <a:gd name="T11" fmla="*/ 18 h 77"/>
                <a:gd name="T12" fmla="*/ 4 w 49"/>
                <a:gd name="T13" fmla="*/ 1 h 77"/>
                <a:gd name="T14" fmla="*/ 3 w 49"/>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77">
                  <a:moveTo>
                    <a:pt x="3" y="0"/>
                  </a:moveTo>
                  <a:cubicBezTo>
                    <a:pt x="1" y="0"/>
                    <a:pt x="0" y="2"/>
                    <a:pt x="1" y="4"/>
                  </a:cubicBezTo>
                  <a:cubicBezTo>
                    <a:pt x="22" y="21"/>
                    <a:pt x="37" y="45"/>
                    <a:pt x="44" y="71"/>
                  </a:cubicBezTo>
                  <a:cubicBezTo>
                    <a:pt x="44" y="73"/>
                    <a:pt x="45" y="75"/>
                    <a:pt x="45" y="77"/>
                  </a:cubicBezTo>
                  <a:cubicBezTo>
                    <a:pt x="49" y="76"/>
                    <a:pt x="49" y="76"/>
                    <a:pt x="49" y="76"/>
                  </a:cubicBezTo>
                  <a:cubicBezTo>
                    <a:pt x="44" y="55"/>
                    <a:pt x="35" y="35"/>
                    <a:pt x="21" y="18"/>
                  </a:cubicBezTo>
                  <a:cubicBezTo>
                    <a:pt x="16" y="12"/>
                    <a:pt x="10" y="6"/>
                    <a:pt x="4" y="1"/>
                  </a:cubicBezTo>
                  <a:cubicBezTo>
                    <a:pt x="4" y="1"/>
                    <a:pt x="3" y="0"/>
                    <a:pt x="3" y="0"/>
                  </a:cubicBezTo>
                </a:path>
              </a:pathLst>
            </a:custGeom>
            <a:solidFill>
              <a:srgbClr val="BEC9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îśļîďè"/>
            <p:cNvSpPr/>
            <p:nvPr/>
          </p:nvSpPr>
          <p:spPr bwMode="auto">
            <a:xfrm>
              <a:off x="7232800" y="4827828"/>
              <a:ext cx="418613" cy="576643"/>
            </a:xfrm>
            <a:custGeom>
              <a:avLst/>
              <a:gdLst>
                <a:gd name="T0" fmla="*/ 46 w 296"/>
                <a:gd name="T1" fmla="*/ 35 h 407"/>
                <a:gd name="T2" fmla="*/ 52 w 296"/>
                <a:gd name="T3" fmla="*/ 40 h 407"/>
                <a:gd name="T4" fmla="*/ 134 w 296"/>
                <a:gd name="T5" fmla="*/ 115 h 407"/>
                <a:gd name="T6" fmla="*/ 163 w 296"/>
                <a:gd name="T7" fmla="*/ 161 h 407"/>
                <a:gd name="T8" fmla="*/ 183 w 296"/>
                <a:gd name="T9" fmla="*/ 219 h 407"/>
                <a:gd name="T10" fmla="*/ 199 w 296"/>
                <a:gd name="T11" fmla="*/ 278 h 407"/>
                <a:gd name="T12" fmla="*/ 219 w 296"/>
                <a:gd name="T13" fmla="*/ 325 h 407"/>
                <a:gd name="T14" fmla="*/ 281 w 296"/>
                <a:gd name="T15" fmla="*/ 399 h 407"/>
                <a:gd name="T16" fmla="*/ 290 w 296"/>
                <a:gd name="T17" fmla="*/ 407 h 407"/>
                <a:gd name="T18" fmla="*/ 296 w 296"/>
                <a:gd name="T19" fmla="*/ 407 h 407"/>
                <a:gd name="T20" fmla="*/ 268 w 296"/>
                <a:gd name="T21" fmla="*/ 382 h 407"/>
                <a:gd name="T22" fmla="*/ 220 w 296"/>
                <a:gd name="T23" fmla="*/ 318 h 407"/>
                <a:gd name="T24" fmla="*/ 190 w 296"/>
                <a:gd name="T25" fmla="*/ 232 h 407"/>
                <a:gd name="T26" fmla="*/ 158 w 296"/>
                <a:gd name="T27" fmla="*/ 142 h 407"/>
                <a:gd name="T28" fmla="*/ 100 w 296"/>
                <a:gd name="T29" fmla="*/ 74 h 407"/>
                <a:gd name="T30" fmla="*/ 53 w 296"/>
                <a:gd name="T31" fmla="*/ 35 h 407"/>
                <a:gd name="T32" fmla="*/ 46 w 296"/>
                <a:gd name="T33" fmla="*/ 35 h 407"/>
                <a:gd name="T34" fmla="*/ 6 w 296"/>
                <a:gd name="T35" fmla="*/ 0 h 407"/>
                <a:gd name="T36" fmla="*/ 0 w 296"/>
                <a:gd name="T37" fmla="*/ 0 h 407"/>
                <a:gd name="T38" fmla="*/ 41 w 296"/>
                <a:gd name="T39" fmla="*/ 31 h 407"/>
                <a:gd name="T40" fmla="*/ 47 w 296"/>
                <a:gd name="T41" fmla="*/ 31 h 407"/>
                <a:gd name="T42" fmla="*/ 28 w 296"/>
                <a:gd name="T43" fmla="*/ 16 h 407"/>
                <a:gd name="T44" fmla="*/ 6 w 296"/>
                <a:gd name="T45" fmla="*/ 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 h="407">
                  <a:moveTo>
                    <a:pt x="46" y="35"/>
                  </a:moveTo>
                  <a:cubicBezTo>
                    <a:pt x="48" y="37"/>
                    <a:pt x="50" y="38"/>
                    <a:pt x="52" y="40"/>
                  </a:cubicBezTo>
                  <a:cubicBezTo>
                    <a:pt x="81" y="62"/>
                    <a:pt x="110" y="86"/>
                    <a:pt x="134" y="115"/>
                  </a:cubicBezTo>
                  <a:cubicBezTo>
                    <a:pt x="145" y="129"/>
                    <a:pt x="156" y="144"/>
                    <a:pt x="163" y="161"/>
                  </a:cubicBezTo>
                  <a:cubicBezTo>
                    <a:pt x="172" y="180"/>
                    <a:pt x="178" y="199"/>
                    <a:pt x="183" y="219"/>
                  </a:cubicBezTo>
                  <a:cubicBezTo>
                    <a:pt x="188" y="239"/>
                    <a:pt x="192" y="259"/>
                    <a:pt x="199" y="278"/>
                  </a:cubicBezTo>
                  <a:cubicBezTo>
                    <a:pt x="204" y="294"/>
                    <a:pt x="211" y="310"/>
                    <a:pt x="219" y="325"/>
                  </a:cubicBezTo>
                  <a:cubicBezTo>
                    <a:pt x="235" y="353"/>
                    <a:pt x="257" y="378"/>
                    <a:pt x="281" y="399"/>
                  </a:cubicBezTo>
                  <a:cubicBezTo>
                    <a:pt x="284" y="402"/>
                    <a:pt x="287" y="405"/>
                    <a:pt x="290" y="407"/>
                  </a:cubicBezTo>
                  <a:cubicBezTo>
                    <a:pt x="296" y="407"/>
                    <a:pt x="296" y="407"/>
                    <a:pt x="296" y="407"/>
                  </a:cubicBezTo>
                  <a:cubicBezTo>
                    <a:pt x="286" y="399"/>
                    <a:pt x="277" y="391"/>
                    <a:pt x="268" y="382"/>
                  </a:cubicBezTo>
                  <a:cubicBezTo>
                    <a:pt x="249" y="363"/>
                    <a:pt x="233" y="342"/>
                    <a:pt x="220" y="318"/>
                  </a:cubicBezTo>
                  <a:cubicBezTo>
                    <a:pt x="206" y="291"/>
                    <a:pt x="197" y="262"/>
                    <a:pt x="190" y="232"/>
                  </a:cubicBezTo>
                  <a:cubicBezTo>
                    <a:pt x="182" y="201"/>
                    <a:pt x="174" y="170"/>
                    <a:pt x="158" y="142"/>
                  </a:cubicBezTo>
                  <a:cubicBezTo>
                    <a:pt x="143" y="116"/>
                    <a:pt x="122" y="94"/>
                    <a:pt x="100" y="74"/>
                  </a:cubicBezTo>
                  <a:cubicBezTo>
                    <a:pt x="85" y="60"/>
                    <a:pt x="69" y="48"/>
                    <a:pt x="53" y="35"/>
                  </a:cubicBezTo>
                  <a:cubicBezTo>
                    <a:pt x="51" y="35"/>
                    <a:pt x="48" y="35"/>
                    <a:pt x="46" y="35"/>
                  </a:cubicBezTo>
                  <a:moveTo>
                    <a:pt x="6" y="0"/>
                  </a:moveTo>
                  <a:cubicBezTo>
                    <a:pt x="0" y="0"/>
                    <a:pt x="0" y="0"/>
                    <a:pt x="0" y="0"/>
                  </a:cubicBezTo>
                  <a:cubicBezTo>
                    <a:pt x="14" y="10"/>
                    <a:pt x="27" y="21"/>
                    <a:pt x="41" y="31"/>
                  </a:cubicBezTo>
                  <a:cubicBezTo>
                    <a:pt x="43" y="31"/>
                    <a:pt x="45" y="31"/>
                    <a:pt x="47" y="31"/>
                  </a:cubicBezTo>
                  <a:cubicBezTo>
                    <a:pt x="41" y="26"/>
                    <a:pt x="34" y="21"/>
                    <a:pt x="28" y="16"/>
                  </a:cubicBezTo>
                  <a:cubicBezTo>
                    <a:pt x="21" y="11"/>
                    <a:pt x="14" y="5"/>
                    <a:pt x="6" y="0"/>
                  </a:cubicBezTo>
                </a:path>
              </a:pathLst>
            </a:custGeom>
            <a:solidFill>
              <a:srgbClr val="CBE4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íṩļïḓè"/>
            <p:cNvSpPr/>
            <p:nvPr/>
          </p:nvSpPr>
          <p:spPr bwMode="auto">
            <a:xfrm>
              <a:off x="7044508" y="4836234"/>
              <a:ext cx="280756" cy="42030"/>
            </a:xfrm>
            <a:custGeom>
              <a:avLst/>
              <a:gdLst>
                <a:gd name="T0" fmla="*/ 12 w 198"/>
                <a:gd name="T1" fmla="*/ 0 h 29"/>
                <a:gd name="T2" fmla="*/ 0 w 198"/>
                <a:gd name="T3" fmla="*/ 0 h 29"/>
                <a:gd name="T4" fmla="*/ 29 w 198"/>
                <a:gd name="T5" fmla="*/ 8 h 29"/>
                <a:gd name="T6" fmla="*/ 29 w 198"/>
                <a:gd name="T7" fmla="*/ 8 h 29"/>
                <a:gd name="T8" fmla="*/ 152 w 198"/>
                <a:gd name="T9" fmla="*/ 28 h 29"/>
                <a:gd name="T10" fmla="*/ 179 w 198"/>
                <a:gd name="T11" fmla="*/ 29 h 29"/>
                <a:gd name="T12" fmla="*/ 186 w 198"/>
                <a:gd name="T13" fmla="*/ 29 h 29"/>
                <a:gd name="T14" fmla="*/ 194 w 198"/>
                <a:gd name="T15" fmla="*/ 29 h 29"/>
                <a:gd name="T16" fmla="*/ 196 w 198"/>
                <a:gd name="T17" fmla="*/ 29 h 29"/>
                <a:gd name="T18" fmla="*/ 196 w 198"/>
                <a:gd name="T19" fmla="*/ 25 h 29"/>
                <a:gd name="T20" fmla="*/ 196 w 198"/>
                <a:gd name="T21" fmla="*/ 25 h 29"/>
                <a:gd name="T22" fmla="*/ 194 w 198"/>
                <a:gd name="T23" fmla="*/ 25 h 29"/>
                <a:gd name="T24" fmla="*/ 180 w 198"/>
                <a:gd name="T25" fmla="*/ 25 h 29"/>
                <a:gd name="T26" fmla="*/ 174 w 198"/>
                <a:gd name="T27" fmla="*/ 25 h 29"/>
                <a:gd name="T28" fmla="*/ 42 w 198"/>
                <a:gd name="T29" fmla="*/ 7 h 29"/>
                <a:gd name="T30" fmla="*/ 34 w 198"/>
                <a:gd name="T31" fmla="*/ 6 h 29"/>
                <a:gd name="T32" fmla="*/ 34 w 198"/>
                <a:gd name="T33" fmla="*/ 6 h 29"/>
                <a:gd name="T34" fmla="*/ 12 w 198"/>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29">
                  <a:moveTo>
                    <a:pt x="12" y="0"/>
                  </a:moveTo>
                  <a:cubicBezTo>
                    <a:pt x="0" y="0"/>
                    <a:pt x="0" y="0"/>
                    <a:pt x="0" y="0"/>
                  </a:cubicBezTo>
                  <a:cubicBezTo>
                    <a:pt x="10" y="3"/>
                    <a:pt x="19" y="6"/>
                    <a:pt x="29" y="8"/>
                  </a:cubicBezTo>
                  <a:cubicBezTo>
                    <a:pt x="29" y="8"/>
                    <a:pt x="29" y="8"/>
                    <a:pt x="29" y="8"/>
                  </a:cubicBezTo>
                  <a:cubicBezTo>
                    <a:pt x="69" y="19"/>
                    <a:pt x="110" y="25"/>
                    <a:pt x="152" y="28"/>
                  </a:cubicBezTo>
                  <a:cubicBezTo>
                    <a:pt x="161" y="28"/>
                    <a:pt x="170" y="29"/>
                    <a:pt x="179" y="29"/>
                  </a:cubicBezTo>
                  <a:cubicBezTo>
                    <a:pt x="181" y="29"/>
                    <a:pt x="184" y="29"/>
                    <a:pt x="186" y="29"/>
                  </a:cubicBezTo>
                  <a:cubicBezTo>
                    <a:pt x="189" y="29"/>
                    <a:pt x="191" y="29"/>
                    <a:pt x="194" y="29"/>
                  </a:cubicBezTo>
                  <a:cubicBezTo>
                    <a:pt x="195" y="29"/>
                    <a:pt x="195" y="29"/>
                    <a:pt x="196" y="29"/>
                  </a:cubicBezTo>
                  <a:cubicBezTo>
                    <a:pt x="198" y="29"/>
                    <a:pt x="198" y="25"/>
                    <a:pt x="196" y="25"/>
                  </a:cubicBezTo>
                  <a:cubicBezTo>
                    <a:pt x="196" y="25"/>
                    <a:pt x="196" y="25"/>
                    <a:pt x="196" y="25"/>
                  </a:cubicBezTo>
                  <a:cubicBezTo>
                    <a:pt x="195" y="25"/>
                    <a:pt x="195" y="25"/>
                    <a:pt x="194" y="25"/>
                  </a:cubicBezTo>
                  <a:cubicBezTo>
                    <a:pt x="190" y="25"/>
                    <a:pt x="185" y="25"/>
                    <a:pt x="180" y="25"/>
                  </a:cubicBezTo>
                  <a:cubicBezTo>
                    <a:pt x="178" y="25"/>
                    <a:pt x="176" y="25"/>
                    <a:pt x="174" y="25"/>
                  </a:cubicBezTo>
                  <a:cubicBezTo>
                    <a:pt x="129" y="24"/>
                    <a:pt x="85" y="18"/>
                    <a:pt x="42" y="7"/>
                  </a:cubicBezTo>
                  <a:cubicBezTo>
                    <a:pt x="39" y="7"/>
                    <a:pt x="37" y="6"/>
                    <a:pt x="34" y="6"/>
                  </a:cubicBezTo>
                  <a:cubicBezTo>
                    <a:pt x="34" y="6"/>
                    <a:pt x="34" y="6"/>
                    <a:pt x="34" y="6"/>
                  </a:cubicBezTo>
                  <a:cubicBezTo>
                    <a:pt x="27" y="4"/>
                    <a:pt x="19" y="2"/>
                    <a:pt x="12" y="0"/>
                  </a:cubicBezTo>
                </a:path>
              </a:pathLst>
            </a:custGeom>
            <a:solidFill>
              <a:srgbClr val="CBE4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iślíḋe"/>
            <p:cNvSpPr/>
            <p:nvPr/>
          </p:nvSpPr>
          <p:spPr bwMode="auto">
            <a:xfrm>
              <a:off x="7542136" y="5069917"/>
              <a:ext cx="23536" cy="174842"/>
            </a:xfrm>
            <a:custGeom>
              <a:avLst/>
              <a:gdLst>
                <a:gd name="T0" fmla="*/ 14 w 16"/>
                <a:gd name="T1" fmla="*/ 0 h 123"/>
                <a:gd name="T2" fmla="*/ 12 w 16"/>
                <a:gd name="T3" fmla="*/ 2 h 123"/>
                <a:gd name="T4" fmla="*/ 0 w 16"/>
                <a:gd name="T5" fmla="*/ 121 h 123"/>
                <a:gd name="T6" fmla="*/ 2 w 16"/>
                <a:gd name="T7" fmla="*/ 123 h 123"/>
                <a:gd name="T8" fmla="*/ 4 w 16"/>
                <a:gd name="T9" fmla="*/ 122 h 123"/>
                <a:gd name="T10" fmla="*/ 16 w 16"/>
                <a:gd name="T11" fmla="*/ 2 h 123"/>
                <a:gd name="T12" fmla="*/ 14 w 16"/>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16" h="123">
                  <a:moveTo>
                    <a:pt x="14" y="0"/>
                  </a:moveTo>
                  <a:cubicBezTo>
                    <a:pt x="13" y="0"/>
                    <a:pt x="12" y="1"/>
                    <a:pt x="12" y="2"/>
                  </a:cubicBezTo>
                  <a:cubicBezTo>
                    <a:pt x="11" y="42"/>
                    <a:pt x="7" y="82"/>
                    <a:pt x="0" y="121"/>
                  </a:cubicBezTo>
                  <a:cubicBezTo>
                    <a:pt x="0" y="122"/>
                    <a:pt x="1" y="123"/>
                    <a:pt x="2" y="123"/>
                  </a:cubicBezTo>
                  <a:cubicBezTo>
                    <a:pt x="3" y="123"/>
                    <a:pt x="4" y="123"/>
                    <a:pt x="4" y="122"/>
                  </a:cubicBezTo>
                  <a:cubicBezTo>
                    <a:pt x="11" y="82"/>
                    <a:pt x="15" y="42"/>
                    <a:pt x="16" y="2"/>
                  </a:cubicBezTo>
                  <a:cubicBezTo>
                    <a:pt x="16" y="1"/>
                    <a:pt x="15" y="0"/>
                    <a:pt x="14" y="0"/>
                  </a:cubicBezTo>
                </a:path>
              </a:pathLst>
            </a:custGeom>
            <a:solidFill>
              <a:srgbClr val="AABEF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í$ľíḓé"/>
            <p:cNvSpPr/>
            <p:nvPr/>
          </p:nvSpPr>
          <p:spPr bwMode="auto">
            <a:xfrm>
              <a:off x="6790652" y="5026206"/>
              <a:ext cx="823775" cy="21856"/>
            </a:xfrm>
            <a:custGeom>
              <a:avLst/>
              <a:gdLst>
                <a:gd name="T0" fmla="*/ 0 w 490"/>
                <a:gd name="T1" fmla="*/ 13 h 13"/>
                <a:gd name="T2" fmla="*/ 490 w 490"/>
                <a:gd name="T3" fmla="*/ 4 h 13"/>
                <a:gd name="T4" fmla="*/ 490 w 490"/>
                <a:gd name="T5" fmla="*/ 0 h 13"/>
                <a:gd name="T6" fmla="*/ 0 w 490"/>
                <a:gd name="T7" fmla="*/ 8 h 13"/>
                <a:gd name="T8" fmla="*/ 0 w 490"/>
                <a:gd name="T9" fmla="*/ 13 h 13"/>
              </a:gdLst>
              <a:ahLst/>
              <a:cxnLst>
                <a:cxn ang="0">
                  <a:pos x="T0" y="T1"/>
                </a:cxn>
                <a:cxn ang="0">
                  <a:pos x="T2" y="T3"/>
                </a:cxn>
                <a:cxn ang="0">
                  <a:pos x="T4" y="T5"/>
                </a:cxn>
                <a:cxn ang="0">
                  <a:pos x="T6" y="T7"/>
                </a:cxn>
                <a:cxn ang="0">
                  <a:pos x="T8" y="T9"/>
                </a:cxn>
              </a:cxnLst>
              <a:rect l="0" t="0" r="r" b="b"/>
              <a:pathLst>
                <a:path w="490" h="13">
                  <a:moveTo>
                    <a:pt x="0" y="13"/>
                  </a:moveTo>
                  <a:lnTo>
                    <a:pt x="490" y="4"/>
                  </a:lnTo>
                  <a:lnTo>
                    <a:pt x="490" y="0"/>
                  </a:lnTo>
                  <a:lnTo>
                    <a:pt x="0" y="8"/>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í$lîḍê"/>
            <p:cNvSpPr/>
            <p:nvPr/>
          </p:nvSpPr>
          <p:spPr bwMode="auto">
            <a:xfrm>
              <a:off x="6790652" y="5026206"/>
              <a:ext cx="823775" cy="21856"/>
            </a:xfrm>
            <a:custGeom>
              <a:avLst/>
              <a:gdLst>
                <a:gd name="T0" fmla="*/ 0 w 490"/>
                <a:gd name="T1" fmla="*/ 13 h 13"/>
                <a:gd name="T2" fmla="*/ 490 w 490"/>
                <a:gd name="T3" fmla="*/ 4 h 13"/>
                <a:gd name="T4" fmla="*/ 490 w 490"/>
                <a:gd name="T5" fmla="*/ 0 h 13"/>
                <a:gd name="T6" fmla="*/ 0 w 490"/>
                <a:gd name="T7" fmla="*/ 8 h 13"/>
              </a:gdLst>
              <a:ahLst/>
              <a:cxnLst>
                <a:cxn ang="0">
                  <a:pos x="T0" y="T1"/>
                </a:cxn>
                <a:cxn ang="0">
                  <a:pos x="T2" y="T3"/>
                </a:cxn>
                <a:cxn ang="0">
                  <a:pos x="T4" y="T5"/>
                </a:cxn>
                <a:cxn ang="0">
                  <a:pos x="T6" y="T7"/>
                </a:cxn>
              </a:cxnLst>
              <a:rect l="0" t="0" r="r" b="b"/>
              <a:pathLst>
                <a:path w="490" h="13">
                  <a:moveTo>
                    <a:pt x="0" y="13"/>
                  </a:moveTo>
                  <a:lnTo>
                    <a:pt x="490" y="4"/>
                  </a:lnTo>
                  <a:lnTo>
                    <a:pt x="490" y="0"/>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îşḷîḋe"/>
            <p:cNvSpPr/>
            <p:nvPr/>
          </p:nvSpPr>
          <p:spPr bwMode="auto">
            <a:xfrm>
              <a:off x="6856217" y="5174150"/>
              <a:ext cx="1079313" cy="63885"/>
            </a:xfrm>
            <a:custGeom>
              <a:avLst/>
              <a:gdLst>
                <a:gd name="T0" fmla="*/ 0 w 642"/>
                <a:gd name="T1" fmla="*/ 38 h 38"/>
                <a:gd name="T2" fmla="*/ 642 w 642"/>
                <a:gd name="T3" fmla="*/ 5 h 38"/>
                <a:gd name="T4" fmla="*/ 642 w 642"/>
                <a:gd name="T5" fmla="*/ 0 h 38"/>
                <a:gd name="T6" fmla="*/ 0 w 642"/>
                <a:gd name="T7" fmla="*/ 33 h 38"/>
                <a:gd name="T8" fmla="*/ 0 w 642"/>
                <a:gd name="T9" fmla="*/ 38 h 38"/>
              </a:gdLst>
              <a:ahLst/>
              <a:cxnLst>
                <a:cxn ang="0">
                  <a:pos x="T0" y="T1"/>
                </a:cxn>
                <a:cxn ang="0">
                  <a:pos x="T2" y="T3"/>
                </a:cxn>
                <a:cxn ang="0">
                  <a:pos x="T4" y="T5"/>
                </a:cxn>
                <a:cxn ang="0">
                  <a:pos x="T6" y="T7"/>
                </a:cxn>
                <a:cxn ang="0">
                  <a:pos x="T8" y="T9"/>
                </a:cxn>
              </a:cxnLst>
              <a:rect l="0" t="0" r="r" b="b"/>
              <a:pathLst>
                <a:path w="642" h="38">
                  <a:moveTo>
                    <a:pt x="0" y="38"/>
                  </a:moveTo>
                  <a:lnTo>
                    <a:pt x="642" y="5"/>
                  </a:lnTo>
                  <a:lnTo>
                    <a:pt x="642" y="0"/>
                  </a:lnTo>
                  <a:lnTo>
                    <a:pt x="0" y="33"/>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ïsḻidé"/>
            <p:cNvSpPr/>
            <p:nvPr/>
          </p:nvSpPr>
          <p:spPr bwMode="auto">
            <a:xfrm>
              <a:off x="6856217" y="5174150"/>
              <a:ext cx="1079313" cy="63885"/>
            </a:xfrm>
            <a:custGeom>
              <a:avLst/>
              <a:gdLst>
                <a:gd name="T0" fmla="*/ 0 w 642"/>
                <a:gd name="T1" fmla="*/ 38 h 38"/>
                <a:gd name="T2" fmla="*/ 642 w 642"/>
                <a:gd name="T3" fmla="*/ 5 h 38"/>
                <a:gd name="T4" fmla="*/ 642 w 642"/>
                <a:gd name="T5" fmla="*/ 0 h 38"/>
                <a:gd name="T6" fmla="*/ 0 w 642"/>
                <a:gd name="T7" fmla="*/ 33 h 38"/>
              </a:gdLst>
              <a:ahLst/>
              <a:cxnLst>
                <a:cxn ang="0">
                  <a:pos x="T0" y="T1"/>
                </a:cxn>
                <a:cxn ang="0">
                  <a:pos x="T2" y="T3"/>
                </a:cxn>
                <a:cxn ang="0">
                  <a:pos x="T4" y="T5"/>
                </a:cxn>
                <a:cxn ang="0">
                  <a:pos x="T6" y="T7"/>
                </a:cxn>
              </a:cxnLst>
              <a:rect l="0" t="0" r="r" b="b"/>
              <a:pathLst>
                <a:path w="642" h="38">
                  <a:moveTo>
                    <a:pt x="0" y="38"/>
                  </a:moveTo>
                  <a:lnTo>
                    <a:pt x="642" y="5"/>
                  </a:lnTo>
                  <a:lnTo>
                    <a:pt x="642" y="0"/>
                  </a:lnTo>
                  <a:lnTo>
                    <a:pt x="0" y="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íśḻîḑè"/>
            <p:cNvSpPr/>
            <p:nvPr/>
          </p:nvSpPr>
          <p:spPr bwMode="auto">
            <a:xfrm>
              <a:off x="6382126" y="4952235"/>
              <a:ext cx="327829" cy="258901"/>
            </a:xfrm>
            <a:custGeom>
              <a:avLst/>
              <a:gdLst>
                <a:gd name="T0" fmla="*/ 70 w 232"/>
                <a:gd name="T1" fmla="*/ 0 h 182"/>
                <a:gd name="T2" fmla="*/ 32 w 232"/>
                <a:gd name="T3" fmla="*/ 122 h 182"/>
                <a:gd name="T4" fmla="*/ 208 w 232"/>
                <a:gd name="T5" fmla="*/ 126 h 182"/>
                <a:gd name="T6" fmla="*/ 144 w 232"/>
                <a:gd name="T7" fmla="*/ 58 h 182"/>
                <a:gd name="T8" fmla="*/ 96 w 232"/>
                <a:gd name="T9" fmla="*/ 46 h 182"/>
                <a:gd name="T10" fmla="*/ 100 w 232"/>
                <a:gd name="T11" fmla="*/ 26 h 182"/>
                <a:gd name="T12" fmla="*/ 70 w 232"/>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232" h="182">
                  <a:moveTo>
                    <a:pt x="70" y="0"/>
                  </a:moveTo>
                  <a:cubicBezTo>
                    <a:pt x="70" y="0"/>
                    <a:pt x="0" y="62"/>
                    <a:pt x="32" y="122"/>
                  </a:cubicBezTo>
                  <a:cubicBezTo>
                    <a:pt x="64" y="182"/>
                    <a:pt x="184" y="158"/>
                    <a:pt x="208" y="126"/>
                  </a:cubicBezTo>
                  <a:cubicBezTo>
                    <a:pt x="232" y="94"/>
                    <a:pt x="172" y="50"/>
                    <a:pt x="144" y="58"/>
                  </a:cubicBezTo>
                  <a:cubicBezTo>
                    <a:pt x="116" y="66"/>
                    <a:pt x="96" y="63"/>
                    <a:pt x="96" y="46"/>
                  </a:cubicBezTo>
                  <a:cubicBezTo>
                    <a:pt x="96" y="34"/>
                    <a:pt x="100" y="26"/>
                    <a:pt x="100" y="26"/>
                  </a:cubicBezTo>
                  <a:lnTo>
                    <a:pt x="70" y="0"/>
                  </a:lnTo>
                  <a:close/>
                </a:path>
              </a:pathLst>
            </a:custGeom>
            <a:solidFill>
              <a:srgbClr val="FBD7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 name="矩形 2"/>
          <p:cNvSpPr/>
          <p:nvPr/>
        </p:nvSpPr>
        <p:spPr>
          <a:xfrm>
            <a:off x="2122426" y="2242078"/>
            <a:ext cx="4134465" cy="1308884"/>
          </a:xfrm>
          <a:prstGeom prst="rect">
            <a:avLst/>
          </a:prstGeom>
        </p:spPr>
        <p:txBody>
          <a:bodyPr wrap="none">
            <a:spAutoFit/>
          </a:bodyPr>
          <a:lstStyle/>
          <a:p>
            <a:pPr algn="ctr">
              <a:lnSpc>
                <a:spcPct val="150000"/>
              </a:lnSpc>
              <a:defRPr/>
            </a:pPr>
            <a:r>
              <a:rPr lang="zh-CN" altLang="en-US" sz="2800" b="1" kern="0" dirty="0">
                <a:solidFill>
                  <a:srgbClr val="AC74C7"/>
                </a:solidFill>
                <a:latin typeface="微软雅黑" panose="020B0503020204020204" pitchFamily="34" charset="-122"/>
                <a:ea typeface="微软雅黑" panose="020B0503020204020204" pitchFamily="34" charset="-122"/>
              </a:rPr>
              <a:t>当顾客有初步购买意向</a:t>
            </a:r>
            <a:r>
              <a:rPr lang="zh-CN" altLang="en-US" sz="2800" b="1" kern="0" dirty="0" smtClean="0">
                <a:solidFill>
                  <a:srgbClr val="AC74C7"/>
                </a:solidFill>
                <a:latin typeface="微软雅黑" panose="020B0503020204020204" pitchFamily="34" charset="-122"/>
                <a:ea typeface="微软雅黑" panose="020B0503020204020204" pitchFamily="34" charset="-122"/>
              </a:rPr>
              <a:t>时</a:t>
            </a:r>
            <a:endParaRPr lang="en-US" altLang="zh-CN" sz="2800" b="1" kern="0" dirty="0" smtClean="0">
              <a:solidFill>
                <a:srgbClr val="AC74C7"/>
              </a:solidFill>
              <a:latin typeface="微软雅黑" panose="020B0503020204020204" pitchFamily="34" charset="-122"/>
              <a:ea typeface="微软雅黑" panose="020B0503020204020204" pitchFamily="34" charset="-122"/>
            </a:endParaRPr>
          </a:p>
          <a:p>
            <a:pPr algn="ctr">
              <a:lnSpc>
                <a:spcPct val="150000"/>
              </a:lnSpc>
              <a:defRPr/>
            </a:pPr>
            <a:r>
              <a:rPr lang="zh-CN" altLang="en-US" sz="2800" b="1" kern="0" dirty="0" smtClean="0">
                <a:solidFill>
                  <a:srgbClr val="AC74C7"/>
                </a:solidFill>
                <a:latin typeface="微软雅黑" panose="020B0503020204020204" pitchFamily="34" charset="-122"/>
                <a:ea typeface="微软雅黑" panose="020B0503020204020204" pitchFamily="34" charset="-122"/>
              </a:rPr>
              <a:t>该</a:t>
            </a:r>
            <a:r>
              <a:rPr lang="zh-CN" altLang="en-US" sz="2800" b="1" kern="0" dirty="0">
                <a:solidFill>
                  <a:srgbClr val="AC74C7"/>
                </a:solidFill>
                <a:latin typeface="微软雅黑" panose="020B0503020204020204" pitchFamily="34" charset="-122"/>
                <a:ea typeface="微软雅黑" panose="020B0503020204020204" pitchFamily="34" charset="-122"/>
              </a:rPr>
              <a:t>如何推荐？</a:t>
            </a:r>
          </a:p>
        </p:txBody>
      </p:sp>
      <p:sp>
        <p:nvSpPr>
          <p:cNvPr id="5" name="矩形 4"/>
          <p:cNvSpPr/>
          <p:nvPr/>
        </p:nvSpPr>
        <p:spPr>
          <a:xfrm>
            <a:off x="1953799" y="4406997"/>
            <a:ext cx="2659702" cy="461665"/>
          </a:xfrm>
          <a:prstGeom prst="rect">
            <a:avLst/>
          </a:prstGeom>
        </p:spPr>
        <p:txBody>
          <a:bodyPr wrap="none">
            <a:spAutoFit/>
          </a:bodyPr>
          <a:lstStyle/>
          <a:p>
            <a:r>
              <a:rPr lang="zh-CN" altLang="en-US" sz="2400" b="1" dirty="0" smtClean="0">
                <a:solidFill>
                  <a:schemeClr val="bg1"/>
                </a:solidFill>
                <a:latin typeface="方正姚体" panose="02010601030101010101" pitchFamily="2" charset="-122"/>
                <a:ea typeface="方正姚体" panose="02010601030101010101" pitchFamily="2" charset="-122"/>
              </a:rPr>
              <a:t>快速推荐适合产品</a:t>
            </a:r>
            <a:endParaRPr lang="zh-CN" altLang="en-US" sz="2400" dirty="0">
              <a:solidFill>
                <a:schemeClr val="bg1"/>
              </a:solidFill>
            </a:endParaRPr>
          </a:p>
        </p:txBody>
      </p:sp>
      <p:sp>
        <p:nvSpPr>
          <p:cNvPr id="217" name="矩形 216"/>
          <p:cNvSpPr/>
          <p:nvPr/>
        </p:nvSpPr>
        <p:spPr>
          <a:xfrm>
            <a:off x="1390875" y="386335"/>
            <a:ext cx="3932487" cy="523220"/>
          </a:xfrm>
          <a:prstGeom prst="rect">
            <a:avLst/>
          </a:prstGeom>
        </p:spPr>
        <p:txBody>
          <a:bodyPr wrap="none">
            <a:spAutoFit/>
          </a:bodyPr>
          <a:lstStyle/>
          <a:p>
            <a:pPr marL="0" lvl="1" defTabSz="1219200">
              <a:defRPr/>
            </a:pPr>
            <a:r>
              <a:rPr lang="zh-CN" altLang="en-US" sz="2800" b="1" dirty="0" smtClean="0">
                <a:solidFill>
                  <a:srgbClr val="B96AC8"/>
                </a:solidFill>
                <a:latin typeface="微软雅黑" panose="020B0503020204020204" pitchFamily="34" charset="-122"/>
                <a:ea typeface="微软雅黑" panose="020B0503020204020204" pitchFamily="34" charset="-122"/>
              </a:rPr>
              <a:t>推荐服务场景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服务场景</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2"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8" grpId="1" animBg="1"/>
      <p:bldP spid="18" grpId="2" animBg="1"/>
      <p:bldP spid="3" grpId="1"/>
      <p:bldP spid="5" grpId="1"/>
      <p:bldP spid="5"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40" name="矩形 39"/>
          <p:cNvSpPr/>
          <p:nvPr/>
        </p:nvSpPr>
        <p:spPr>
          <a:xfrm>
            <a:off x="1416647" y="329296"/>
            <a:ext cx="7744428" cy="523220"/>
          </a:xfrm>
          <a:prstGeom prst="rect">
            <a:avLst/>
          </a:prstGeom>
        </p:spPr>
        <p:txBody>
          <a:bodyPr wrap="none">
            <a:spAutoFit/>
          </a:bodyPr>
          <a:lstStyle/>
          <a:p>
            <a:pPr marL="0" lvl="1" defTabSz="1219200">
              <a:defRPr/>
            </a:pPr>
            <a:r>
              <a:rPr lang="zh-CN" altLang="en-US" sz="2800" b="1" dirty="0" smtClean="0">
                <a:solidFill>
                  <a:srgbClr val="B96AC8"/>
                </a:solidFill>
                <a:latin typeface="微软雅黑" panose="020B0503020204020204" pitchFamily="34" charset="-122"/>
                <a:ea typeface="微软雅黑" panose="020B0503020204020204" pitchFamily="34" charset="-122"/>
              </a:rPr>
              <a:t>场景</a:t>
            </a:r>
            <a:r>
              <a:rPr lang="en-US" altLang="zh-CN" sz="2800" b="1" dirty="0" smtClean="0">
                <a:solidFill>
                  <a:srgbClr val="B96AC8"/>
                </a:solidFill>
                <a:latin typeface="微软雅黑" panose="020B0503020204020204" pitchFamily="34" charset="-122"/>
                <a:ea typeface="微软雅黑" panose="020B0503020204020204" pitchFamily="34" charset="-122"/>
              </a:rPr>
              <a:t>2-</a:t>
            </a:r>
            <a:r>
              <a:rPr lang="zh-CN" altLang="en-US" sz="2800" b="1" dirty="0" smtClean="0">
                <a:solidFill>
                  <a:srgbClr val="B96AC8"/>
                </a:solidFill>
                <a:latin typeface="微软雅黑" panose="020B0503020204020204" pitchFamily="34" charset="-122"/>
                <a:ea typeface="微软雅黑" panose="020B0503020204020204" pitchFamily="34" charset="-122"/>
              </a:rPr>
              <a:t>当</a:t>
            </a:r>
            <a:r>
              <a:rPr lang="zh-CN" altLang="en-US" sz="2800" b="1" dirty="0">
                <a:solidFill>
                  <a:srgbClr val="B96AC8"/>
                </a:solidFill>
                <a:latin typeface="微软雅黑" panose="020B0503020204020204" pitchFamily="34" charset="-122"/>
                <a:ea typeface="微软雅黑" panose="020B0503020204020204" pitchFamily="34" charset="-122"/>
              </a:rPr>
              <a:t>顾客有初步购买意向时，该如何推荐？</a:t>
            </a:r>
          </a:p>
        </p:txBody>
      </p:sp>
      <p:sp>
        <p:nvSpPr>
          <p:cNvPr id="42" name="îS1îďe"/>
          <p:cNvSpPr/>
          <p:nvPr/>
        </p:nvSpPr>
        <p:spPr>
          <a:xfrm flipH="1">
            <a:off x="4954384" y="1623612"/>
            <a:ext cx="5111037" cy="3692963"/>
          </a:xfrm>
          <a:custGeom>
            <a:avLst/>
            <a:gdLst>
              <a:gd name="connsiteX0" fmla="*/ 3986689 w 4116324"/>
              <a:gd name="connsiteY0" fmla="*/ 3399854 h 3399853"/>
              <a:gd name="connsiteX1" fmla="*/ 129635 w 4116324"/>
              <a:gd name="connsiteY1" fmla="*/ 3399854 h 3399853"/>
              <a:gd name="connsiteX2" fmla="*/ 0 w 4116324"/>
              <a:gd name="connsiteY2" fmla="*/ 3270218 h 3399853"/>
              <a:gd name="connsiteX3" fmla="*/ 0 w 4116324"/>
              <a:gd name="connsiteY3" fmla="*/ 129635 h 3399853"/>
              <a:gd name="connsiteX4" fmla="*/ 129635 w 4116324"/>
              <a:gd name="connsiteY4" fmla="*/ 0 h 3399853"/>
              <a:gd name="connsiteX5" fmla="*/ 3986689 w 4116324"/>
              <a:gd name="connsiteY5" fmla="*/ 0 h 3399853"/>
              <a:gd name="connsiteX6" fmla="*/ 4116324 w 4116324"/>
              <a:gd name="connsiteY6" fmla="*/ 129635 h 3399853"/>
              <a:gd name="connsiteX7" fmla="*/ 4116324 w 4116324"/>
              <a:gd name="connsiteY7" fmla="*/ 3270218 h 3399853"/>
              <a:gd name="connsiteX8" fmla="*/ 3986689 w 4116324"/>
              <a:gd name="connsiteY8" fmla="*/ 3399854 h 339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6324" h="3399853">
                <a:moveTo>
                  <a:pt x="3986689" y="3399854"/>
                </a:moveTo>
                <a:lnTo>
                  <a:pt x="129635" y="3399854"/>
                </a:lnTo>
                <a:cubicBezTo>
                  <a:pt x="58083" y="3399749"/>
                  <a:pt x="105" y="3341770"/>
                  <a:pt x="0" y="3270218"/>
                </a:cubicBezTo>
                <a:lnTo>
                  <a:pt x="0" y="129635"/>
                </a:lnTo>
                <a:cubicBezTo>
                  <a:pt x="52" y="58062"/>
                  <a:pt x="58062" y="52"/>
                  <a:pt x="129635" y="0"/>
                </a:cubicBezTo>
                <a:lnTo>
                  <a:pt x="3986689" y="0"/>
                </a:lnTo>
                <a:cubicBezTo>
                  <a:pt x="4058260" y="52"/>
                  <a:pt x="4116267" y="58062"/>
                  <a:pt x="4116324" y="129635"/>
                </a:cubicBezTo>
                <a:lnTo>
                  <a:pt x="4116324" y="3270218"/>
                </a:lnTo>
                <a:cubicBezTo>
                  <a:pt x="4116220" y="3341770"/>
                  <a:pt x="4058240" y="3399749"/>
                  <a:pt x="3986689" y="3399854"/>
                </a:cubicBezTo>
                <a:close/>
              </a:path>
            </a:pathLst>
          </a:custGeom>
          <a:solidFill>
            <a:srgbClr val="E6E6E6"/>
          </a:solidFill>
          <a:ln w="9525" cap="flat">
            <a:noFill/>
            <a:prstDash val="solid"/>
            <a:miter/>
          </a:ln>
        </p:spPr>
        <p:txBody>
          <a:bodyPr rtlCol="0" anchor="ctr"/>
          <a:lstStyle/>
          <a:p>
            <a:endParaRPr lang="zh-CN" altLang="en-US"/>
          </a:p>
        </p:txBody>
      </p:sp>
      <p:sp>
        <p:nvSpPr>
          <p:cNvPr id="44" name="îṥlîḑè"/>
          <p:cNvSpPr/>
          <p:nvPr/>
        </p:nvSpPr>
        <p:spPr>
          <a:xfrm flipH="1">
            <a:off x="5087122" y="1710496"/>
            <a:ext cx="4857786" cy="3479676"/>
          </a:xfrm>
          <a:custGeom>
            <a:avLst/>
            <a:gdLst>
              <a:gd name="connsiteX0" fmla="*/ 3524441 w 3941445"/>
              <a:gd name="connsiteY0" fmla="*/ 3224975 h 3224974"/>
              <a:gd name="connsiteX1" fmla="*/ 129540 w 3941445"/>
              <a:gd name="connsiteY1" fmla="*/ 3224975 h 3224974"/>
              <a:gd name="connsiteX2" fmla="*/ 0 w 3941445"/>
              <a:gd name="connsiteY2" fmla="*/ 3095340 h 3224974"/>
              <a:gd name="connsiteX3" fmla="*/ 0 w 3941445"/>
              <a:gd name="connsiteY3" fmla="*/ 129635 h 3224974"/>
              <a:gd name="connsiteX4" fmla="*/ 129540 w 3941445"/>
              <a:gd name="connsiteY4" fmla="*/ 0 h 3224974"/>
              <a:gd name="connsiteX5" fmla="*/ 3811810 w 3941445"/>
              <a:gd name="connsiteY5" fmla="*/ 0 h 3224974"/>
              <a:gd name="connsiteX6" fmla="*/ 3941445 w 3941445"/>
              <a:gd name="connsiteY6" fmla="*/ 129635 h 3224974"/>
              <a:gd name="connsiteX7" fmla="*/ 3941445 w 3941445"/>
              <a:gd name="connsiteY7" fmla="*/ 2807970 h 3224974"/>
              <a:gd name="connsiteX8" fmla="*/ 3524441 w 3941445"/>
              <a:gd name="connsiteY8" fmla="*/ 3224975 h 322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1445" h="3224974">
                <a:moveTo>
                  <a:pt x="3524441" y="3224975"/>
                </a:moveTo>
                <a:lnTo>
                  <a:pt x="129540" y="3224975"/>
                </a:lnTo>
                <a:cubicBezTo>
                  <a:pt x="58026" y="3224813"/>
                  <a:pt x="105" y="3166853"/>
                  <a:pt x="0" y="3095340"/>
                </a:cubicBezTo>
                <a:lnTo>
                  <a:pt x="0" y="129635"/>
                </a:lnTo>
                <a:cubicBezTo>
                  <a:pt x="105" y="58121"/>
                  <a:pt x="58026" y="157"/>
                  <a:pt x="129540" y="0"/>
                </a:cubicBezTo>
                <a:lnTo>
                  <a:pt x="3811810" y="0"/>
                </a:lnTo>
                <a:cubicBezTo>
                  <a:pt x="3883362" y="105"/>
                  <a:pt x="3941340" y="58083"/>
                  <a:pt x="3941445" y="129635"/>
                </a:cubicBezTo>
                <a:lnTo>
                  <a:pt x="3941445" y="2807970"/>
                </a:lnTo>
                <a:cubicBezTo>
                  <a:pt x="3941178" y="3038170"/>
                  <a:pt x="3754641" y="3224708"/>
                  <a:pt x="3524441" y="3224975"/>
                </a:cubicBezTo>
                <a:close/>
              </a:path>
            </a:pathLst>
          </a:custGeom>
          <a:solidFill>
            <a:srgbClr val="FFFFFF"/>
          </a:solidFill>
          <a:ln w="9525" cap="flat">
            <a:noFill/>
            <a:prstDash val="solid"/>
            <a:miter/>
          </a:ln>
        </p:spPr>
        <p:txBody>
          <a:bodyPr rtlCol="0" anchor="ctr"/>
          <a:lstStyle/>
          <a:p>
            <a:endParaRPr lang="zh-CN" altLang="en-US"/>
          </a:p>
        </p:txBody>
      </p:sp>
      <p:sp>
        <p:nvSpPr>
          <p:cNvPr id="46" name="íṡ1îdé"/>
          <p:cNvSpPr/>
          <p:nvPr/>
        </p:nvSpPr>
        <p:spPr>
          <a:xfrm flipH="1">
            <a:off x="6727910" y="2413574"/>
            <a:ext cx="1631352" cy="66438"/>
          </a:xfrm>
          <a:custGeom>
            <a:avLst/>
            <a:gdLst>
              <a:gd name="connsiteX0" fmla="*/ 1586152 w 1617061"/>
              <a:gd name="connsiteY0" fmla="*/ 66768 h 66864"/>
              <a:gd name="connsiteX1" fmla="*/ 35958 w 1617061"/>
              <a:gd name="connsiteY1" fmla="*/ 66768 h 66864"/>
              <a:gd name="connsiteX2" fmla="*/ 97 w 1617061"/>
              <a:gd name="connsiteY2" fmla="*/ 35954 h 66864"/>
              <a:gd name="connsiteX3" fmla="*/ 30910 w 1617061"/>
              <a:gd name="connsiteY3" fmla="*/ 93 h 66864"/>
              <a:gd name="connsiteX4" fmla="*/ 35958 w 1617061"/>
              <a:gd name="connsiteY4" fmla="*/ 93 h 66864"/>
              <a:gd name="connsiteX5" fmla="*/ 1586152 w 1617061"/>
              <a:gd name="connsiteY5" fmla="*/ 93 h 66864"/>
              <a:gd name="connsiteX6" fmla="*/ 1616965 w 1617061"/>
              <a:gd name="connsiteY6" fmla="*/ 35954 h 66864"/>
              <a:gd name="connsiteX7" fmla="*/ 1586152 w 1617061"/>
              <a:gd name="connsiteY7" fmla="*/ 66768 h 6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7061" h="66864">
                <a:moveTo>
                  <a:pt x="1586152" y="66768"/>
                </a:moveTo>
                <a:lnTo>
                  <a:pt x="35958" y="66768"/>
                </a:lnTo>
                <a:cubicBezTo>
                  <a:pt x="17546" y="68158"/>
                  <a:pt x="1487" y="54366"/>
                  <a:pt x="97" y="35954"/>
                </a:cubicBezTo>
                <a:cubicBezTo>
                  <a:pt x="-1294" y="17543"/>
                  <a:pt x="12498" y="1483"/>
                  <a:pt x="30910" y="93"/>
                </a:cubicBezTo>
                <a:cubicBezTo>
                  <a:pt x="32596" y="-31"/>
                  <a:pt x="34282" y="-31"/>
                  <a:pt x="35958" y="93"/>
                </a:cubicBezTo>
                <a:lnTo>
                  <a:pt x="1586152" y="93"/>
                </a:lnTo>
                <a:cubicBezTo>
                  <a:pt x="1604564" y="1483"/>
                  <a:pt x="1618356" y="17543"/>
                  <a:pt x="1616965" y="35954"/>
                </a:cubicBezTo>
                <a:cubicBezTo>
                  <a:pt x="1615718" y="52423"/>
                  <a:pt x="1602630" y="65520"/>
                  <a:pt x="1586152" y="66768"/>
                </a:cubicBezTo>
                <a:close/>
              </a:path>
            </a:pathLst>
          </a:custGeom>
          <a:solidFill>
            <a:schemeClr val="accent1"/>
          </a:solidFill>
          <a:ln w="9525" cap="flat">
            <a:noFill/>
            <a:prstDash val="solid"/>
            <a:miter/>
          </a:ln>
        </p:spPr>
        <p:txBody>
          <a:bodyPr rtlCol="0" anchor="ctr"/>
          <a:lstStyle/>
          <a:p>
            <a:endParaRPr lang="zh-CN" altLang="en-US"/>
          </a:p>
        </p:txBody>
      </p:sp>
      <p:grpSp>
        <p:nvGrpSpPr>
          <p:cNvPr id="47" name="组合 46"/>
          <p:cNvGrpSpPr/>
          <p:nvPr/>
        </p:nvGrpSpPr>
        <p:grpSpPr>
          <a:xfrm>
            <a:off x="9137205" y="2679912"/>
            <a:ext cx="3054795" cy="3778386"/>
            <a:chOff x="8915793" y="2591858"/>
            <a:chExt cx="3054795" cy="3778386"/>
          </a:xfrm>
        </p:grpSpPr>
        <p:sp>
          <p:nvSpPr>
            <p:cNvPr id="48" name="ïṣļîḍè"/>
            <p:cNvSpPr/>
            <p:nvPr/>
          </p:nvSpPr>
          <p:spPr>
            <a:xfrm flipH="1">
              <a:off x="10698765" y="4139977"/>
              <a:ext cx="176915" cy="421539"/>
            </a:xfrm>
            <a:custGeom>
              <a:avLst/>
              <a:gdLst>
                <a:gd name="connsiteX0" fmla="*/ 153448 w 175365"/>
                <a:gd name="connsiteY0" fmla="*/ 409575 h 424243"/>
                <a:gd name="connsiteX1" fmla="*/ 161420 w 175365"/>
                <a:gd name="connsiteY1" fmla="*/ 324279 h 424243"/>
                <a:gd name="connsiteX2" fmla="*/ 161068 w 175365"/>
                <a:gd name="connsiteY2" fmla="*/ 323850 h 424243"/>
                <a:gd name="connsiteX3" fmla="*/ 153543 w 175365"/>
                <a:gd name="connsiteY3" fmla="*/ 316325 h 424243"/>
                <a:gd name="connsiteX4" fmla="*/ 116491 w 175365"/>
                <a:gd name="connsiteY4" fmla="*/ 0 h 424243"/>
                <a:gd name="connsiteX5" fmla="*/ 0 w 175365"/>
                <a:gd name="connsiteY5" fmla="*/ 26956 h 424243"/>
                <a:gd name="connsiteX6" fmla="*/ 64770 w 175365"/>
                <a:gd name="connsiteY6" fmla="*/ 327565 h 424243"/>
                <a:gd name="connsiteX7" fmla="*/ 78172 w 175365"/>
                <a:gd name="connsiteY7" fmla="*/ 412594 h 424243"/>
                <a:gd name="connsiteX8" fmla="*/ 153162 w 175365"/>
                <a:gd name="connsiteY8" fmla="*/ 409956 h 42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365" h="424243">
                  <a:moveTo>
                    <a:pt x="153448" y="409575"/>
                  </a:moveTo>
                  <a:cubicBezTo>
                    <a:pt x="179203" y="388220"/>
                    <a:pt x="182775" y="350034"/>
                    <a:pt x="161420" y="324279"/>
                  </a:cubicBezTo>
                  <a:cubicBezTo>
                    <a:pt x="161306" y="324136"/>
                    <a:pt x="161192" y="323993"/>
                    <a:pt x="161068" y="323850"/>
                  </a:cubicBezTo>
                  <a:cubicBezTo>
                    <a:pt x="158782" y="321135"/>
                    <a:pt x="156258" y="318611"/>
                    <a:pt x="153543" y="316325"/>
                  </a:cubicBezTo>
                  <a:lnTo>
                    <a:pt x="116491" y="0"/>
                  </a:lnTo>
                  <a:lnTo>
                    <a:pt x="0" y="26956"/>
                  </a:lnTo>
                  <a:lnTo>
                    <a:pt x="64770" y="327565"/>
                  </a:lnTo>
                  <a:cubicBezTo>
                    <a:pt x="44987" y="354749"/>
                    <a:pt x="50987" y="392811"/>
                    <a:pt x="78172" y="412594"/>
                  </a:cubicBezTo>
                  <a:cubicBezTo>
                    <a:pt x="100803" y="429063"/>
                    <a:pt x="131740" y="427968"/>
                    <a:pt x="153162" y="409956"/>
                  </a:cubicBezTo>
                  <a:close/>
                </a:path>
              </a:pathLst>
            </a:custGeom>
            <a:solidFill>
              <a:srgbClr val="FFB6B6"/>
            </a:solidFill>
            <a:ln w="9525" cap="flat">
              <a:noFill/>
              <a:prstDash val="solid"/>
              <a:miter/>
            </a:ln>
          </p:spPr>
          <p:txBody>
            <a:bodyPr rtlCol="0" anchor="ctr"/>
            <a:lstStyle/>
            <a:p>
              <a:endParaRPr lang="zh-CN" altLang="en-US"/>
            </a:p>
          </p:txBody>
        </p:sp>
        <p:sp>
          <p:nvSpPr>
            <p:cNvPr id="49" name="i$ļïḍè"/>
            <p:cNvSpPr/>
            <p:nvPr/>
          </p:nvSpPr>
          <p:spPr>
            <a:xfrm flipH="1">
              <a:off x="10692721" y="3364662"/>
              <a:ext cx="242106" cy="919996"/>
            </a:xfrm>
            <a:custGeom>
              <a:avLst/>
              <a:gdLst>
                <a:gd name="connsiteX0" fmla="*/ 200075 w 239985"/>
                <a:gd name="connsiteY0" fmla="*/ 832009 h 925897"/>
                <a:gd name="connsiteX1" fmla="*/ 65201 w 239985"/>
                <a:gd name="connsiteY1" fmla="*/ 916210 h 925897"/>
                <a:gd name="connsiteX2" fmla="*/ 47675 w 239985"/>
                <a:gd name="connsiteY2" fmla="*/ 841534 h 925897"/>
                <a:gd name="connsiteX3" fmla="*/ 54724 w 239985"/>
                <a:gd name="connsiteY3" fmla="*/ 792766 h 925897"/>
                <a:gd name="connsiteX4" fmla="*/ 9575 w 239985"/>
                <a:gd name="connsiteY4" fmla="*/ 755809 h 925897"/>
                <a:gd name="connsiteX5" fmla="*/ 20339 w 239985"/>
                <a:gd name="connsiteY5" fmla="*/ 724662 h 925897"/>
                <a:gd name="connsiteX6" fmla="*/ 16719 w 239985"/>
                <a:gd name="connsiteY6" fmla="*/ 676180 h 925897"/>
                <a:gd name="connsiteX7" fmla="*/ 50 w 239985"/>
                <a:gd name="connsiteY7" fmla="*/ 641509 h 925897"/>
                <a:gd name="connsiteX8" fmla="*/ 11004 w 239985"/>
                <a:gd name="connsiteY8" fmla="*/ 598837 h 925897"/>
                <a:gd name="connsiteX9" fmla="*/ 27768 w 239985"/>
                <a:gd name="connsiteY9" fmla="*/ 269653 h 925897"/>
                <a:gd name="connsiteX10" fmla="*/ 13195 w 239985"/>
                <a:gd name="connsiteY10" fmla="*/ 237363 h 925897"/>
                <a:gd name="connsiteX11" fmla="*/ 20434 w 239985"/>
                <a:gd name="connsiteY11" fmla="*/ 215837 h 925897"/>
                <a:gd name="connsiteX12" fmla="*/ 15671 w 239985"/>
                <a:gd name="connsiteY12" fmla="*/ 175355 h 925897"/>
                <a:gd name="connsiteX13" fmla="*/ 47485 w 239985"/>
                <a:gd name="connsiteY13" fmla="*/ 22384 h 925897"/>
                <a:gd name="connsiteX14" fmla="*/ 47485 w 239985"/>
                <a:gd name="connsiteY14" fmla="*/ 22384 h 925897"/>
                <a:gd name="connsiteX15" fmla="*/ 81775 w 239985"/>
                <a:gd name="connsiteY15" fmla="*/ 0 h 925897"/>
                <a:gd name="connsiteX16" fmla="*/ 239985 w 239985"/>
                <a:gd name="connsiteY16" fmla="*/ 265938 h 925897"/>
                <a:gd name="connsiteX17" fmla="*/ 200075 w 239985"/>
                <a:gd name="connsiteY17" fmla="*/ 832009 h 92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9985" h="925897">
                  <a:moveTo>
                    <a:pt x="200075" y="832009"/>
                  </a:moveTo>
                  <a:lnTo>
                    <a:pt x="65201" y="916210"/>
                  </a:lnTo>
                  <a:cubicBezTo>
                    <a:pt x="65201" y="916210"/>
                    <a:pt x="56915" y="965550"/>
                    <a:pt x="47675" y="841534"/>
                  </a:cubicBezTo>
                  <a:cubicBezTo>
                    <a:pt x="46723" y="828580"/>
                    <a:pt x="55772" y="806101"/>
                    <a:pt x="54724" y="792766"/>
                  </a:cubicBezTo>
                  <a:cubicBezTo>
                    <a:pt x="53581" y="777812"/>
                    <a:pt x="10718" y="770954"/>
                    <a:pt x="9575" y="755809"/>
                  </a:cubicBezTo>
                  <a:cubicBezTo>
                    <a:pt x="8718" y="745046"/>
                    <a:pt x="21196" y="735425"/>
                    <a:pt x="20339" y="724662"/>
                  </a:cubicBezTo>
                  <a:cubicBezTo>
                    <a:pt x="19196" y="708375"/>
                    <a:pt x="17957" y="692182"/>
                    <a:pt x="16719" y="676180"/>
                  </a:cubicBezTo>
                  <a:cubicBezTo>
                    <a:pt x="15767" y="662845"/>
                    <a:pt x="1003" y="654368"/>
                    <a:pt x="50" y="641509"/>
                  </a:cubicBezTo>
                  <a:cubicBezTo>
                    <a:pt x="-902" y="628650"/>
                    <a:pt x="11957" y="611124"/>
                    <a:pt x="11004" y="598837"/>
                  </a:cubicBezTo>
                  <a:cubicBezTo>
                    <a:pt x="4241" y="506540"/>
                    <a:pt x="27768" y="274320"/>
                    <a:pt x="27768" y="269653"/>
                  </a:cubicBezTo>
                  <a:cubicBezTo>
                    <a:pt x="25911" y="257775"/>
                    <a:pt x="20872" y="246612"/>
                    <a:pt x="13195" y="237363"/>
                  </a:cubicBezTo>
                  <a:lnTo>
                    <a:pt x="20434" y="215837"/>
                  </a:lnTo>
                  <a:lnTo>
                    <a:pt x="15671" y="175355"/>
                  </a:lnTo>
                  <a:cubicBezTo>
                    <a:pt x="9375" y="122263"/>
                    <a:pt x="20548" y="68561"/>
                    <a:pt x="47485" y="22384"/>
                  </a:cubicBezTo>
                  <a:lnTo>
                    <a:pt x="47485" y="22384"/>
                  </a:lnTo>
                  <a:lnTo>
                    <a:pt x="81775" y="0"/>
                  </a:lnTo>
                  <a:lnTo>
                    <a:pt x="239985" y="265938"/>
                  </a:lnTo>
                  <a:cubicBezTo>
                    <a:pt x="173501" y="495967"/>
                    <a:pt x="130067" y="586359"/>
                    <a:pt x="200075" y="832009"/>
                  </a:cubicBezTo>
                  <a:close/>
                </a:path>
              </a:pathLst>
            </a:custGeom>
            <a:solidFill>
              <a:schemeClr val="accent1"/>
            </a:solidFill>
            <a:ln w="9525" cap="flat">
              <a:noFill/>
              <a:prstDash val="solid"/>
              <a:miter/>
            </a:ln>
          </p:spPr>
          <p:txBody>
            <a:bodyPr rtlCol="0" anchor="ctr"/>
            <a:lstStyle/>
            <a:p>
              <a:endParaRPr lang="zh-CN" altLang="en-US"/>
            </a:p>
          </p:txBody>
        </p:sp>
        <p:sp>
          <p:nvSpPr>
            <p:cNvPr id="50" name="işḻïḓê"/>
            <p:cNvSpPr/>
            <p:nvPr/>
          </p:nvSpPr>
          <p:spPr>
            <a:xfrm flipH="1">
              <a:off x="10717705" y="5848660"/>
              <a:ext cx="121460" cy="312795"/>
            </a:xfrm>
            <a:custGeom>
              <a:avLst/>
              <a:gdLst>
                <a:gd name="connsiteX0" fmla="*/ 0 w 120396"/>
                <a:gd name="connsiteY0" fmla="*/ 314802 h 314801"/>
                <a:gd name="connsiteX1" fmla="*/ 81629 w 120396"/>
                <a:gd name="connsiteY1" fmla="*/ 314802 h 314801"/>
                <a:gd name="connsiteX2" fmla="*/ 120396 w 120396"/>
                <a:gd name="connsiteY2" fmla="*/ 0 h 314801"/>
                <a:gd name="connsiteX3" fmla="*/ 0 w 120396"/>
                <a:gd name="connsiteY3" fmla="*/ 0 h 314801"/>
                <a:gd name="connsiteX4" fmla="*/ 0 w 120396"/>
                <a:gd name="connsiteY4" fmla="*/ 314802 h 314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96" h="314801">
                  <a:moveTo>
                    <a:pt x="0" y="314802"/>
                  </a:moveTo>
                  <a:lnTo>
                    <a:pt x="81629" y="314802"/>
                  </a:lnTo>
                  <a:lnTo>
                    <a:pt x="120396" y="0"/>
                  </a:lnTo>
                  <a:lnTo>
                    <a:pt x="0" y="0"/>
                  </a:lnTo>
                  <a:lnTo>
                    <a:pt x="0" y="314802"/>
                  </a:lnTo>
                  <a:close/>
                </a:path>
              </a:pathLst>
            </a:custGeom>
            <a:solidFill>
              <a:srgbClr val="FFB6B6"/>
            </a:solidFill>
            <a:ln w="9525" cap="flat">
              <a:noFill/>
              <a:prstDash val="solid"/>
              <a:miter/>
            </a:ln>
          </p:spPr>
          <p:txBody>
            <a:bodyPr rtlCol="0" anchor="ctr"/>
            <a:lstStyle/>
            <a:p>
              <a:endParaRPr lang="zh-CN" altLang="en-US"/>
            </a:p>
          </p:txBody>
        </p:sp>
        <p:sp>
          <p:nvSpPr>
            <p:cNvPr id="51" name="is1ide"/>
            <p:cNvSpPr/>
            <p:nvPr/>
          </p:nvSpPr>
          <p:spPr>
            <a:xfrm flipH="1">
              <a:off x="10594300" y="6098139"/>
              <a:ext cx="288299" cy="203860"/>
            </a:xfrm>
            <a:custGeom>
              <a:avLst/>
              <a:gdLst>
                <a:gd name="connsiteX0" fmla="*/ 16383 w 285773"/>
                <a:gd name="connsiteY0" fmla="*/ 7810 h 205168"/>
                <a:gd name="connsiteX1" fmla="*/ 146780 w 285773"/>
                <a:gd name="connsiteY1" fmla="*/ 0 h 205168"/>
                <a:gd name="connsiteX2" fmla="*/ 146780 w 285773"/>
                <a:gd name="connsiteY2" fmla="*/ 55816 h 205168"/>
                <a:gd name="connsiteX3" fmla="*/ 270605 w 285773"/>
                <a:gd name="connsiteY3" fmla="*/ 141541 h 205168"/>
                <a:gd name="connsiteX4" fmla="*/ 279673 w 285773"/>
                <a:gd name="connsiteY4" fmla="*/ 190005 h 205168"/>
                <a:gd name="connsiteX5" fmla="*/ 250793 w 285773"/>
                <a:gd name="connsiteY5" fmla="*/ 205168 h 205168"/>
                <a:gd name="connsiteX6" fmla="*/ 95726 w 285773"/>
                <a:gd name="connsiteY6" fmla="*/ 205168 h 205168"/>
                <a:gd name="connsiteX7" fmla="*/ 68961 w 285773"/>
                <a:gd name="connsiteY7" fmla="*/ 149923 h 205168"/>
                <a:gd name="connsiteX8" fmla="*/ 58483 w 285773"/>
                <a:gd name="connsiteY8" fmla="*/ 205168 h 205168"/>
                <a:gd name="connsiteX9" fmla="*/ 0 w 285773"/>
                <a:gd name="connsiteY9" fmla="*/ 205168 h 20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73" h="205168">
                  <a:moveTo>
                    <a:pt x="16383" y="7810"/>
                  </a:moveTo>
                  <a:lnTo>
                    <a:pt x="146780" y="0"/>
                  </a:lnTo>
                  <a:lnTo>
                    <a:pt x="146780" y="55816"/>
                  </a:lnTo>
                  <a:lnTo>
                    <a:pt x="270605" y="141541"/>
                  </a:lnTo>
                  <a:cubicBezTo>
                    <a:pt x="286493" y="152419"/>
                    <a:pt x="290551" y="174117"/>
                    <a:pt x="279673" y="190005"/>
                  </a:cubicBezTo>
                  <a:cubicBezTo>
                    <a:pt x="273158" y="199530"/>
                    <a:pt x="262337" y="205206"/>
                    <a:pt x="250793" y="205168"/>
                  </a:cubicBezTo>
                  <a:lnTo>
                    <a:pt x="95726" y="205168"/>
                  </a:lnTo>
                  <a:lnTo>
                    <a:pt x="68961" y="149923"/>
                  </a:lnTo>
                  <a:lnTo>
                    <a:pt x="58483" y="205168"/>
                  </a:lnTo>
                  <a:lnTo>
                    <a:pt x="0" y="205168"/>
                  </a:lnTo>
                  <a:close/>
                </a:path>
              </a:pathLst>
            </a:custGeom>
            <a:solidFill>
              <a:srgbClr val="2F2E41"/>
            </a:solidFill>
            <a:ln w="9525" cap="flat">
              <a:noFill/>
              <a:prstDash val="solid"/>
              <a:miter/>
            </a:ln>
          </p:spPr>
          <p:txBody>
            <a:bodyPr rtlCol="0" anchor="ctr"/>
            <a:lstStyle/>
            <a:p>
              <a:endParaRPr lang="zh-CN" altLang="en-US"/>
            </a:p>
          </p:txBody>
        </p:sp>
        <p:sp>
          <p:nvSpPr>
            <p:cNvPr id="52" name="iśľîḑè"/>
            <p:cNvSpPr/>
            <p:nvPr/>
          </p:nvSpPr>
          <p:spPr>
            <a:xfrm flipH="1">
              <a:off x="10255218" y="5848660"/>
              <a:ext cx="121459" cy="312795"/>
            </a:xfrm>
            <a:custGeom>
              <a:avLst/>
              <a:gdLst>
                <a:gd name="connsiteX0" fmla="*/ 0 w 120395"/>
                <a:gd name="connsiteY0" fmla="*/ 314802 h 314801"/>
                <a:gd name="connsiteX1" fmla="*/ 81534 w 120395"/>
                <a:gd name="connsiteY1" fmla="*/ 314802 h 314801"/>
                <a:gd name="connsiteX2" fmla="*/ 120396 w 120395"/>
                <a:gd name="connsiteY2" fmla="*/ 0 h 314801"/>
                <a:gd name="connsiteX3" fmla="*/ 0 w 120395"/>
                <a:gd name="connsiteY3" fmla="*/ 0 h 314801"/>
                <a:gd name="connsiteX4" fmla="*/ 0 w 120395"/>
                <a:gd name="connsiteY4" fmla="*/ 314802 h 314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95" h="314801">
                  <a:moveTo>
                    <a:pt x="0" y="314802"/>
                  </a:moveTo>
                  <a:lnTo>
                    <a:pt x="81534" y="314802"/>
                  </a:lnTo>
                  <a:lnTo>
                    <a:pt x="120396" y="0"/>
                  </a:lnTo>
                  <a:lnTo>
                    <a:pt x="0" y="0"/>
                  </a:lnTo>
                  <a:lnTo>
                    <a:pt x="0" y="314802"/>
                  </a:lnTo>
                  <a:close/>
                </a:path>
              </a:pathLst>
            </a:custGeom>
            <a:solidFill>
              <a:srgbClr val="FFB6B6"/>
            </a:solidFill>
            <a:ln w="9525" cap="flat">
              <a:noFill/>
              <a:prstDash val="solid"/>
              <a:miter/>
            </a:ln>
          </p:spPr>
          <p:txBody>
            <a:bodyPr rtlCol="0" anchor="ctr"/>
            <a:lstStyle/>
            <a:p>
              <a:endParaRPr lang="zh-CN" altLang="en-US"/>
            </a:p>
          </p:txBody>
        </p:sp>
        <p:sp>
          <p:nvSpPr>
            <p:cNvPr id="53" name="iṧļíḑê"/>
            <p:cNvSpPr/>
            <p:nvPr/>
          </p:nvSpPr>
          <p:spPr>
            <a:xfrm flipH="1">
              <a:off x="10131810" y="6098139"/>
              <a:ext cx="288492" cy="203860"/>
            </a:xfrm>
            <a:custGeom>
              <a:avLst/>
              <a:gdLst>
                <a:gd name="connsiteX0" fmla="*/ 16573 w 285964"/>
                <a:gd name="connsiteY0" fmla="*/ 7810 h 205168"/>
                <a:gd name="connsiteX1" fmla="*/ 146971 w 285964"/>
                <a:gd name="connsiteY1" fmla="*/ 0 h 205168"/>
                <a:gd name="connsiteX2" fmla="*/ 146971 w 285964"/>
                <a:gd name="connsiteY2" fmla="*/ 55816 h 205168"/>
                <a:gd name="connsiteX3" fmla="*/ 270796 w 285964"/>
                <a:gd name="connsiteY3" fmla="*/ 141541 h 205168"/>
                <a:gd name="connsiteX4" fmla="*/ 279864 w 285964"/>
                <a:gd name="connsiteY4" fmla="*/ 190005 h 205168"/>
                <a:gd name="connsiteX5" fmla="*/ 250984 w 285964"/>
                <a:gd name="connsiteY5" fmla="*/ 205168 h 205168"/>
                <a:gd name="connsiteX6" fmla="*/ 95726 w 285964"/>
                <a:gd name="connsiteY6" fmla="*/ 205168 h 205168"/>
                <a:gd name="connsiteX7" fmla="*/ 68961 w 285964"/>
                <a:gd name="connsiteY7" fmla="*/ 149923 h 205168"/>
                <a:gd name="connsiteX8" fmla="*/ 58579 w 285964"/>
                <a:gd name="connsiteY8" fmla="*/ 205168 h 205168"/>
                <a:gd name="connsiteX9" fmla="*/ 0 w 285964"/>
                <a:gd name="connsiteY9" fmla="*/ 205168 h 20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964" h="205168">
                  <a:moveTo>
                    <a:pt x="16573" y="7810"/>
                  </a:moveTo>
                  <a:lnTo>
                    <a:pt x="146971" y="0"/>
                  </a:lnTo>
                  <a:lnTo>
                    <a:pt x="146971" y="55816"/>
                  </a:lnTo>
                  <a:lnTo>
                    <a:pt x="270796" y="141541"/>
                  </a:lnTo>
                  <a:cubicBezTo>
                    <a:pt x="286683" y="152419"/>
                    <a:pt x="290741" y="174117"/>
                    <a:pt x="279864" y="190005"/>
                  </a:cubicBezTo>
                  <a:cubicBezTo>
                    <a:pt x="273348" y="199530"/>
                    <a:pt x="262528" y="205206"/>
                    <a:pt x="250984" y="205168"/>
                  </a:cubicBezTo>
                  <a:lnTo>
                    <a:pt x="95726" y="205168"/>
                  </a:lnTo>
                  <a:lnTo>
                    <a:pt x="68961" y="149923"/>
                  </a:lnTo>
                  <a:lnTo>
                    <a:pt x="58579" y="205168"/>
                  </a:lnTo>
                  <a:lnTo>
                    <a:pt x="0" y="205168"/>
                  </a:lnTo>
                  <a:close/>
                </a:path>
              </a:pathLst>
            </a:custGeom>
            <a:solidFill>
              <a:srgbClr val="2F2E41"/>
            </a:solidFill>
            <a:ln w="9525" cap="flat">
              <a:noFill/>
              <a:prstDash val="solid"/>
              <a:miter/>
            </a:ln>
          </p:spPr>
          <p:txBody>
            <a:bodyPr rtlCol="0" anchor="ctr"/>
            <a:lstStyle/>
            <a:p>
              <a:endParaRPr lang="zh-CN" altLang="en-US"/>
            </a:p>
          </p:txBody>
        </p:sp>
        <p:sp>
          <p:nvSpPr>
            <p:cNvPr id="54" name="îṡ1íḍê"/>
            <p:cNvSpPr/>
            <p:nvPr/>
          </p:nvSpPr>
          <p:spPr>
            <a:xfrm flipH="1">
              <a:off x="10145677" y="3856049"/>
              <a:ext cx="750856" cy="2078459"/>
            </a:xfrm>
            <a:custGeom>
              <a:avLst/>
              <a:gdLst>
                <a:gd name="connsiteX0" fmla="*/ 22193 w 744279"/>
                <a:gd name="connsiteY0" fmla="*/ 2048733 h 2091791"/>
                <a:gd name="connsiteX1" fmla="*/ 22193 w 744279"/>
                <a:gd name="connsiteY1" fmla="*/ 2048733 h 2091791"/>
                <a:gd name="connsiteX2" fmla="*/ 37910 w 744279"/>
                <a:gd name="connsiteY2" fmla="*/ 1299020 h 2091791"/>
                <a:gd name="connsiteX3" fmla="*/ 39719 w 744279"/>
                <a:gd name="connsiteY3" fmla="*/ 1172528 h 2091791"/>
                <a:gd name="connsiteX4" fmla="*/ 41910 w 744279"/>
                <a:gd name="connsiteY4" fmla="*/ 1168527 h 2091791"/>
                <a:gd name="connsiteX5" fmla="*/ 36100 w 744279"/>
                <a:gd name="connsiteY5" fmla="*/ 1141476 h 2091791"/>
                <a:gd name="connsiteX6" fmla="*/ 45625 w 744279"/>
                <a:gd name="connsiteY6" fmla="*/ 1037939 h 2091791"/>
                <a:gd name="connsiteX7" fmla="*/ 60960 w 744279"/>
                <a:gd name="connsiteY7" fmla="*/ 560546 h 2091791"/>
                <a:gd name="connsiteX8" fmla="*/ 257842 w 744279"/>
                <a:gd name="connsiteY8" fmla="*/ 0 h 2091791"/>
                <a:gd name="connsiteX9" fmla="*/ 631317 w 744279"/>
                <a:gd name="connsiteY9" fmla="*/ 0 h 2091791"/>
                <a:gd name="connsiteX10" fmla="*/ 711518 w 744279"/>
                <a:gd name="connsiteY10" fmla="*/ 276225 h 2091791"/>
                <a:gd name="connsiteX11" fmla="*/ 670751 w 744279"/>
                <a:gd name="connsiteY11" fmla="*/ 2021205 h 2091791"/>
                <a:gd name="connsiteX12" fmla="*/ 673036 w 744279"/>
                <a:gd name="connsiteY12" fmla="*/ 2022348 h 2091791"/>
                <a:gd name="connsiteX13" fmla="*/ 680942 w 744279"/>
                <a:gd name="connsiteY13" fmla="*/ 2047875 h 2091791"/>
                <a:gd name="connsiteX14" fmla="*/ 658940 w 744279"/>
                <a:gd name="connsiteY14" fmla="*/ 2063115 h 2091791"/>
                <a:gd name="connsiteX15" fmla="*/ 461772 w 744279"/>
                <a:gd name="connsiteY15" fmla="*/ 2056257 h 2091791"/>
                <a:gd name="connsiteX16" fmla="*/ 453866 w 744279"/>
                <a:gd name="connsiteY16" fmla="*/ 2030730 h 2091791"/>
                <a:gd name="connsiteX17" fmla="*/ 475774 w 744279"/>
                <a:gd name="connsiteY17" fmla="*/ 2015490 h 2091791"/>
                <a:gd name="connsiteX18" fmla="*/ 489204 w 744279"/>
                <a:gd name="connsiteY18" fmla="*/ 2022253 h 2091791"/>
                <a:gd name="connsiteX19" fmla="*/ 475393 w 744279"/>
                <a:gd name="connsiteY19" fmla="*/ 1994154 h 2091791"/>
                <a:gd name="connsiteX20" fmla="*/ 483965 w 744279"/>
                <a:gd name="connsiteY20" fmla="*/ 1887093 h 2091791"/>
                <a:gd name="connsiteX21" fmla="*/ 483965 w 744279"/>
                <a:gd name="connsiteY21" fmla="*/ 1887093 h 2091791"/>
                <a:gd name="connsiteX22" fmla="*/ 481489 w 744279"/>
                <a:gd name="connsiteY22" fmla="*/ 1825085 h 2091791"/>
                <a:gd name="connsiteX23" fmla="*/ 481489 w 744279"/>
                <a:gd name="connsiteY23" fmla="*/ 1825085 h 2091791"/>
                <a:gd name="connsiteX24" fmla="*/ 463010 w 744279"/>
                <a:gd name="connsiteY24" fmla="*/ 1736122 h 2091791"/>
                <a:gd name="connsiteX25" fmla="*/ 476345 w 744279"/>
                <a:gd name="connsiteY25" fmla="*/ 1692688 h 2091791"/>
                <a:gd name="connsiteX26" fmla="*/ 461010 w 744279"/>
                <a:gd name="connsiteY26" fmla="*/ 1290161 h 2091791"/>
                <a:gd name="connsiteX27" fmla="*/ 464153 w 744279"/>
                <a:gd name="connsiteY27" fmla="*/ 1199960 h 2091791"/>
                <a:gd name="connsiteX28" fmla="*/ 457676 w 744279"/>
                <a:gd name="connsiteY28" fmla="*/ 1097566 h 2091791"/>
                <a:gd name="connsiteX29" fmla="*/ 427387 w 744279"/>
                <a:gd name="connsiteY29" fmla="*/ 637222 h 2091791"/>
                <a:gd name="connsiteX30" fmla="*/ 313087 w 744279"/>
                <a:gd name="connsiteY30" fmla="*/ 1203389 h 2091791"/>
                <a:gd name="connsiteX31" fmla="*/ 196215 w 744279"/>
                <a:gd name="connsiteY31" fmla="*/ 2054352 h 2091791"/>
                <a:gd name="connsiteX32" fmla="*/ 202787 w 744279"/>
                <a:gd name="connsiteY32" fmla="*/ 2074926 h 2091791"/>
                <a:gd name="connsiteX33" fmla="*/ 180785 w 744279"/>
                <a:gd name="connsiteY33" fmla="*/ 2091785 h 2091791"/>
                <a:gd name="connsiteX34" fmla="*/ 21622 w 744279"/>
                <a:gd name="connsiteY34" fmla="*/ 2091785 h 2091791"/>
                <a:gd name="connsiteX35" fmla="*/ 0 w 744279"/>
                <a:gd name="connsiteY35" fmla="*/ 2070164 h 2091791"/>
                <a:gd name="connsiteX36" fmla="*/ 857 w 744279"/>
                <a:gd name="connsiteY36" fmla="*/ 2064448 h 2091791"/>
                <a:gd name="connsiteX37" fmla="*/ 22193 w 744279"/>
                <a:gd name="connsiteY37" fmla="*/ 2048733 h 209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4279" h="2091791">
                  <a:moveTo>
                    <a:pt x="22193" y="2048733"/>
                  </a:moveTo>
                  <a:lnTo>
                    <a:pt x="22193" y="2048733"/>
                  </a:lnTo>
                  <a:lnTo>
                    <a:pt x="37910" y="1299020"/>
                  </a:lnTo>
                  <a:cubicBezTo>
                    <a:pt x="17202" y="1259234"/>
                    <a:pt x="17878" y="1211704"/>
                    <a:pt x="39719" y="1172528"/>
                  </a:cubicBezTo>
                  <a:lnTo>
                    <a:pt x="41910" y="1168527"/>
                  </a:lnTo>
                  <a:lnTo>
                    <a:pt x="36100" y="1141476"/>
                  </a:lnTo>
                  <a:cubicBezTo>
                    <a:pt x="28537" y="1106805"/>
                    <a:pt x="31861" y="1070648"/>
                    <a:pt x="45625" y="1037939"/>
                  </a:cubicBezTo>
                  <a:lnTo>
                    <a:pt x="60960" y="560546"/>
                  </a:lnTo>
                  <a:cubicBezTo>
                    <a:pt x="8573" y="221456"/>
                    <a:pt x="257842" y="0"/>
                    <a:pt x="257842" y="0"/>
                  </a:cubicBezTo>
                  <a:lnTo>
                    <a:pt x="631317" y="0"/>
                  </a:lnTo>
                  <a:lnTo>
                    <a:pt x="711518" y="276225"/>
                  </a:lnTo>
                  <a:cubicBezTo>
                    <a:pt x="764477" y="792671"/>
                    <a:pt x="754856" y="1533525"/>
                    <a:pt x="670751" y="2021205"/>
                  </a:cubicBezTo>
                  <a:lnTo>
                    <a:pt x="673036" y="2022348"/>
                  </a:lnTo>
                  <a:cubicBezTo>
                    <a:pt x="682200" y="2027272"/>
                    <a:pt x="685714" y="2038636"/>
                    <a:pt x="680942" y="2047875"/>
                  </a:cubicBezTo>
                  <a:cubicBezTo>
                    <a:pt x="677037" y="2059114"/>
                    <a:pt x="667226" y="2065973"/>
                    <a:pt x="658940" y="2063115"/>
                  </a:cubicBezTo>
                  <a:lnTo>
                    <a:pt x="461772" y="2056257"/>
                  </a:lnTo>
                  <a:cubicBezTo>
                    <a:pt x="452609" y="2051332"/>
                    <a:pt x="449094" y="2039969"/>
                    <a:pt x="453866" y="2030730"/>
                  </a:cubicBezTo>
                  <a:cubicBezTo>
                    <a:pt x="457676" y="2019491"/>
                    <a:pt x="467582" y="2012632"/>
                    <a:pt x="475774" y="2015490"/>
                  </a:cubicBezTo>
                  <a:lnTo>
                    <a:pt x="489204" y="2022253"/>
                  </a:lnTo>
                  <a:lnTo>
                    <a:pt x="475393" y="1994154"/>
                  </a:lnTo>
                  <a:cubicBezTo>
                    <a:pt x="458352" y="1959607"/>
                    <a:pt x="461639" y="1918488"/>
                    <a:pt x="483965" y="1887093"/>
                  </a:cubicBezTo>
                  <a:lnTo>
                    <a:pt x="483965" y="1887093"/>
                  </a:lnTo>
                  <a:lnTo>
                    <a:pt x="481489" y="1825085"/>
                  </a:lnTo>
                  <a:lnTo>
                    <a:pt x="481489" y="1825085"/>
                  </a:lnTo>
                  <a:cubicBezTo>
                    <a:pt x="460543" y="1800530"/>
                    <a:pt x="453571" y="1766983"/>
                    <a:pt x="463010" y="1736122"/>
                  </a:cubicBezTo>
                  <a:lnTo>
                    <a:pt x="476345" y="1692688"/>
                  </a:lnTo>
                  <a:lnTo>
                    <a:pt x="461010" y="1290161"/>
                  </a:lnTo>
                  <a:lnTo>
                    <a:pt x="464153" y="1199960"/>
                  </a:lnTo>
                  <a:lnTo>
                    <a:pt x="457676" y="1097566"/>
                  </a:lnTo>
                  <a:lnTo>
                    <a:pt x="427387" y="637222"/>
                  </a:lnTo>
                  <a:lnTo>
                    <a:pt x="313087" y="1203389"/>
                  </a:lnTo>
                  <a:lnTo>
                    <a:pt x="196215" y="2054352"/>
                  </a:lnTo>
                  <a:cubicBezTo>
                    <a:pt x="201901" y="2059553"/>
                    <a:pt x="204406" y="2067392"/>
                    <a:pt x="202787" y="2074926"/>
                  </a:cubicBezTo>
                  <a:cubicBezTo>
                    <a:pt x="200330" y="2085023"/>
                    <a:pt x="191167" y="2092033"/>
                    <a:pt x="180785" y="2091785"/>
                  </a:cubicBezTo>
                  <a:lnTo>
                    <a:pt x="21622" y="2091785"/>
                  </a:lnTo>
                  <a:cubicBezTo>
                    <a:pt x="9677" y="2091785"/>
                    <a:pt x="0" y="2082108"/>
                    <a:pt x="0" y="2070164"/>
                  </a:cubicBezTo>
                  <a:cubicBezTo>
                    <a:pt x="10" y="2068230"/>
                    <a:pt x="295" y="2066306"/>
                    <a:pt x="857" y="2064448"/>
                  </a:cubicBezTo>
                  <a:cubicBezTo>
                    <a:pt x="3581" y="2054971"/>
                    <a:pt x="12335" y="2048523"/>
                    <a:pt x="22193" y="2048733"/>
                  </a:cubicBezTo>
                  <a:close/>
                </a:path>
              </a:pathLst>
            </a:custGeom>
            <a:solidFill>
              <a:srgbClr val="2F2E41"/>
            </a:solidFill>
            <a:ln w="9525" cap="flat">
              <a:noFill/>
              <a:prstDash val="solid"/>
              <a:miter/>
            </a:ln>
          </p:spPr>
          <p:txBody>
            <a:bodyPr rtlCol="0" anchor="ctr"/>
            <a:lstStyle/>
            <a:p>
              <a:endParaRPr lang="zh-CN" altLang="en-US"/>
            </a:p>
          </p:txBody>
        </p:sp>
        <p:sp>
          <p:nvSpPr>
            <p:cNvPr id="55" name="ïsḻiďe"/>
            <p:cNvSpPr/>
            <p:nvPr/>
          </p:nvSpPr>
          <p:spPr>
            <a:xfrm flipH="1">
              <a:off x="9944907" y="4031516"/>
              <a:ext cx="238818" cy="415430"/>
            </a:xfrm>
            <a:custGeom>
              <a:avLst/>
              <a:gdLst>
                <a:gd name="connsiteX0" fmla="*/ 223171 w 236726"/>
                <a:gd name="connsiteY0" fmla="*/ 395859 h 418095"/>
                <a:gd name="connsiteX1" fmla="*/ 214408 w 236726"/>
                <a:gd name="connsiteY1" fmla="*/ 310705 h 418095"/>
                <a:gd name="connsiteX2" fmla="*/ 205550 w 236726"/>
                <a:gd name="connsiteY2" fmla="*/ 304800 h 418095"/>
                <a:gd name="connsiteX3" fmla="*/ 109252 w 236726"/>
                <a:gd name="connsiteY3" fmla="*/ 0 h 418095"/>
                <a:gd name="connsiteX4" fmla="*/ 0 w 236726"/>
                <a:gd name="connsiteY4" fmla="*/ 48578 h 418095"/>
                <a:gd name="connsiteX5" fmla="*/ 120682 w 236726"/>
                <a:gd name="connsiteY5" fmla="*/ 331470 h 418095"/>
                <a:gd name="connsiteX6" fmla="*/ 150076 w 236726"/>
                <a:gd name="connsiteY6" fmla="*/ 412375 h 418095"/>
                <a:gd name="connsiteX7" fmla="*/ 223171 w 236726"/>
                <a:gd name="connsiteY7" fmla="*/ 395478 h 41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726" h="418095">
                  <a:moveTo>
                    <a:pt x="223171" y="395859"/>
                  </a:moveTo>
                  <a:cubicBezTo>
                    <a:pt x="244240" y="369913"/>
                    <a:pt x="240316" y="331813"/>
                    <a:pt x="214408" y="310705"/>
                  </a:cubicBezTo>
                  <a:cubicBezTo>
                    <a:pt x="211626" y="308486"/>
                    <a:pt x="208664" y="306514"/>
                    <a:pt x="205550" y="304800"/>
                  </a:cubicBezTo>
                  <a:lnTo>
                    <a:pt x="109252" y="0"/>
                  </a:lnTo>
                  <a:lnTo>
                    <a:pt x="0" y="48578"/>
                  </a:lnTo>
                  <a:lnTo>
                    <a:pt x="120682" y="331470"/>
                  </a:lnTo>
                  <a:cubicBezTo>
                    <a:pt x="106461" y="361931"/>
                    <a:pt x="119615" y="398145"/>
                    <a:pt x="150076" y="412375"/>
                  </a:cubicBezTo>
                  <a:cubicBezTo>
                    <a:pt x="175422" y="424215"/>
                    <a:pt x="205588" y="417243"/>
                    <a:pt x="223171" y="395478"/>
                  </a:cubicBezTo>
                  <a:close/>
                </a:path>
              </a:pathLst>
            </a:custGeom>
            <a:solidFill>
              <a:srgbClr val="FFB6B6"/>
            </a:solidFill>
            <a:ln w="9525" cap="flat">
              <a:noFill/>
              <a:prstDash val="solid"/>
              <a:miter/>
            </a:ln>
          </p:spPr>
          <p:txBody>
            <a:bodyPr rtlCol="0" anchor="ctr"/>
            <a:lstStyle/>
            <a:p>
              <a:endParaRPr lang="zh-CN" altLang="en-US"/>
            </a:p>
          </p:txBody>
        </p:sp>
        <p:sp>
          <p:nvSpPr>
            <p:cNvPr id="56" name="íṧḻîḍé"/>
            <p:cNvSpPr/>
            <p:nvPr/>
          </p:nvSpPr>
          <p:spPr>
            <a:xfrm flipH="1">
              <a:off x="10209669" y="3038143"/>
              <a:ext cx="657939" cy="1095810"/>
            </a:xfrm>
            <a:custGeom>
              <a:avLst/>
              <a:gdLst>
                <a:gd name="connsiteX0" fmla="*/ 504825 w 652176"/>
                <a:gd name="connsiteY0" fmla="*/ 427958 h 1102839"/>
                <a:gd name="connsiteX1" fmla="*/ 609600 w 652176"/>
                <a:gd name="connsiteY1" fmla="*/ 855821 h 1102839"/>
                <a:gd name="connsiteX2" fmla="*/ 57150 w 652176"/>
                <a:gd name="connsiteY2" fmla="*/ 1074896 h 1102839"/>
                <a:gd name="connsiteX3" fmla="*/ 61817 w 652176"/>
                <a:gd name="connsiteY3" fmla="*/ 1038511 h 1102839"/>
                <a:gd name="connsiteX4" fmla="*/ 164211 w 652176"/>
                <a:gd name="connsiteY4" fmla="*/ 830390 h 1102839"/>
                <a:gd name="connsiteX5" fmla="*/ 138970 w 652176"/>
                <a:gd name="connsiteY5" fmla="*/ 722567 h 1102839"/>
                <a:gd name="connsiteX6" fmla="*/ 158020 w 652176"/>
                <a:gd name="connsiteY6" fmla="*/ 600456 h 1102839"/>
                <a:gd name="connsiteX7" fmla="*/ 104108 w 652176"/>
                <a:gd name="connsiteY7" fmla="*/ 532067 h 1102839"/>
                <a:gd name="connsiteX8" fmla="*/ 0 w 652176"/>
                <a:gd name="connsiteY8" fmla="*/ 370142 h 1102839"/>
                <a:gd name="connsiteX9" fmla="*/ 28575 w 652176"/>
                <a:gd name="connsiteY9" fmla="*/ 215646 h 1102839"/>
                <a:gd name="connsiteX10" fmla="*/ 160972 w 652176"/>
                <a:gd name="connsiteY10" fmla="*/ 133255 h 1102839"/>
                <a:gd name="connsiteX11" fmla="*/ 176689 w 652176"/>
                <a:gd name="connsiteY11" fmla="*/ 106394 h 1102839"/>
                <a:gd name="connsiteX12" fmla="*/ 180784 w 652176"/>
                <a:gd name="connsiteY12" fmla="*/ 80391 h 1102839"/>
                <a:gd name="connsiteX13" fmla="*/ 191834 w 652176"/>
                <a:gd name="connsiteY13" fmla="*/ 74295 h 1102839"/>
                <a:gd name="connsiteX14" fmla="*/ 194024 w 652176"/>
                <a:gd name="connsiteY14" fmla="*/ 60579 h 1102839"/>
                <a:gd name="connsiteX15" fmla="*/ 205264 w 652176"/>
                <a:gd name="connsiteY15" fmla="*/ 44577 h 1102839"/>
                <a:gd name="connsiteX16" fmla="*/ 229076 w 652176"/>
                <a:gd name="connsiteY16" fmla="*/ 0 h 1102839"/>
                <a:gd name="connsiteX17" fmla="*/ 466249 w 652176"/>
                <a:gd name="connsiteY17" fmla="*/ 32385 h 1102839"/>
                <a:gd name="connsiteX18" fmla="*/ 509302 w 652176"/>
                <a:gd name="connsiteY18" fmla="*/ 86296 h 1102839"/>
                <a:gd name="connsiteX19" fmla="*/ 652177 w 652176"/>
                <a:gd name="connsiteY19" fmla="*/ 172498 h 110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2176" h="1102839">
                  <a:moveTo>
                    <a:pt x="504825" y="427958"/>
                  </a:moveTo>
                  <a:cubicBezTo>
                    <a:pt x="504825" y="427958"/>
                    <a:pt x="614648" y="816578"/>
                    <a:pt x="609600" y="855821"/>
                  </a:cubicBezTo>
                  <a:cubicBezTo>
                    <a:pt x="599313" y="936784"/>
                    <a:pt x="94679" y="1185672"/>
                    <a:pt x="57150" y="1074896"/>
                  </a:cubicBezTo>
                  <a:lnTo>
                    <a:pt x="61817" y="1038511"/>
                  </a:lnTo>
                  <a:cubicBezTo>
                    <a:pt x="42767" y="1000411"/>
                    <a:pt x="158591" y="850106"/>
                    <a:pt x="164211" y="830390"/>
                  </a:cubicBezTo>
                  <a:cubicBezTo>
                    <a:pt x="171355" y="805243"/>
                    <a:pt x="138970" y="722567"/>
                    <a:pt x="138970" y="722567"/>
                  </a:cubicBezTo>
                  <a:cubicBezTo>
                    <a:pt x="138970" y="722567"/>
                    <a:pt x="161354" y="647128"/>
                    <a:pt x="158020" y="600456"/>
                  </a:cubicBezTo>
                  <a:cubicBezTo>
                    <a:pt x="154686" y="553784"/>
                    <a:pt x="143637" y="560927"/>
                    <a:pt x="104108" y="532067"/>
                  </a:cubicBezTo>
                  <a:cubicBezTo>
                    <a:pt x="64579" y="503206"/>
                    <a:pt x="0" y="370142"/>
                    <a:pt x="0" y="370142"/>
                  </a:cubicBezTo>
                  <a:cubicBezTo>
                    <a:pt x="0" y="370142"/>
                    <a:pt x="28575" y="240792"/>
                    <a:pt x="28575" y="215646"/>
                  </a:cubicBezTo>
                  <a:cubicBezTo>
                    <a:pt x="28575" y="190500"/>
                    <a:pt x="146685" y="147638"/>
                    <a:pt x="160972" y="133255"/>
                  </a:cubicBezTo>
                  <a:cubicBezTo>
                    <a:pt x="167240" y="124949"/>
                    <a:pt x="172517" y="115929"/>
                    <a:pt x="176689" y="106394"/>
                  </a:cubicBezTo>
                  <a:cubicBezTo>
                    <a:pt x="179546" y="100584"/>
                    <a:pt x="177737" y="87344"/>
                    <a:pt x="180784" y="80391"/>
                  </a:cubicBezTo>
                  <a:cubicBezTo>
                    <a:pt x="182785" y="76009"/>
                    <a:pt x="189738" y="78772"/>
                    <a:pt x="191834" y="74295"/>
                  </a:cubicBezTo>
                  <a:cubicBezTo>
                    <a:pt x="193929" y="69818"/>
                    <a:pt x="191834" y="64770"/>
                    <a:pt x="194024" y="60579"/>
                  </a:cubicBezTo>
                  <a:cubicBezTo>
                    <a:pt x="196596" y="54864"/>
                    <a:pt x="202787" y="49911"/>
                    <a:pt x="205264" y="44577"/>
                  </a:cubicBezTo>
                  <a:cubicBezTo>
                    <a:pt x="216503" y="20002"/>
                    <a:pt x="226124" y="0"/>
                    <a:pt x="229076" y="0"/>
                  </a:cubicBezTo>
                  <a:cubicBezTo>
                    <a:pt x="236220" y="0"/>
                    <a:pt x="466249" y="32385"/>
                    <a:pt x="466249" y="32385"/>
                  </a:cubicBezTo>
                  <a:cubicBezTo>
                    <a:pt x="478765" y="51749"/>
                    <a:pt x="493185" y="69809"/>
                    <a:pt x="509302" y="86296"/>
                  </a:cubicBezTo>
                  <a:cubicBezTo>
                    <a:pt x="534448" y="111347"/>
                    <a:pt x="652177" y="172498"/>
                    <a:pt x="652177" y="172498"/>
                  </a:cubicBezTo>
                  <a:close/>
                </a:path>
              </a:pathLst>
            </a:custGeom>
            <a:solidFill>
              <a:schemeClr val="accent1"/>
            </a:solidFill>
            <a:ln w="9525" cap="flat">
              <a:noFill/>
              <a:prstDash val="solid"/>
              <a:miter/>
            </a:ln>
          </p:spPr>
          <p:txBody>
            <a:bodyPr rtlCol="0" anchor="ctr"/>
            <a:lstStyle/>
            <a:p>
              <a:endParaRPr lang="zh-CN" altLang="en-US"/>
            </a:p>
          </p:txBody>
        </p:sp>
        <p:sp>
          <p:nvSpPr>
            <p:cNvPr id="57" name="ïṧľîḍe"/>
            <p:cNvSpPr/>
            <p:nvPr/>
          </p:nvSpPr>
          <p:spPr>
            <a:xfrm flipH="1">
              <a:off x="10038118" y="3210110"/>
              <a:ext cx="342209" cy="984821"/>
            </a:xfrm>
            <a:custGeom>
              <a:avLst/>
              <a:gdLst>
                <a:gd name="connsiteX0" fmla="*/ 332422 w 339212"/>
                <a:gd name="connsiteY0" fmla="*/ 908685 h 991137"/>
                <a:gd name="connsiteX1" fmla="*/ 221932 w 339212"/>
                <a:gd name="connsiteY1" fmla="*/ 987552 h 991137"/>
                <a:gd name="connsiteX2" fmla="*/ 202025 w 339212"/>
                <a:gd name="connsiteY2" fmla="*/ 956310 h 991137"/>
                <a:gd name="connsiteX3" fmla="*/ 184023 w 339212"/>
                <a:gd name="connsiteY3" fmla="*/ 920401 h 991137"/>
                <a:gd name="connsiteX4" fmla="*/ 151733 w 339212"/>
                <a:gd name="connsiteY4" fmla="*/ 859250 h 991137"/>
                <a:gd name="connsiteX5" fmla="*/ 151733 w 339212"/>
                <a:gd name="connsiteY5" fmla="*/ 851345 h 991137"/>
                <a:gd name="connsiteX6" fmla="*/ 126492 w 339212"/>
                <a:gd name="connsiteY6" fmla="*/ 794195 h 991137"/>
                <a:gd name="connsiteX7" fmla="*/ 101441 w 339212"/>
                <a:gd name="connsiteY7" fmla="*/ 761905 h 991137"/>
                <a:gd name="connsiteX8" fmla="*/ 0 w 339212"/>
                <a:gd name="connsiteY8" fmla="*/ 204788 h 991137"/>
                <a:gd name="connsiteX9" fmla="*/ 100584 w 339212"/>
                <a:gd name="connsiteY9" fmla="*/ 7239 h 991137"/>
                <a:gd name="connsiteX10" fmla="*/ 168878 w 339212"/>
                <a:gd name="connsiteY10" fmla="*/ 0 h 991137"/>
                <a:gd name="connsiteX11" fmla="*/ 196120 w 339212"/>
                <a:gd name="connsiteY11" fmla="*/ 118872 h 991137"/>
                <a:gd name="connsiteX12" fmla="*/ 202597 w 339212"/>
                <a:gd name="connsiteY12" fmla="*/ 140113 h 991137"/>
                <a:gd name="connsiteX13" fmla="*/ 197548 w 339212"/>
                <a:gd name="connsiteY13" fmla="*/ 151162 h 991137"/>
                <a:gd name="connsiteX14" fmla="*/ 197548 w 339212"/>
                <a:gd name="connsiteY14" fmla="*/ 154496 h 991137"/>
                <a:gd name="connsiteX15" fmla="*/ 212026 w 339212"/>
                <a:gd name="connsiteY15" fmla="*/ 168688 h 991137"/>
                <a:gd name="connsiteX16" fmla="*/ 218599 w 339212"/>
                <a:gd name="connsiteY16" fmla="*/ 243840 h 991137"/>
                <a:gd name="connsiteX17" fmla="*/ 220980 w 339212"/>
                <a:gd name="connsiteY17" fmla="*/ 271463 h 991137"/>
                <a:gd name="connsiteX18" fmla="*/ 240601 w 339212"/>
                <a:gd name="connsiteY18" fmla="*/ 406813 h 991137"/>
                <a:gd name="connsiteX19" fmla="*/ 289560 w 339212"/>
                <a:gd name="connsiteY19" fmla="*/ 732568 h 991137"/>
                <a:gd name="connsiteX20" fmla="*/ 318135 w 339212"/>
                <a:gd name="connsiteY20" fmla="*/ 764857 h 991137"/>
                <a:gd name="connsiteX21" fmla="*/ 335470 w 339212"/>
                <a:gd name="connsiteY21" fmla="*/ 869632 h 991137"/>
                <a:gd name="connsiteX22" fmla="*/ 332422 w 339212"/>
                <a:gd name="connsiteY22" fmla="*/ 908685 h 99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9212" h="991137">
                  <a:moveTo>
                    <a:pt x="332422" y="908685"/>
                  </a:moveTo>
                  <a:cubicBezTo>
                    <a:pt x="314515" y="926687"/>
                    <a:pt x="225552" y="1009174"/>
                    <a:pt x="221932" y="987552"/>
                  </a:cubicBezTo>
                  <a:cubicBezTo>
                    <a:pt x="218313" y="965930"/>
                    <a:pt x="216408" y="963454"/>
                    <a:pt x="202025" y="956310"/>
                  </a:cubicBezTo>
                  <a:cubicBezTo>
                    <a:pt x="187642" y="949166"/>
                    <a:pt x="187642" y="945547"/>
                    <a:pt x="184023" y="920401"/>
                  </a:cubicBezTo>
                  <a:cubicBezTo>
                    <a:pt x="180403" y="895255"/>
                    <a:pt x="148114" y="870013"/>
                    <a:pt x="151733" y="859250"/>
                  </a:cubicBezTo>
                  <a:cubicBezTo>
                    <a:pt x="155353" y="848487"/>
                    <a:pt x="151733" y="862203"/>
                    <a:pt x="151733" y="851345"/>
                  </a:cubicBezTo>
                  <a:cubicBezTo>
                    <a:pt x="151733" y="840486"/>
                    <a:pt x="140875" y="801053"/>
                    <a:pt x="126492" y="794195"/>
                  </a:cubicBezTo>
                  <a:cubicBezTo>
                    <a:pt x="112109" y="787337"/>
                    <a:pt x="90583" y="779812"/>
                    <a:pt x="101441" y="761905"/>
                  </a:cubicBezTo>
                  <a:cubicBezTo>
                    <a:pt x="112300" y="743998"/>
                    <a:pt x="0" y="204788"/>
                    <a:pt x="0" y="204788"/>
                  </a:cubicBezTo>
                  <a:lnTo>
                    <a:pt x="100584" y="7239"/>
                  </a:lnTo>
                  <a:lnTo>
                    <a:pt x="168878" y="0"/>
                  </a:lnTo>
                  <a:cubicBezTo>
                    <a:pt x="168878" y="0"/>
                    <a:pt x="189643" y="11906"/>
                    <a:pt x="196120" y="118872"/>
                  </a:cubicBezTo>
                  <a:cubicBezTo>
                    <a:pt x="196120" y="124301"/>
                    <a:pt x="202311" y="134207"/>
                    <a:pt x="202597" y="140113"/>
                  </a:cubicBezTo>
                  <a:cubicBezTo>
                    <a:pt x="202882" y="146018"/>
                    <a:pt x="197358" y="145828"/>
                    <a:pt x="197548" y="151162"/>
                  </a:cubicBezTo>
                  <a:cubicBezTo>
                    <a:pt x="197548" y="152210"/>
                    <a:pt x="197548" y="153353"/>
                    <a:pt x="197548" y="154496"/>
                  </a:cubicBezTo>
                  <a:cubicBezTo>
                    <a:pt x="197548" y="159734"/>
                    <a:pt x="211836" y="164021"/>
                    <a:pt x="212026" y="168688"/>
                  </a:cubicBezTo>
                  <a:cubicBezTo>
                    <a:pt x="212026" y="177737"/>
                    <a:pt x="217932" y="235363"/>
                    <a:pt x="218599" y="243840"/>
                  </a:cubicBezTo>
                  <a:cubicBezTo>
                    <a:pt x="219265" y="252317"/>
                    <a:pt x="220027" y="262890"/>
                    <a:pt x="220980" y="271463"/>
                  </a:cubicBezTo>
                  <a:cubicBezTo>
                    <a:pt x="230505" y="367855"/>
                    <a:pt x="234410" y="376238"/>
                    <a:pt x="240601" y="406813"/>
                  </a:cubicBezTo>
                  <a:cubicBezTo>
                    <a:pt x="250126" y="454438"/>
                    <a:pt x="289560" y="732568"/>
                    <a:pt x="289560" y="732568"/>
                  </a:cubicBezTo>
                  <a:cubicBezTo>
                    <a:pt x="289560" y="732568"/>
                    <a:pt x="318135" y="739712"/>
                    <a:pt x="318135" y="764857"/>
                  </a:cubicBezTo>
                  <a:cubicBezTo>
                    <a:pt x="318135" y="790004"/>
                    <a:pt x="349853" y="841057"/>
                    <a:pt x="335470" y="869632"/>
                  </a:cubicBezTo>
                  <a:cubicBezTo>
                    <a:pt x="321088" y="898207"/>
                    <a:pt x="350425" y="890683"/>
                    <a:pt x="332422" y="908685"/>
                  </a:cubicBezTo>
                  <a:close/>
                </a:path>
              </a:pathLst>
            </a:custGeom>
            <a:solidFill>
              <a:schemeClr val="accent1"/>
            </a:solidFill>
            <a:ln w="9525" cap="flat">
              <a:noFill/>
              <a:prstDash val="solid"/>
              <a:miter/>
            </a:ln>
          </p:spPr>
          <p:txBody>
            <a:bodyPr rtlCol="0" anchor="ctr"/>
            <a:lstStyle/>
            <a:p>
              <a:endParaRPr lang="zh-CN" altLang="en-US"/>
            </a:p>
          </p:txBody>
        </p:sp>
        <p:sp>
          <p:nvSpPr>
            <p:cNvPr id="58" name="ïṩļiḓé"/>
            <p:cNvSpPr/>
            <p:nvPr/>
          </p:nvSpPr>
          <p:spPr>
            <a:xfrm flipH="1">
              <a:off x="10366492" y="2692413"/>
              <a:ext cx="343815" cy="338632"/>
            </a:xfrm>
            <a:custGeom>
              <a:avLst/>
              <a:gdLst>
                <a:gd name="connsiteX0" fmla="*/ 340804 w 340804"/>
                <a:gd name="connsiteY0" fmla="*/ 170402 h 340804"/>
                <a:gd name="connsiteX1" fmla="*/ 170402 w 340804"/>
                <a:gd name="connsiteY1" fmla="*/ 340805 h 340804"/>
                <a:gd name="connsiteX2" fmla="*/ 0 w 340804"/>
                <a:gd name="connsiteY2" fmla="*/ 170402 h 340804"/>
                <a:gd name="connsiteX3" fmla="*/ 170402 w 340804"/>
                <a:gd name="connsiteY3" fmla="*/ 0 h 340804"/>
                <a:gd name="connsiteX4" fmla="*/ 340804 w 340804"/>
                <a:gd name="connsiteY4" fmla="*/ 170402 h 34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804" h="340804">
                  <a:moveTo>
                    <a:pt x="340804" y="170402"/>
                  </a:moveTo>
                  <a:cubicBezTo>
                    <a:pt x="340804" y="264513"/>
                    <a:pt x="264513" y="340805"/>
                    <a:pt x="170402" y="340805"/>
                  </a:cubicBezTo>
                  <a:cubicBezTo>
                    <a:pt x="76292" y="340805"/>
                    <a:pt x="0" y="264513"/>
                    <a:pt x="0" y="170402"/>
                  </a:cubicBezTo>
                  <a:cubicBezTo>
                    <a:pt x="0" y="76292"/>
                    <a:pt x="76292" y="0"/>
                    <a:pt x="170402" y="0"/>
                  </a:cubicBezTo>
                  <a:cubicBezTo>
                    <a:pt x="264513" y="0"/>
                    <a:pt x="340804" y="76292"/>
                    <a:pt x="340804" y="170402"/>
                  </a:cubicBezTo>
                  <a:close/>
                </a:path>
              </a:pathLst>
            </a:custGeom>
            <a:solidFill>
              <a:srgbClr val="FFB8B8"/>
            </a:solidFill>
            <a:ln w="9525" cap="flat">
              <a:noFill/>
              <a:prstDash val="solid"/>
              <a:miter/>
            </a:ln>
          </p:spPr>
          <p:txBody>
            <a:bodyPr rtlCol="0" anchor="ctr"/>
            <a:lstStyle/>
            <a:p>
              <a:endParaRPr lang="zh-CN" altLang="en-US"/>
            </a:p>
          </p:txBody>
        </p:sp>
        <p:sp>
          <p:nvSpPr>
            <p:cNvPr id="59" name="ïŝľïḍè"/>
            <p:cNvSpPr/>
            <p:nvPr/>
          </p:nvSpPr>
          <p:spPr>
            <a:xfrm flipH="1">
              <a:off x="10319141" y="2591858"/>
              <a:ext cx="716583" cy="834423"/>
            </a:xfrm>
            <a:custGeom>
              <a:avLst/>
              <a:gdLst>
                <a:gd name="connsiteX0" fmla="*/ 125780 w 710305"/>
                <a:gd name="connsiteY0" fmla="*/ 629838 h 839776"/>
                <a:gd name="connsiteX1" fmla="*/ 17576 w 710305"/>
                <a:gd name="connsiteY1" fmla="*/ 591738 h 839776"/>
                <a:gd name="connsiteX2" fmla="*/ 40912 w 710305"/>
                <a:gd name="connsiteY2" fmla="*/ 564211 h 839776"/>
                <a:gd name="connsiteX3" fmla="*/ 166261 w 710305"/>
                <a:gd name="connsiteY3" fmla="*/ 520681 h 839776"/>
                <a:gd name="connsiteX4" fmla="*/ 273322 w 710305"/>
                <a:gd name="connsiteY4" fmla="*/ 449434 h 839776"/>
                <a:gd name="connsiteX5" fmla="*/ 251891 w 710305"/>
                <a:gd name="connsiteY5" fmla="*/ 314941 h 839776"/>
                <a:gd name="connsiteX6" fmla="*/ 258939 w 710305"/>
                <a:gd name="connsiteY6" fmla="*/ 125299 h 839776"/>
                <a:gd name="connsiteX7" fmla="*/ 401814 w 710305"/>
                <a:gd name="connsiteY7" fmla="*/ 4045 h 839776"/>
                <a:gd name="connsiteX8" fmla="*/ 575169 w 710305"/>
                <a:gd name="connsiteY8" fmla="*/ 64624 h 839776"/>
                <a:gd name="connsiteX9" fmla="*/ 703757 w 710305"/>
                <a:gd name="connsiteY9" fmla="*/ 124156 h 839776"/>
                <a:gd name="connsiteX10" fmla="*/ 699661 w 710305"/>
                <a:gd name="connsiteY10" fmla="*/ 194450 h 839776"/>
                <a:gd name="connsiteX11" fmla="*/ 635653 w 710305"/>
                <a:gd name="connsiteY11" fmla="*/ 213500 h 839776"/>
                <a:gd name="connsiteX12" fmla="*/ 648226 w 710305"/>
                <a:gd name="connsiteY12" fmla="*/ 181591 h 839776"/>
                <a:gd name="connsiteX13" fmla="*/ 589266 w 710305"/>
                <a:gd name="connsiteY13" fmla="*/ 305893 h 839776"/>
                <a:gd name="connsiteX14" fmla="*/ 642321 w 710305"/>
                <a:gd name="connsiteY14" fmla="*/ 415430 h 839776"/>
                <a:gd name="connsiteX15" fmla="*/ 702519 w 710305"/>
                <a:gd name="connsiteY15" fmla="*/ 522015 h 839776"/>
                <a:gd name="connsiteX16" fmla="*/ 659942 w 710305"/>
                <a:gd name="connsiteY16" fmla="*/ 687369 h 839776"/>
                <a:gd name="connsiteX17" fmla="*/ 515638 w 710305"/>
                <a:gd name="connsiteY17" fmla="*/ 787191 h 839776"/>
                <a:gd name="connsiteX18" fmla="*/ 389432 w 710305"/>
                <a:gd name="connsiteY18" fmla="*/ 826244 h 839776"/>
                <a:gd name="connsiteX19" fmla="*/ 412578 w 710305"/>
                <a:gd name="connsiteY19" fmla="*/ 781095 h 839776"/>
                <a:gd name="connsiteX20" fmla="*/ 320661 w 710305"/>
                <a:gd name="connsiteY20" fmla="*/ 836626 h 839776"/>
                <a:gd name="connsiteX21" fmla="*/ 267131 w 710305"/>
                <a:gd name="connsiteY21" fmla="*/ 839674 h 839776"/>
                <a:gd name="connsiteX22" fmla="*/ 114731 w 710305"/>
                <a:gd name="connsiteY22" fmla="*/ 814337 h 839776"/>
                <a:gd name="connsiteX23" fmla="*/ 7765 w 710305"/>
                <a:gd name="connsiteY23" fmla="*/ 706609 h 839776"/>
                <a:gd name="connsiteX24" fmla="*/ 50 w 710305"/>
                <a:gd name="connsiteY24" fmla="*/ 657079 h 839776"/>
                <a:gd name="connsiteX25" fmla="*/ 126732 w 710305"/>
                <a:gd name="connsiteY25" fmla="*/ 629838 h 83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0305" h="839776">
                  <a:moveTo>
                    <a:pt x="125780" y="629838"/>
                  </a:moveTo>
                  <a:lnTo>
                    <a:pt x="17576" y="591738"/>
                  </a:lnTo>
                  <a:cubicBezTo>
                    <a:pt x="23780" y="581337"/>
                    <a:pt x="31663" y="572031"/>
                    <a:pt x="40912" y="564211"/>
                  </a:cubicBezTo>
                  <a:cubicBezTo>
                    <a:pt x="75297" y="535636"/>
                    <a:pt x="122732" y="530397"/>
                    <a:pt x="166261" y="520681"/>
                  </a:cubicBezTo>
                  <a:cubicBezTo>
                    <a:pt x="209790" y="510966"/>
                    <a:pt x="257320" y="491154"/>
                    <a:pt x="273322" y="449434"/>
                  </a:cubicBezTo>
                  <a:cubicBezTo>
                    <a:pt x="289896" y="406096"/>
                    <a:pt x="265893" y="359233"/>
                    <a:pt x="251891" y="314941"/>
                  </a:cubicBezTo>
                  <a:cubicBezTo>
                    <a:pt x="231307" y="252943"/>
                    <a:pt x="233812" y="185601"/>
                    <a:pt x="258939" y="125299"/>
                  </a:cubicBezTo>
                  <a:cubicBezTo>
                    <a:pt x="285076" y="64834"/>
                    <a:pt x="337902" y="20000"/>
                    <a:pt x="401814" y="4045"/>
                  </a:cubicBezTo>
                  <a:cubicBezTo>
                    <a:pt x="464965" y="-9956"/>
                    <a:pt x="536307" y="12904"/>
                    <a:pt x="575169" y="64624"/>
                  </a:cubicBezTo>
                  <a:cubicBezTo>
                    <a:pt x="626919" y="49070"/>
                    <a:pt x="682135" y="74635"/>
                    <a:pt x="703757" y="124156"/>
                  </a:cubicBezTo>
                  <a:cubicBezTo>
                    <a:pt x="713758" y="146882"/>
                    <a:pt x="712234" y="173038"/>
                    <a:pt x="699661" y="194450"/>
                  </a:cubicBezTo>
                  <a:cubicBezTo>
                    <a:pt x="686136" y="214834"/>
                    <a:pt x="657370" y="225311"/>
                    <a:pt x="635653" y="213500"/>
                  </a:cubicBezTo>
                  <a:lnTo>
                    <a:pt x="648226" y="181591"/>
                  </a:lnTo>
                  <a:cubicBezTo>
                    <a:pt x="609364" y="194736"/>
                    <a:pt x="584028" y="265126"/>
                    <a:pt x="589266" y="305893"/>
                  </a:cubicBezTo>
                  <a:cubicBezTo>
                    <a:pt x="594505" y="346660"/>
                    <a:pt x="617841" y="382093"/>
                    <a:pt x="642321" y="415430"/>
                  </a:cubicBezTo>
                  <a:cubicBezTo>
                    <a:pt x="666800" y="448768"/>
                    <a:pt x="692136" y="482105"/>
                    <a:pt x="702519" y="522015"/>
                  </a:cubicBezTo>
                  <a:cubicBezTo>
                    <a:pt x="717473" y="579165"/>
                    <a:pt x="697280" y="641649"/>
                    <a:pt x="659942" y="687369"/>
                  </a:cubicBezTo>
                  <a:cubicBezTo>
                    <a:pt x="622604" y="733089"/>
                    <a:pt x="570121" y="764331"/>
                    <a:pt x="515638" y="787191"/>
                  </a:cubicBezTo>
                  <a:cubicBezTo>
                    <a:pt x="474957" y="804345"/>
                    <a:pt x="432685" y="817423"/>
                    <a:pt x="389432" y="826244"/>
                  </a:cubicBezTo>
                  <a:cubicBezTo>
                    <a:pt x="397147" y="811194"/>
                    <a:pt x="404767" y="796145"/>
                    <a:pt x="412578" y="781095"/>
                  </a:cubicBezTo>
                  <a:lnTo>
                    <a:pt x="320661" y="836626"/>
                  </a:lnTo>
                  <a:cubicBezTo>
                    <a:pt x="302945" y="838340"/>
                    <a:pt x="285038" y="839388"/>
                    <a:pt x="267131" y="839674"/>
                  </a:cubicBezTo>
                  <a:cubicBezTo>
                    <a:pt x="215029" y="840626"/>
                    <a:pt x="162356" y="835197"/>
                    <a:pt x="114731" y="814337"/>
                  </a:cubicBezTo>
                  <a:cubicBezTo>
                    <a:pt x="67106" y="793478"/>
                    <a:pt x="25005" y="755663"/>
                    <a:pt x="7765" y="706609"/>
                  </a:cubicBezTo>
                  <a:cubicBezTo>
                    <a:pt x="2212" y="690703"/>
                    <a:pt x="-402" y="673920"/>
                    <a:pt x="50" y="657079"/>
                  </a:cubicBezTo>
                  <a:lnTo>
                    <a:pt x="126732" y="629838"/>
                  </a:lnTo>
                  <a:close/>
                </a:path>
              </a:pathLst>
            </a:custGeom>
            <a:solidFill>
              <a:srgbClr val="2F2E41"/>
            </a:solidFill>
            <a:ln w="9525" cap="flat">
              <a:noFill/>
              <a:prstDash val="solid"/>
              <a:miter/>
            </a:ln>
          </p:spPr>
          <p:txBody>
            <a:bodyPr rtlCol="0" anchor="ctr"/>
            <a:lstStyle/>
            <a:p>
              <a:endParaRPr lang="zh-CN" altLang="en-US"/>
            </a:p>
          </p:txBody>
        </p:sp>
        <p:sp>
          <p:nvSpPr>
            <p:cNvPr id="60" name="îŝḷídê"/>
            <p:cNvSpPr/>
            <p:nvPr/>
          </p:nvSpPr>
          <p:spPr>
            <a:xfrm flipH="1">
              <a:off x="9240327" y="5980363"/>
              <a:ext cx="407961" cy="334413"/>
            </a:xfrm>
            <a:custGeom>
              <a:avLst/>
              <a:gdLst>
                <a:gd name="connsiteX0" fmla="*/ 397467 w 404387"/>
                <a:gd name="connsiteY0" fmla="*/ 336558 h 336558"/>
                <a:gd name="connsiteX1" fmla="*/ 81427 w 404387"/>
                <a:gd name="connsiteY1" fmla="*/ 336558 h 336558"/>
                <a:gd name="connsiteX2" fmla="*/ 79998 w 404387"/>
                <a:gd name="connsiteY2" fmla="*/ 334082 h 336558"/>
                <a:gd name="connsiteX3" fmla="*/ 68473 w 404387"/>
                <a:gd name="connsiteY3" fmla="*/ 311032 h 336558"/>
                <a:gd name="connsiteX4" fmla="*/ 9990 w 404387"/>
                <a:gd name="connsiteY4" fmla="*/ 91290 h 336558"/>
                <a:gd name="connsiteX5" fmla="*/ 465 w 404387"/>
                <a:gd name="connsiteY5" fmla="*/ 38235 h 336558"/>
                <a:gd name="connsiteX6" fmla="*/ 27297 w 404387"/>
                <a:gd name="connsiteY6" fmla="*/ 460 h 336558"/>
                <a:gd name="connsiteX7" fmla="*/ 51995 w 404387"/>
                <a:gd name="connsiteY7" fmla="*/ 6232 h 336558"/>
                <a:gd name="connsiteX8" fmla="*/ 196108 w 404387"/>
                <a:gd name="connsiteY8" fmla="*/ 111007 h 336558"/>
                <a:gd name="connsiteX9" fmla="*/ 255068 w 404387"/>
                <a:gd name="connsiteY9" fmla="*/ 156155 h 336558"/>
                <a:gd name="connsiteX10" fmla="*/ 260973 w 404387"/>
                <a:gd name="connsiteY10" fmla="*/ 128247 h 336558"/>
                <a:gd name="connsiteX11" fmla="*/ 299950 w 404387"/>
                <a:gd name="connsiteY11" fmla="*/ 103187 h 336558"/>
                <a:gd name="connsiteX12" fmla="*/ 320790 w 404387"/>
                <a:gd name="connsiteY12" fmla="*/ 117865 h 336558"/>
                <a:gd name="connsiteX13" fmla="*/ 357843 w 404387"/>
                <a:gd name="connsiteY13" fmla="*/ 177301 h 336558"/>
                <a:gd name="connsiteX14" fmla="*/ 403753 w 404387"/>
                <a:gd name="connsiteY14" fmla="*/ 309603 h 336558"/>
                <a:gd name="connsiteX15" fmla="*/ 403753 w 404387"/>
                <a:gd name="connsiteY15" fmla="*/ 311222 h 336558"/>
                <a:gd name="connsiteX16" fmla="*/ 398324 w 404387"/>
                <a:gd name="connsiteY16" fmla="*/ 333416 h 33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4387" h="336558">
                  <a:moveTo>
                    <a:pt x="397467" y="336558"/>
                  </a:moveTo>
                  <a:lnTo>
                    <a:pt x="81427" y="336558"/>
                  </a:lnTo>
                  <a:lnTo>
                    <a:pt x="79998" y="334082"/>
                  </a:lnTo>
                  <a:cubicBezTo>
                    <a:pt x="75998" y="326843"/>
                    <a:pt x="72093" y="319033"/>
                    <a:pt x="68473" y="311032"/>
                  </a:cubicBezTo>
                  <a:cubicBezTo>
                    <a:pt x="35898" y="241308"/>
                    <a:pt x="22087" y="161584"/>
                    <a:pt x="9990" y="91290"/>
                  </a:cubicBezTo>
                  <a:lnTo>
                    <a:pt x="465" y="38235"/>
                  </a:lnTo>
                  <a:cubicBezTo>
                    <a:pt x="-2555" y="20395"/>
                    <a:pt x="9456" y="3479"/>
                    <a:pt x="27297" y="460"/>
                  </a:cubicBezTo>
                  <a:cubicBezTo>
                    <a:pt x="35974" y="-1008"/>
                    <a:pt x="44870" y="1069"/>
                    <a:pt x="51995" y="6232"/>
                  </a:cubicBezTo>
                  <a:lnTo>
                    <a:pt x="196108" y="111007"/>
                  </a:lnTo>
                  <a:cubicBezTo>
                    <a:pt x="214396" y="124246"/>
                    <a:pt x="235161" y="139582"/>
                    <a:pt x="255068" y="156155"/>
                  </a:cubicBezTo>
                  <a:cubicBezTo>
                    <a:pt x="256973" y="146630"/>
                    <a:pt x="258973" y="137105"/>
                    <a:pt x="260973" y="128247"/>
                  </a:cubicBezTo>
                  <a:cubicBezTo>
                    <a:pt x="264821" y="110559"/>
                    <a:pt x="282271" y="99348"/>
                    <a:pt x="299950" y="103187"/>
                  </a:cubicBezTo>
                  <a:cubicBezTo>
                    <a:pt x="308598" y="105073"/>
                    <a:pt x="316114" y="110359"/>
                    <a:pt x="320790" y="117865"/>
                  </a:cubicBezTo>
                  <a:lnTo>
                    <a:pt x="357843" y="177301"/>
                  </a:lnTo>
                  <a:cubicBezTo>
                    <a:pt x="384798" y="220735"/>
                    <a:pt x="408611" y="263026"/>
                    <a:pt x="403753" y="309603"/>
                  </a:cubicBezTo>
                  <a:cubicBezTo>
                    <a:pt x="403801" y="310146"/>
                    <a:pt x="403801" y="310679"/>
                    <a:pt x="403753" y="311222"/>
                  </a:cubicBezTo>
                  <a:cubicBezTo>
                    <a:pt x="402725" y="318785"/>
                    <a:pt x="400905" y="326224"/>
                    <a:pt x="398324" y="333416"/>
                  </a:cubicBezTo>
                  <a:close/>
                </a:path>
              </a:pathLst>
            </a:custGeom>
            <a:solidFill>
              <a:srgbClr val="F0F0F0"/>
            </a:solidFill>
            <a:ln w="9525" cap="flat">
              <a:noFill/>
              <a:prstDash val="solid"/>
              <a:miter/>
            </a:ln>
          </p:spPr>
          <p:txBody>
            <a:bodyPr rtlCol="0" anchor="ctr"/>
            <a:lstStyle/>
            <a:p>
              <a:endParaRPr lang="zh-CN" altLang="en-US"/>
            </a:p>
          </p:txBody>
        </p:sp>
        <p:sp>
          <p:nvSpPr>
            <p:cNvPr id="61" name="isľíḋé"/>
            <p:cNvSpPr/>
            <p:nvPr/>
          </p:nvSpPr>
          <p:spPr>
            <a:xfrm flipH="1" flipV="1">
              <a:off x="8915793" y="6324525"/>
              <a:ext cx="3054795" cy="45719"/>
            </a:xfrm>
            <a:custGeom>
              <a:avLst/>
              <a:gdLst>
                <a:gd name="connsiteX0" fmla="*/ 3015139 w 3026473"/>
                <a:gd name="connsiteY0" fmla="*/ 22670 h 25622"/>
                <a:gd name="connsiteX1" fmla="*/ 11335 w 3026473"/>
                <a:gd name="connsiteY1" fmla="*/ 25622 h 25622"/>
                <a:gd name="connsiteX2" fmla="*/ 0 w 3026473"/>
                <a:gd name="connsiteY2" fmla="*/ 14288 h 25622"/>
                <a:gd name="connsiteX3" fmla="*/ 11335 w 3026473"/>
                <a:gd name="connsiteY3" fmla="*/ 2953 h 25622"/>
                <a:gd name="connsiteX4" fmla="*/ 3015139 w 3026473"/>
                <a:gd name="connsiteY4" fmla="*/ 0 h 25622"/>
                <a:gd name="connsiteX5" fmla="*/ 3026474 w 3026473"/>
                <a:gd name="connsiteY5" fmla="*/ 11335 h 25622"/>
                <a:gd name="connsiteX6" fmla="*/ 3015139 w 3026473"/>
                <a:gd name="connsiteY6" fmla="*/ 22670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6473" h="25622">
                  <a:moveTo>
                    <a:pt x="3015139" y="22670"/>
                  </a:moveTo>
                  <a:lnTo>
                    <a:pt x="11335" y="25622"/>
                  </a:lnTo>
                  <a:cubicBezTo>
                    <a:pt x="5075" y="25622"/>
                    <a:pt x="0" y="20545"/>
                    <a:pt x="0" y="14288"/>
                  </a:cubicBezTo>
                  <a:cubicBezTo>
                    <a:pt x="0" y="8030"/>
                    <a:pt x="5075" y="2953"/>
                    <a:pt x="11335" y="2953"/>
                  </a:cubicBezTo>
                  <a:lnTo>
                    <a:pt x="3015139" y="0"/>
                  </a:lnTo>
                  <a:cubicBezTo>
                    <a:pt x="3021397" y="0"/>
                    <a:pt x="3026474" y="5077"/>
                    <a:pt x="3026474" y="11335"/>
                  </a:cubicBezTo>
                  <a:cubicBezTo>
                    <a:pt x="3026474" y="17593"/>
                    <a:pt x="3021397" y="22670"/>
                    <a:pt x="3015139" y="22670"/>
                  </a:cubicBezTo>
                  <a:close/>
                </a:path>
              </a:pathLst>
            </a:custGeom>
            <a:solidFill>
              <a:srgbClr val="CACACA"/>
            </a:solidFill>
            <a:ln w="9525" cap="flat">
              <a:noFill/>
              <a:prstDash val="solid"/>
              <a:miter/>
            </a:ln>
          </p:spPr>
          <p:txBody>
            <a:bodyPr rtlCol="0" anchor="ctr"/>
            <a:lstStyle/>
            <a:p>
              <a:endParaRPr lang="zh-CN" altLang="en-US"/>
            </a:p>
          </p:txBody>
        </p:sp>
      </p:grpSp>
      <p:sp>
        <p:nvSpPr>
          <p:cNvPr id="63" name="矩形 62"/>
          <p:cNvSpPr/>
          <p:nvPr/>
        </p:nvSpPr>
        <p:spPr>
          <a:xfrm>
            <a:off x="6846005" y="1826925"/>
            <a:ext cx="1415772" cy="581057"/>
          </a:xfrm>
          <a:prstGeom prst="rect">
            <a:avLst/>
          </a:prstGeom>
        </p:spPr>
        <p:txBody>
          <a:bodyPr wrap="none">
            <a:spAutoFit/>
          </a:bodyPr>
          <a:lstStyle/>
          <a:p>
            <a:pPr lvl="0">
              <a:lnSpc>
                <a:spcPct val="150000"/>
              </a:lnSpc>
              <a:defRPr/>
            </a:pPr>
            <a:r>
              <a:rPr lang="zh-CN" altLang="en-US" sz="2400" b="1" kern="0" dirty="0">
                <a:solidFill>
                  <a:srgbClr val="AC74C7"/>
                </a:solidFill>
                <a:latin typeface="微软雅黑" panose="020B0503020204020204" pitchFamily="34" charset="-122"/>
                <a:ea typeface="微软雅黑" panose="020B0503020204020204" pitchFamily="34" charset="-122"/>
              </a:rPr>
              <a:t>服务方式</a:t>
            </a:r>
            <a:endParaRPr lang="en-US" altLang="zh-CN" sz="2400" b="1" kern="0" dirty="0">
              <a:solidFill>
                <a:srgbClr val="AC74C7"/>
              </a:solidFill>
              <a:latin typeface="微软雅黑" panose="020B0503020204020204" pitchFamily="34" charset="-122"/>
              <a:ea typeface="微软雅黑" panose="020B0503020204020204" pitchFamily="34" charset="-122"/>
            </a:endParaRPr>
          </a:p>
        </p:txBody>
      </p:sp>
      <p:sp>
        <p:nvSpPr>
          <p:cNvPr id="64" name="矩形 63"/>
          <p:cNvSpPr/>
          <p:nvPr/>
        </p:nvSpPr>
        <p:spPr>
          <a:xfrm>
            <a:off x="5194848" y="2713526"/>
            <a:ext cx="4625633" cy="2120902"/>
          </a:xfrm>
          <a:prstGeom prst="rect">
            <a:avLst/>
          </a:prstGeom>
        </p:spPr>
        <p:txBody>
          <a:bodyPr wrap="square">
            <a:spAutoFit/>
          </a:bodyPr>
          <a:lstStyle/>
          <a:p>
            <a:pPr lvl="0">
              <a:lnSpc>
                <a:spcPct val="150000"/>
              </a:lnSpc>
              <a:defRPr/>
            </a:pPr>
            <a:r>
              <a:rPr lang="zh-CN" altLang="en-US" kern="0" dirty="0" smtClean="0">
                <a:solidFill>
                  <a:srgbClr val="AC74C7"/>
                </a:solidFill>
                <a:latin typeface="微软雅黑" panose="020B0503020204020204" pitchFamily="34" charset="-122"/>
                <a:ea typeface="微软雅黑" panose="020B0503020204020204" pitchFamily="34" charset="-122"/>
              </a:rPr>
              <a:t>①微笑倾听顾客需求，并引导至对应产品区进行推荐讲解；</a:t>
            </a:r>
            <a:endParaRPr lang="en-US" altLang="zh-CN" kern="0" dirty="0" smtClean="0">
              <a:solidFill>
                <a:srgbClr val="AC74C7"/>
              </a:solidFill>
              <a:latin typeface="微软雅黑" panose="020B0503020204020204" pitchFamily="34" charset="-122"/>
              <a:ea typeface="微软雅黑" panose="020B0503020204020204" pitchFamily="34" charset="-122"/>
            </a:endParaRPr>
          </a:p>
          <a:p>
            <a:pPr lvl="0">
              <a:lnSpc>
                <a:spcPct val="150000"/>
              </a:lnSpc>
              <a:defRPr/>
            </a:pPr>
            <a:r>
              <a:rPr lang="zh-CN" altLang="en-US" kern="0" dirty="0" smtClean="0">
                <a:solidFill>
                  <a:srgbClr val="AC74C7"/>
                </a:solidFill>
                <a:latin typeface="微软雅黑" panose="020B0503020204020204" pitchFamily="34" charset="-122"/>
                <a:ea typeface="微软雅黑" panose="020B0503020204020204" pitchFamily="34" charset="-122"/>
              </a:rPr>
              <a:t>②微笑倾听，并指引顾客到休息区，根据顾客需求，肤色再进行推荐讲解；</a:t>
            </a:r>
            <a:endParaRPr lang="en-US" altLang="zh-CN" kern="0" dirty="0" smtClean="0">
              <a:solidFill>
                <a:srgbClr val="AC74C7"/>
              </a:solidFill>
              <a:latin typeface="微软雅黑" panose="020B0503020204020204" pitchFamily="34" charset="-122"/>
              <a:ea typeface="微软雅黑" panose="020B0503020204020204" pitchFamily="34" charset="-122"/>
            </a:endParaRPr>
          </a:p>
          <a:p>
            <a:pPr lvl="0">
              <a:lnSpc>
                <a:spcPct val="150000"/>
              </a:lnSpc>
              <a:defRPr/>
            </a:pPr>
            <a:endParaRPr lang="zh-CN" altLang="en-US" kern="0" dirty="0" smtClean="0">
              <a:solidFill>
                <a:srgbClr val="AC74C7"/>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885405" y="1682497"/>
            <a:ext cx="3593847" cy="3416320"/>
          </a:xfrm>
          <a:prstGeom prst="rect">
            <a:avLst/>
          </a:prstGeom>
          <a:noFill/>
        </p:spPr>
        <p:txBody>
          <a:bodyPr wrap="square" rtlCol="0">
            <a:spAutoFit/>
          </a:bodyPr>
          <a:lstStyle>
            <a:defPPr>
              <a:defRPr lang="zh-CN"/>
            </a:defPPr>
            <a:lvl1pPr algn="ctr">
              <a:lnSpc>
                <a:spcPct val="150000"/>
              </a:lnSpc>
              <a:defRPr sz="4800" b="1">
                <a:solidFill>
                  <a:srgbClr val="B373D2"/>
                </a:solidFill>
                <a:latin typeface="方正姚体" panose="02010601030101010101" pitchFamily="2" charset="-122"/>
                <a:ea typeface="方正姚体" panose="02010601030101010101" pitchFamily="2" charset="-122"/>
              </a:defRPr>
            </a:lvl1pPr>
          </a:lstStyle>
          <a:p>
            <a:r>
              <a:rPr lang="zh-CN" altLang="en-US" dirty="0"/>
              <a:t>聆听</a:t>
            </a:r>
            <a:endParaRPr lang="en-US" altLang="zh-CN" dirty="0"/>
          </a:p>
          <a:p>
            <a:r>
              <a:rPr lang="zh-CN" altLang="en-US" dirty="0" smtClean="0"/>
              <a:t>感性</a:t>
            </a:r>
            <a:endParaRPr lang="en-US" altLang="zh-CN" dirty="0" smtClean="0"/>
          </a:p>
          <a:p>
            <a:r>
              <a:rPr lang="zh-CN" altLang="en-US" dirty="0" smtClean="0"/>
              <a:t>满足</a:t>
            </a:r>
            <a:r>
              <a:rPr lang="zh-CN" altLang="en-US" dirty="0"/>
              <a:t>需求</a:t>
            </a:r>
          </a:p>
        </p:txBody>
      </p:sp>
    </p:spTree>
  </p:cSld>
  <p:clrMapOvr>
    <a:masterClrMapping/>
  </p:clrMapOvr>
  <p:transition spd="slow" advTm="0">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40" name="矩形 39"/>
          <p:cNvSpPr/>
          <p:nvPr/>
        </p:nvSpPr>
        <p:spPr>
          <a:xfrm>
            <a:off x="1392987" y="379532"/>
            <a:ext cx="7744428" cy="523220"/>
          </a:xfrm>
          <a:prstGeom prst="rect">
            <a:avLst/>
          </a:prstGeom>
        </p:spPr>
        <p:txBody>
          <a:bodyPr wrap="none">
            <a:spAutoFit/>
          </a:bodyPr>
          <a:lstStyle/>
          <a:p>
            <a:pPr marL="0" lvl="1" defTabSz="1219200">
              <a:defRPr/>
            </a:pPr>
            <a:r>
              <a:rPr lang="zh-CN" altLang="en-US" sz="2800" b="1" dirty="0" smtClean="0">
                <a:solidFill>
                  <a:srgbClr val="B96AC8"/>
                </a:solidFill>
                <a:latin typeface="微软雅黑" panose="020B0503020204020204" pitchFamily="34" charset="-122"/>
                <a:ea typeface="微软雅黑" panose="020B0503020204020204" pitchFamily="34" charset="-122"/>
              </a:rPr>
              <a:t>场景</a:t>
            </a:r>
            <a:r>
              <a:rPr lang="en-US" altLang="zh-CN" sz="2800" b="1" dirty="0" smtClean="0">
                <a:solidFill>
                  <a:srgbClr val="B96AC8"/>
                </a:solidFill>
                <a:latin typeface="微软雅黑" panose="020B0503020204020204" pitchFamily="34" charset="-122"/>
                <a:ea typeface="微软雅黑" panose="020B0503020204020204" pitchFamily="34" charset="-122"/>
              </a:rPr>
              <a:t>2-</a:t>
            </a:r>
            <a:r>
              <a:rPr lang="zh-CN" altLang="en-US" sz="2800" b="1" dirty="0" smtClean="0">
                <a:solidFill>
                  <a:srgbClr val="B96AC8"/>
                </a:solidFill>
                <a:latin typeface="微软雅黑" panose="020B0503020204020204" pitchFamily="34" charset="-122"/>
                <a:ea typeface="微软雅黑" panose="020B0503020204020204" pitchFamily="34" charset="-122"/>
              </a:rPr>
              <a:t>当</a:t>
            </a:r>
            <a:r>
              <a:rPr lang="zh-CN" altLang="en-US" sz="2800" b="1" dirty="0">
                <a:solidFill>
                  <a:srgbClr val="B96AC8"/>
                </a:solidFill>
                <a:latin typeface="微软雅黑" panose="020B0503020204020204" pitchFamily="34" charset="-122"/>
                <a:ea typeface="微软雅黑" panose="020B0503020204020204" pitchFamily="34" charset="-122"/>
              </a:rPr>
              <a:t>顾客有初步购买意向时，该如何推荐？</a:t>
            </a:r>
          </a:p>
        </p:txBody>
      </p:sp>
      <p:sp>
        <p:nvSpPr>
          <p:cNvPr id="46" name="圆角矩形 45"/>
          <p:cNvSpPr/>
          <p:nvPr/>
        </p:nvSpPr>
        <p:spPr>
          <a:xfrm>
            <a:off x="644737" y="1303688"/>
            <a:ext cx="10814760" cy="442451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829945" y="1582341"/>
            <a:ext cx="10532110" cy="3139321"/>
          </a:xfrm>
          <a:prstGeom prst="rect">
            <a:avLst/>
          </a:prstGeom>
        </p:spPr>
        <p:txBody>
          <a:bodyPr wrap="square">
            <a:spAutoFit/>
          </a:bodyPr>
          <a:lstStyle/>
          <a:p>
            <a:pPr>
              <a:lnSpc>
                <a:spcPct val="150000"/>
              </a:lnSpc>
              <a:defRPr/>
            </a:pPr>
            <a:r>
              <a:rPr lang="zh-CN" altLang="en-US" sz="2000" b="1" kern="0" dirty="0">
                <a:solidFill>
                  <a:srgbClr val="AC74C7"/>
                </a:solidFill>
                <a:latin typeface="微软雅黑" panose="020B0503020204020204" pitchFamily="34" charset="-122"/>
                <a:ea typeface="微软雅黑" panose="020B0503020204020204" pitchFamily="34" charset="-122"/>
              </a:rPr>
              <a:t>参考话术</a:t>
            </a:r>
          </a:p>
          <a:p>
            <a:pPr marL="285750" indent="-285750">
              <a:lnSpc>
                <a:spcPct val="150000"/>
              </a:lnSpc>
              <a:buFont typeface="Wingdings" panose="05000000000000000000" pitchFamily="2" charset="2"/>
              <a:buChar char="p"/>
            </a:pPr>
            <a:r>
              <a:rPr lang="en-US" altLang="zh-CN" sz="1400" kern="0" dirty="0" smtClean="0">
                <a:solidFill>
                  <a:srgbClr val="AC74C7"/>
                </a:solidFill>
                <a:latin typeface="微软雅黑" panose="020B0503020204020204" pitchFamily="34" charset="-122"/>
                <a:ea typeface="微软雅黑" panose="020B0503020204020204" pitchFamily="34" charset="-122"/>
              </a:rPr>
              <a:t>XX</a:t>
            </a:r>
            <a:r>
              <a:rPr lang="zh-CN" altLang="en-US" sz="1400" kern="0" dirty="0">
                <a:solidFill>
                  <a:srgbClr val="AC74C7"/>
                </a:solidFill>
                <a:latin typeface="微软雅黑" panose="020B0503020204020204" pitchFamily="34" charset="-122"/>
                <a:ea typeface="微软雅黑" panose="020B0503020204020204" pitchFamily="34" charset="-122"/>
              </a:rPr>
              <a:t>您好</a:t>
            </a:r>
            <a:r>
              <a:rPr lang="zh-CN" altLang="en-US" sz="1400" kern="0" dirty="0" smtClean="0">
                <a:solidFill>
                  <a:srgbClr val="AC74C7"/>
                </a:solidFill>
                <a:latin typeface="微软雅黑" panose="020B0503020204020204" pitchFamily="34" charset="-122"/>
                <a:ea typeface="微软雅黑" panose="020B0503020204020204" pitchFamily="34" charset="-122"/>
              </a:rPr>
              <a:t>，您刚才提到的需要</a:t>
            </a:r>
            <a:r>
              <a:rPr lang="en-US" altLang="zh-CN" sz="1400" kern="0" dirty="0" smtClean="0">
                <a:solidFill>
                  <a:srgbClr val="AC74C7"/>
                </a:solidFill>
                <a:latin typeface="微软雅黑" panose="020B0503020204020204" pitchFamily="34" charset="-122"/>
                <a:ea typeface="微软雅黑" panose="020B0503020204020204" pitchFamily="34" charset="-122"/>
              </a:rPr>
              <a:t>XXX</a:t>
            </a:r>
            <a:r>
              <a:rPr lang="zh-CN" altLang="en-US" sz="1400" kern="0" dirty="0" smtClean="0">
                <a:solidFill>
                  <a:srgbClr val="AC74C7"/>
                </a:solidFill>
                <a:latin typeface="微软雅黑" panose="020B0503020204020204" pitchFamily="34" charset="-122"/>
                <a:ea typeface="微软雅黑" panose="020B0503020204020204" pitchFamily="34" charset="-122"/>
              </a:rPr>
              <a:t>，我们这边有几款符合您的需求，您可以来这边着看；</a:t>
            </a:r>
            <a:endParaRPr lang="en-US" altLang="zh-CN" sz="1400" kern="0" dirty="0" smtClean="0">
              <a:solidFill>
                <a:srgbClr val="AC74C7"/>
              </a:solidFill>
              <a:latin typeface="微软雅黑" panose="020B0503020204020204" pitchFamily="34" charset="-122"/>
              <a:ea typeface="微软雅黑" panose="020B0503020204020204" pitchFamily="34" charset="-122"/>
            </a:endParaRPr>
          </a:p>
          <a:p>
            <a:pPr>
              <a:lnSpc>
                <a:spcPct val="150000"/>
              </a:lnSpc>
            </a:pPr>
            <a:endParaRPr lang="en-US" altLang="zh-CN" sz="1400" kern="0" dirty="0">
              <a:solidFill>
                <a:srgbClr val="AC74C7"/>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en-US" altLang="zh-CN" sz="1400" kern="0" dirty="0" smtClean="0">
                <a:solidFill>
                  <a:srgbClr val="AC74C7"/>
                </a:solidFill>
                <a:latin typeface="微软雅黑" panose="020B0503020204020204" pitchFamily="34" charset="-122"/>
                <a:ea typeface="微软雅黑" panose="020B0503020204020204" pitchFamily="34" charset="-122"/>
              </a:rPr>
              <a:t>XX</a:t>
            </a:r>
            <a:r>
              <a:rPr lang="zh-CN" altLang="en-US" sz="1400" kern="0" dirty="0" smtClean="0">
                <a:solidFill>
                  <a:srgbClr val="AC74C7"/>
                </a:solidFill>
                <a:latin typeface="微软雅黑" panose="020B0503020204020204" pitchFamily="34" charset="-122"/>
                <a:ea typeface="微软雅黑" panose="020B0503020204020204" pitchFamily="34" charset="-122"/>
              </a:rPr>
              <a:t>您好，您刚才提到的</a:t>
            </a:r>
            <a:r>
              <a:rPr lang="en-US" altLang="zh-CN" sz="1400" kern="0" dirty="0" smtClean="0">
                <a:solidFill>
                  <a:srgbClr val="AC74C7"/>
                </a:solidFill>
                <a:latin typeface="微软雅黑" panose="020B0503020204020204" pitchFamily="34" charset="-122"/>
                <a:ea typeface="微软雅黑" panose="020B0503020204020204" pitchFamily="34" charset="-122"/>
              </a:rPr>
              <a:t>XX</a:t>
            </a:r>
            <a:r>
              <a:rPr lang="zh-CN" altLang="en-US" sz="1400" kern="0" dirty="0" smtClean="0">
                <a:solidFill>
                  <a:srgbClr val="AC74C7"/>
                </a:solidFill>
                <a:latin typeface="微软雅黑" panose="020B0503020204020204" pitchFamily="34" charset="-122"/>
                <a:ea typeface="微软雅黑" panose="020B0503020204020204" pitchFamily="34" charset="-122"/>
              </a:rPr>
              <a:t>，我们这款产品</a:t>
            </a:r>
            <a:r>
              <a:rPr lang="en-US" altLang="zh-CN" sz="1400" kern="0" dirty="0" smtClean="0">
                <a:solidFill>
                  <a:srgbClr val="AC74C7"/>
                </a:solidFill>
                <a:latin typeface="微软雅黑" panose="020B0503020204020204" pitchFamily="34" charset="-122"/>
                <a:ea typeface="微软雅黑" panose="020B0503020204020204" pitchFamily="34" charset="-122"/>
              </a:rPr>
              <a:t>XXXXX</a:t>
            </a:r>
            <a:r>
              <a:rPr lang="zh-CN" altLang="en-US" sz="1400" kern="0" dirty="0" smtClean="0">
                <a:solidFill>
                  <a:srgbClr val="AC74C7"/>
                </a:solidFill>
                <a:latin typeface="微软雅黑" panose="020B0503020204020204" pitchFamily="34" charset="-122"/>
                <a:ea typeface="微软雅黑" panose="020B0503020204020204" pitchFamily="34" charset="-122"/>
              </a:rPr>
              <a:t>（产品</a:t>
            </a:r>
            <a:r>
              <a:rPr lang="en-US" altLang="zh-CN" sz="1400" kern="0" dirty="0" smtClean="0">
                <a:solidFill>
                  <a:srgbClr val="AC74C7"/>
                </a:solidFill>
                <a:latin typeface="微软雅黑" panose="020B0503020204020204" pitchFamily="34" charset="-122"/>
                <a:ea typeface="微软雅黑" panose="020B0503020204020204" pitchFamily="34" charset="-122"/>
              </a:rPr>
              <a:t>FABE</a:t>
            </a:r>
            <a:r>
              <a:rPr lang="zh-CN" altLang="en-US" sz="1400" kern="0" dirty="0" smtClean="0">
                <a:solidFill>
                  <a:srgbClr val="AC74C7"/>
                </a:solidFill>
                <a:latin typeface="微软雅黑" panose="020B0503020204020204" pitchFamily="34" charset="-122"/>
                <a:ea typeface="微软雅黑" panose="020B0503020204020204" pitchFamily="34" charset="-122"/>
              </a:rPr>
              <a:t>）讲解，刚好符合您的需求，您可以体验下；</a:t>
            </a:r>
            <a:endParaRPr lang="en-US" altLang="zh-CN" sz="1400" kern="0" dirty="0" smtClean="0">
              <a:solidFill>
                <a:srgbClr val="AC74C7"/>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endParaRPr lang="en-US" altLang="zh-CN" sz="1400" kern="0" dirty="0">
              <a:solidFill>
                <a:srgbClr val="AC74C7"/>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en-US" altLang="zh-CN" sz="1400" kern="0" dirty="0" smtClean="0">
                <a:solidFill>
                  <a:srgbClr val="AC74C7"/>
                </a:solidFill>
                <a:latin typeface="微软雅黑" panose="020B0503020204020204" pitchFamily="34" charset="-122"/>
                <a:ea typeface="微软雅黑" panose="020B0503020204020204" pitchFamily="34" charset="-122"/>
              </a:rPr>
              <a:t>XX</a:t>
            </a:r>
            <a:r>
              <a:rPr lang="zh-CN" altLang="en-US" sz="1400" kern="0" dirty="0" smtClean="0">
                <a:solidFill>
                  <a:srgbClr val="AC74C7"/>
                </a:solidFill>
                <a:latin typeface="微软雅黑" panose="020B0503020204020204" pitchFamily="34" charset="-122"/>
                <a:ea typeface="微软雅黑" panose="020B0503020204020204" pitchFamily="34" charset="-122"/>
              </a:rPr>
              <a:t>您好，您眼光真好，这款是我们</a:t>
            </a:r>
            <a:r>
              <a:rPr lang="en-US" altLang="zh-CN" sz="1400" kern="0" dirty="0" smtClean="0">
                <a:solidFill>
                  <a:srgbClr val="AC74C7"/>
                </a:solidFill>
                <a:latin typeface="微软雅黑" panose="020B0503020204020204" pitchFamily="34" charset="-122"/>
                <a:ea typeface="微软雅黑" panose="020B0503020204020204" pitchFamily="34" charset="-122"/>
              </a:rPr>
              <a:t>XX</a:t>
            </a:r>
            <a:r>
              <a:rPr lang="zh-CN" altLang="en-US" sz="1400" kern="0" dirty="0" smtClean="0">
                <a:solidFill>
                  <a:srgbClr val="AC74C7"/>
                </a:solidFill>
                <a:latin typeface="微软雅黑" panose="020B0503020204020204" pitchFamily="34" charset="-122"/>
                <a:ea typeface="微软雅黑" panose="020B0503020204020204" pitchFamily="34" charset="-122"/>
              </a:rPr>
              <a:t>产品，是我们店的购买最多的产品</a:t>
            </a:r>
            <a:r>
              <a:rPr lang="en-US" altLang="zh-CN" sz="1400" kern="0" dirty="0" smtClean="0">
                <a:solidFill>
                  <a:srgbClr val="AC74C7"/>
                </a:solidFill>
                <a:latin typeface="微软雅黑" panose="020B0503020204020204" pitchFamily="34" charset="-122"/>
                <a:ea typeface="微软雅黑" panose="020B0503020204020204" pitchFamily="34" charset="-122"/>
              </a:rPr>
              <a:t>/</a:t>
            </a:r>
            <a:r>
              <a:rPr lang="zh-CN" altLang="en-US" sz="1400" kern="0" dirty="0" smtClean="0">
                <a:solidFill>
                  <a:srgbClr val="AC74C7"/>
                </a:solidFill>
                <a:latin typeface="微软雅黑" panose="020B0503020204020204" pitchFamily="34" charset="-122"/>
                <a:ea typeface="微软雅黑" panose="020B0503020204020204" pitchFamily="34" charset="-122"/>
              </a:rPr>
              <a:t>我们</a:t>
            </a:r>
            <a:r>
              <a:rPr lang="en-US" altLang="zh-CN" sz="1400" kern="0" dirty="0" smtClean="0">
                <a:solidFill>
                  <a:srgbClr val="AC74C7"/>
                </a:solidFill>
                <a:latin typeface="微软雅黑" panose="020B0503020204020204" pitchFamily="34" charset="-122"/>
                <a:ea typeface="微软雅黑" panose="020B0503020204020204" pitchFamily="34" charset="-122"/>
              </a:rPr>
              <a:t>XX</a:t>
            </a:r>
            <a:r>
              <a:rPr lang="zh-CN" altLang="en-US" sz="1400" kern="0" dirty="0" smtClean="0">
                <a:solidFill>
                  <a:srgbClr val="AC74C7"/>
                </a:solidFill>
                <a:latin typeface="微软雅黑" panose="020B0503020204020204" pitchFamily="34" charset="-122"/>
                <a:ea typeface="微软雅黑" panose="020B0503020204020204" pitchFamily="34" charset="-122"/>
              </a:rPr>
              <a:t>功能最好的产品，讲述</a:t>
            </a:r>
            <a:r>
              <a:rPr lang="en-US" altLang="zh-CN" sz="1400" kern="0" dirty="0" smtClean="0">
                <a:solidFill>
                  <a:srgbClr val="AC74C7"/>
                </a:solidFill>
                <a:latin typeface="微软雅黑" panose="020B0503020204020204" pitchFamily="34" charset="-122"/>
                <a:ea typeface="微软雅黑" panose="020B0503020204020204" pitchFamily="34" charset="-122"/>
              </a:rPr>
              <a:t>FABE</a:t>
            </a:r>
            <a:r>
              <a:rPr lang="zh-CN" altLang="en-US" sz="1400" kern="0" dirty="0" smtClean="0">
                <a:solidFill>
                  <a:srgbClr val="AC74C7"/>
                </a:solidFill>
                <a:latin typeface="微软雅黑" panose="020B0503020204020204" pitchFamily="34" charset="-122"/>
                <a:ea typeface="微软雅黑" panose="020B0503020204020204" pitchFamily="34" charset="-122"/>
              </a:rPr>
              <a:t>，我这样介绍您可以感受不到它的舒适度，您不烦试看看；</a:t>
            </a:r>
            <a:endParaRPr lang="en-US" altLang="zh-CN" sz="1400" kern="0" dirty="0" smtClean="0">
              <a:solidFill>
                <a:srgbClr val="AC74C7"/>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endParaRPr lang="en-US" altLang="zh-CN" sz="1400" kern="0" dirty="0">
              <a:solidFill>
                <a:srgbClr val="AC74C7"/>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en-US" altLang="zh-CN" sz="1400" kern="0" dirty="0" smtClean="0">
                <a:solidFill>
                  <a:srgbClr val="AC74C7"/>
                </a:solidFill>
                <a:latin typeface="微软雅黑" panose="020B0503020204020204" pitchFamily="34" charset="-122"/>
                <a:ea typeface="微软雅黑" panose="020B0503020204020204" pitchFamily="34" charset="-122"/>
              </a:rPr>
              <a:t>XX</a:t>
            </a:r>
            <a:r>
              <a:rPr lang="zh-CN" altLang="en-US" sz="1400" kern="0" dirty="0" smtClean="0">
                <a:solidFill>
                  <a:srgbClr val="AC74C7"/>
                </a:solidFill>
                <a:latin typeface="微软雅黑" panose="020B0503020204020204" pitchFamily="34" charset="-122"/>
                <a:ea typeface="微软雅黑" panose="020B0503020204020204" pitchFamily="34" charset="-122"/>
              </a:rPr>
              <a:t>您好，您看的这款有男女同款，我同事</a:t>
            </a:r>
            <a:r>
              <a:rPr lang="en-US" altLang="zh-CN" sz="1400" kern="0" dirty="0" smtClean="0">
                <a:solidFill>
                  <a:srgbClr val="AC74C7"/>
                </a:solidFill>
                <a:latin typeface="微软雅黑" panose="020B0503020204020204" pitchFamily="34" charset="-122"/>
                <a:ea typeface="微软雅黑" panose="020B0503020204020204" pitchFamily="34" charset="-122"/>
              </a:rPr>
              <a:t>/</a:t>
            </a:r>
            <a:r>
              <a:rPr lang="zh-CN" altLang="en-US" sz="1400" kern="0" dirty="0" smtClean="0">
                <a:solidFill>
                  <a:srgbClr val="AC74C7"/>
                </a:solidFill>
                <a:latin typeface="微软雅黑" panose="020B0503020204020204" pitchFamily="34" charset="-122"/>
                <a:ea typeface="微软雅黑" panose="020B0503020204020204" pitchFamily="34" charset="-122"/>
              </a:rPr>
              <a:t>家里人也买了，反馈都</a:t>
            </a:r>
            <a:r>
              <a:rPr lang="zh-CN" altLang="en-US" sz="1400" kern="0" dirty="0">
                <a:solidFill>
                  <a:srgbClr val="AC74C7"/>
                </a:solidFill>
                <a:latin typeface="微软雅黑" panose="020B0503020204020204" pitchFamily="34" charset="-122"/>
                <a:ea typeface="微软雅黑" panose="020B0503020204020204" pitchFamily="34" charset="-122"/>
              </a:rPr>
              <a:t>很好，讲述</a:t>
            </a:r>
            <a:r>
              <a:rPr lang="en-US" altLang="zh-CN" sz="1400" kern="0" dirty="0">
                <a:solidFill>
                  <a:srgbClr val="AC74C7"/>
                </a:solidFill>
                <a:latin typeface="微软雅黑" panose="020B0503020204020204" pitchFamily="34" charset="-122"/>
                <a:ea typeface="微软雅黑" panose="020B0503020204020204" pitchFamily="34" charset="-122"/>
              </a:rPr>
              <a:t>FABE</a:t>
            </a:r>
            <a:r>
              <a:rPr lang="zh-CN" altLang="en-US" sz="1400" kern="0" dirty="0" smtClean="0">
                <a:solidFill>
                  <a:srgbClr val="AC74C7"/>
                </a:solidFill>
                <a:latin typeface="微软雅黑" panose="020B0503020204020204" pitchFamily="34" charset="-122"/>
                <a:ea typeface="微软雅黑" panose="020B0503020204020204" pitchFamily="34" charset="-122"/>
              </a:rPr>
              <a:t>，您可以试试；</a:t>
            </a:r>
            <a:endParaRPr lang="en-US" altLang="zh-CN" sz="1400" kern="0" dirty="0" smtClean="0">
              <a:solidFill>
                <a:srgbClr val="AC74C7"/>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3" grpId="0"/>
      <p:bldP spid="4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10" name="矩形 9"/>
          <p:cNvSpPr/>
          <p:nvPr/>
        </p:nvSpPr>
        <p:spPr>
          <a:xfrm>
            <a:off x="1390875" y="386335"/>
            <a:ext cx="3932487" cy="523220"/>
          </a:xfrm>
          <a:prstGeom prst="rect">
            <a:avLst/>
          </a:prstGeom>
        </p:spPr>
        <p:txBody>
          <a:bodyPr wrap="none">
            <a:spAutoFit/>
          </a:bodyPr>
          <a:lstStyle/>
          <a:p>
            <a:pPr marL="0" lvl="1" defTabSz="1219200">
              <a:defRPr/>
            </a:pPr>
            <a:r>
              <a:rPr lang="zh-CN" altLang="en-US" sz="2800" b="1" dirty="0">
                <a:solidFill>
                  <a:srgbClr val="B96AC8"/>
                </a:solidFill>
                <a:latin typeface="微软雅黑" panose="020B0503020204020204" pitchFamily="34" charset="-122"/>
                <a:ea typeface="微软雅黑" panose="020B0503020204020204" pitchFamily="34" charset="-122"/>
              </a:rPr>
              <a:t>推荐</a:t>
            </a:r>
            <a:r>
              <a:rPr lang="zh-CN" altLang="en-US" sz="2800" b="1" dirty="0" smtClean="0">
                <a:solidFill>
                  <a:srgbClr val="B96AC8"/>
                </a:solidFill>
                <a:latin typeface="微软雅黑" panose="020B0503020204020204" pitchFamily="34" charset="-122"/>
                <a:ea typeface="微软雅黑" panose="020B0503020204020204" pitchFamily="34" charset="-122"/>
              </a:rPr>
              <a:t>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关键动作</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4"/>
          <a:stretch>
            <a:fillRect/>
          </a:stretch>
        </p:blipFill>
        <p:spPr>
          <a:xfrm>
            <a:off x="5617233" y="1581019"/>
            <a:ext cx="2547235" cy="3167358"/>
          </a:xfrm>
          <a:prstGeom prst="roundRect">
            <a:avLst/>
          </a:prstGeom>
          <a:noFill/>
          <a:ln>
            <a:noFill/>
          </a:ln>
          <a:effectLst>
            <a:outerShdw blurRad="381000" dist="508000" dir="5400000" sx="84000" sy="84000" algn="t" rotWithShape="0">
              <a:prstClr val="black">
                <a:alpha val="59000"/>
              </a:prstClr>
            </a:outerShdw>
          </a:effectLst>
        </p:spPr>
      </p:pic>
      <p:pic>
        <p:nvPicPr>
          <p:cNvPr id="12" name="图片 11"/>
          <p:cNvPicPr>
            <a:picLocks noChangeAspect="1"/>
          </p:cNvPicPr>
          <p:nvPr/>
        </p:nvPicPr>
        <p:blipFill>
          <a:blip r:embed="rId5"/>
          <a:stretch>
            <a:fillRect/>
          </a:stretch>
        </p:blipFill>
        <p:spPr>
          <a:xfrm>
            <a:off x="8604014" y="1581019"/>
            <a:ext cx="2563128" cy="3167358"/>
          </a:xfrm>
          <a:prstGeom prst="roundRect">
            <a:avLst/>
          </a:prstGeom>
          <a:noFill/>
          <a:ln>
            <a:noFill/>
          </a:ln>
          <a:effectLst>
            <a:outerShdw blurRad="381000" dist="508000" dir="5400000" sx="84000" sy="84000" algn="t" rotWithShape="0">
              <a:prstClr val="black">
                <a:alpha val="59000"/>
              </a:prstClr>
            </a:outerShdw>
          </a:effectLst>
        </p:spPr>
      </p:pic>
      <p:sp>
        <p:nvSpPr>
          <p:cNvPr id="19" name="文本框 18"/>
          <p:cNvSpPr txBox="1"/>
          <p:nvPr/>
        </p:nvSpPr>
        <p:spPr>
          <a:xfrm>
            <a:off x="930296" y="4973278"/>
            <a:ext cx="10331407" cy="87440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lnSpc>
                <a:spcPct val="150000"/>
              </a:lnSpc>
            </a:pPr>
            <a:r>
              <a:rPr lang="zh-CN" altLang="en-US" b="1" noProof="1">
                <a:solidFill>
                  <a:srgbClr val="AC74C7"/>
                </a:solidFill>
                <a:latin typeface="微软雅黑" panose="020B0503020204020204" pitchFamily="34" charset="-122"/>
                <a:ea typeface="微软雅黑" panose="020B0503020204020204" pitchFamily="34" charset="-122"/>
                <a:cs typeface="微软雅黑" panose="020B0503020204020204" pitchFamily="34" charset="-122"/>
                <a:sym typeface="+mn-ea"/>
              </a:rPr>
              <a:t>一句话推荐</a:t>
            </a:r>
            <a:r>
              <a:rPr lang="zh-CN" altLang="en-US" b="1" noProof="1" smtClean="0">
                <a:solidFill>
                  <a:srgbClr val="AC74C7"/>
                </a:solidFill>
                <a:latin typeface="微软雅黑" panose="020B0503020204020204" pitchFamily="34" charset="-122"/>
                <a:ea typeface="微软雅黑" panose="020B0503020204020204" pitchFamily="34" charset="-122"/>
                <a:cs typeface="微软雅黑" panose="020B0503020204020204" pitchFamily="34" charset="-122"/>
                <a:sym typeface="+mn-ea"/>
              </a:rPr>
              <a:t>：简约</a:t>
            </a:r>
            <a:r>
              <a:rPr lang="zh-CN" altLang="en-US" b="1" noProof="1">
                <a:solidFill>
                  <a:srgbClr val="AC74C7"/>
                </a:solidFill>
                <a:latin typeface="微软雅黑" panose="020B0503020204020204" pitchFamily="34" charset="-122"/>
                <a:ea typeface="微软雅黑" panose="020B0503020204020204" pitchFamily="34" charset="-122"/>
                <a:cs typeface="微软雅黑" panose="020B0503020204020204" pitchFamily="34" charset="-122"/>
                <a:sym typeface="+mn-ea"/>
              </a:rPr>
              <a:t>百搭的基础款，适合各种年龄段，不仅可以运动穿，日常穿着也完全没问题</a:t>
            </a:r>
            <a:r>
              <a:rPr lang="zh-CN" altLang="en-US" b="1" noProof="1" smtClean="0">
                <a:solidFill>
                  <a:srgbClr val="AC74C7"/>
                </a:solidFill>
                <a:latin typeface="微软雅黑" panose="020B0503020204020204" pitchFamily="34" charset="-122"/>
                <a:ea typeface="微软雅黑" panose="020B0503020204020204" pitchFamily="34" charset="-122"/>
                <a:cs typeface="微软雅黑" panose="020B0503020204020204" pitchFamily="34" charset="-122"/>
                <a:sym typeface="+mn-ea"/>
              </a:rPr>
              <a:t>。面料舒适，</a:t>
            </a:r>
            <a:r>
              <a:rPr lang="zh-CN" altLang="en-US" b="1" noProof="1">
                <a:solidFill>
                  <a:srgbClr val="AC74C7"/>
                </a:solidFill>
                <a:latin typeface="微软雅黑" panose="020B0503020204020204" pitchFamily="34" charset="-122"/>
                <a:ea typeface="微软雅黑" panose="020B0503020204020204" pitchFamily="34" charset="-122"/>
                <a:cs typeface="微软雅黑" panose="020B0503020204020204" pitchFamily="34" charset="-122"/>
                <a:sym typeface="+mn-ea"/>
              </a:rPr>
              <a:t>使得穿着体验感大大提升，是性价比极高的一</a:t>
            </a:r>
            <a:r>
              <a:rPr lang="zh-CN" altLang="en-US" b="1" noProof="1" smtClean="0">
                <a:solidFill>
                  <a:srgbClr val="AC74C7"/>
                </a:solidFill>
                <a:latin typeface="微软雅黑" panose="020B0503020204020204" pitchFamily="34" charset="-122"/>
                <a:ea typeface="微软雅黑" panose="020B0503020204020204" pitchFamily="34" charset="-122"/>
                <a:cs typeface="微软雅黑" panose="020B0503020204020204" pitchFamily="34" charset="-122"/>
                <a:sym typeface="+mn-ea"/>
              </a:rPr>
              <a:t>款</a:t>
            </a:r>
            <a:r>
              <a:rPr lang="zh-CN" altLang="en-US" b="1" noProof="1">
                <a:solidFill>
                  <a:srgbClr val="AC74C7"/>
                </a:solidFill>
                <a:latin typeface="微软雅黑" panose="020B0503020204020204" pitchFamily="34" charset="-122"/>
                <a:ea typeface="微软雅黑" panose="020B0503020204020204" pitchFamily="34" charset="-122"/>
                <a:cs typeface="微软雅黑" panose="020B0503020204020204" pitchFamily="34" charset="-122"/>
                <a:sym typeface="+mn-ea"/>
              </a:rPr>
              <a:t>卫衣</a:t>
            </a:r>
            <a:r>
              <a:rPr lang="zh-CN" altLang="en-US" b="1" noProof="1" smtClean="0">
                <a:solidFill>
                  <a:srgbClr val="AC74C7"/>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b="1" noProof="1">
              <a:solidFill>
                <a:srgbClr val="AC74C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2" name="îŝ1íďe"/>
          <p:cNvSpPr/>
          <p:nvPr/>
        </p:nvSpPr>
        <p:spPr>
          <a:xfrm>
            <a:off x="1087704" y="1820961"/>
            <a:ext cx="3048000" cy="543894"/>
          </a:xfrm>
          <a:prstGeom prst="notchedRightArrow">
            <a:avLst>
              <a:gd name="adj1" fmla="val 75679"/>
              <a:gd name="adj2" fmla="val 54280"/>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3765"/>
            <a:r>
              <a:rPr lang="zh-CN" altLang="en-US" sz="2200" b="1" dirty="0" smtClean="0">
                <a:solidFill>
                  <a:srgbClr val="FFFFFF"/>
                </a:solidFill>
                <a:latin typeface="微软雅黑" panose="020B0503020204020204" pitchFamily="34" charset="-122"/>
                <a:ea typeface="微软雅黑" panose="020B0503020204020204" pitchFamily="34" charset="-122"/>
              </a:rPr>
              <a:t>商品说明</a:t>
            </a:r>
            <a:endParaRPr lang="en-US" altLang="zh-CN" sz="2200" b="1" dirty="0">
              <a:solidFill>
                <a:srgbClr val="FFFFFF"/>
              </a:solidFill>
              <a:latin typeface="微软雅黑" panose="020B0503020204020204" pitchFamily="34" charset="-122"/>
              <a:ea typeface="微软雅黑" panose="020B0503020204020204" pitchFamily="34" charset="-122"/>
            </a:endParaRPr>
          </a:p>
        </p:txBody>
      </p:sp>
      <p:sp>
        <p:nvSpPr>
          <p:cNvPr id="33" name="í$ḻïḋè"/>
          <p:cNvSpPr/>
          <p:nvPr/>
        </p:nvSpPr>
        <p:spPr>
          <a:xfrm>
            <a:off x="2129687" y="2827642"/>
            <a:ext cx="3048000" cy="543894"/>
          </a:xfrm>
          <a:prstGeom prst="notchedRightArrow">
            <a:avLst>
              <a:gd name="adj1" fmla="val 75679"/>
              <a:gd name="adj2" fmla="val 54280"/>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508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noAutofit/>
          </a:bodyPr>
          <a:lstStyle/>
          <a:p>
            <a:pPr algn="ctr" defTabSz="913765"/>
            <a:r>
              <a:rPr lang="zh-CN" altLang="en-US" sz="2200" b="1" dirty="0" smtClean="0">
                <a:solidFill>
                  <a:srgbClr val="FFFFFF"/>
                </a:solidFill>
                <a:latin typeface="微软雅黑" panose="020B0503020204020204" pitchFamily="34" charset="-122"/>
                <a:ea typeface="微软雅黑" panose="020B0503020204020204" pitchFamily="34" charset="-122"/>
              </a:rPr>
              <a:t>说话方式</a:t>
            </a:r>
            <a:endParaRPr lang="en-US" altLang="zh-CN" sz="2200" b="1" dirty="0">
              <a:solidFill>
                <a:srgbClr val="FFFFFF"/>
              </a:solidFill>
              <a:latin typeface="微软雅黑" panose="020B0503020204020204" pitchFamily="34" charset="-122"/>
              <a:ea typeface="微软雅黑" panose="020B0503020204020204" pitchFamily="34" charset="-122"/>
            </a:endParaRPr>
          </a:p>
        </p:txBody>
      </p:sp>
      <p:sp>
        <p:nvSpPr>
          <p:cNvPr id="34" name="ïšľîḓê"/>
          <p:cNvSpPr/>
          <p:nvPr/>
        </p:nvSpPr>
        <p:spPr>
          <a:xfrm>
            <a:off x="1035288" y="3834323"/>
            <a:ext cx="3048000" cy="543894"/>
          </a:xfrm>
          <a:prstGeom prst="notchedRightArrow">
            <a:avLst>
              <a:gd name="adj1" fmla="val 75679"/>
              <a:gd name="adj2" fmla="val 54280"/>
            </a:avLst>
          </a:prstGeom>
          <a:gradFill>
            <a:gsLst>
              <a:gs pos="0">
                <a:schemeClr val="accent4">
                  <a:lumMod val="60000"/>
                  <a:lumOff val="40000"/>
                </a:schemeClr>
              </a:gs>
              <a:gs pos="50000">
                <a:schemeClr val="accent4"/>
              </a:gs>
            </a:gsLst>
            <a:lin ang="2700000" scaled="0"/>
          </a:gradFill>
          <a:effectLst>
            <a:outerShdw blurRad="50800" dist="50800" dir="5400000" algn="ctr" rotWithShape="0">
              <a:schemeClr val="accent4">
                <a:alpha val="20000"/>
              </a:schemeClr>
            </a:outerShdw>
          </a:effectLst>
        </p:spPr>
        <p:txBody>
          <a:bodyPr wrap="none" lIns="108000" tIns="108000" rIns="108000" bIns="108000" rtlCol="0" anchor="ctr" anchorCtr="0">
            <a:noAutofit/>
          </a:bodyPr>
          <a:lstStyle/>
          <a:p>
            <a:pPr algn="ctr"/>
            <a:r>
              <a:rPr kumimoji="1" lang="zh-CN" altLang="en-US" sz="2200" b="1" dirty="0" smtClean="0">
                <a:solidFill>
                  <a:srgbClr val="FFFFFF"/>
                </a:solidFill>
                <a:latin typeface="微软雅黑" panose="020B0503020204020204" pitchFamily="34" charset="-122"/>
                <a:ea typeface="微软雅黑" panose="020B0503020204020204" pitchFamily="34" charset="-122"/>
              </a:rPr>
              <a:t>推荐动作</a:t>
            </a:r>
            <a:endParaRPr kumimoji="1" lang="en-US" altLang="zh-CN" sz="22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32" grpId="0" animBg="1"/>
      <p:bldP spid="32" grpId="1" animBg="1"/>
      <p:bldP spid="33" grpId="0" animBg="1"/>
      <p:bldP spid="33" grpId="1" animBg="1"/>
      <p:bldP spid="34" grpId="0" animBg="1"/>
      <p:bldP spid="3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t="4785" b="10961"/>
          <a:stretch>
            <a:fillRect/>
          </a:stretch>
        </p:blipFill>
        <p:spPr>
          <a:xfrm>
            <a:off x="20" y="1282"/>
            <a:ext cx="12191980" cy="6856718"/>
          </a:xfrm>
          <a:prstGeom prst="rect">
            <a:avLst/>
          </a:prstGeom>
        </p:spPr>
      </p:pic>
      <p:sp>
        <p:nvSpPr>
          <p:cNvPr id="3" name="矩形 2"/>
          <p:cNvSpPr/>
          <p:nvPr/>
        </p:nvSpPr>
        <p:spPr>
          <a:xfrm>
            <a:off x="437072" y="181155"/>
            <a:ext cx="11317857" cy="649569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 name="任意多边形: 形状 3"/>
          <p:cNvSpPr/>
          <p:nvPr/>
        </p:nvSpPr>
        <p:spPr>
          <a:xfrm>
            <a:off x="10431534" y="5253724"/>
            <a:ext cx="1262281" cy="1210108"/>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sp>
        <p:nvSpPr>
          <p:cNvPr id="5" name="任意多边形: 形状 4"/>
          <p:cNvSpPr/>
          <p:nvPr/>
        </p:nvSpPr>
        <p:spPr>
          <a:xfrm>
            <a:off x="11087100" y="4256207"/>
            <a:ext cx="631141" cy="605054"/>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grpSp>
        <p:nvGrpSpPr>
          <p:cNvPr id="17" name="组合 16"/>
          <p:cNvGrpSpPr/>
          <p:nvPr/>
        </p:nvGrpSpPr>
        <p:grpSpPr>
          <a:xfrm>
            <a:off x="979748" y="895349"/>
            <a:ext cx="4077978" cy="4486276"/>
            <a:chOff x="646373" y="895349"/>
            <a:chExt cx="4077978" cy="4486276"/>
          </a:xfrm>
        </p:grpSpPr>
        <p:sp>
          <p:nvSpPr>
            <p:cNvPr id="7" name="矩形: 圆顶角 6"/>
            <p:cNvSpPr/>
            <p:nvPr/>
          </p:nvSpPr>
          <p:spPr>
            <a:xfrm>
              <a:off x="1104900" y="1476375"/>
              <a:ext cx="3028950" cy="390525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9" name="椭圆 8"/>
            <p:cNvSpPr/>
            <p:nvPr/>
          </p:nvSpPr>
          <p:spPr>
            <a:xfrm>
              <a:off x="646373" y="895349"/>
              <a:ext cx="3905250" cy="3905250"/>
            </a:xfrm>
            <a:prstGeom prst="ellipse">
              <a:avLst/>
            </a:prstGeom>
            <a:noFill/>
            <a:ln w="25400" cap="flat" cmpd="sng" algn="ctr">
              <a:gradFill>
                <a:gsLst>
                  <a:gs pos="39000">
                    <a:srgbClr val="486CE7"/>
                  </a:gs>
                  <a:gs pos="75000">
                    <a:schemeClr val="bg1">
                      <a:alpha val="0"/>
                    </a:schemeClr>
                  </a:gs>
                </a:gsLst>
                <a:lin ang="16200000" scaled="0"/>
              </a:gradFill>
              <a:prstDash val="solid"/>
              <a:miter lim="800000"/>
            </a:ln>
            <a:effectLst/>
            <a:scene3d>
              <a:camera prst="perspectiveRelaxed" fov="4800000">
                <a:rot lat="17400000" lon="300000" rev="1500000"/>
              </a:camera>
              <a:lightRig rig="threePt" dir="t"/>
            </a:scene3d>
            <a:sp3d prstMaterial="softEdge"/>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OPPOSans R"/>
                <a:cs typeface="+mn-cs"/>
              </a:endParaRPr>
            </a:p>
          </p:txBody>
        </p:sp>
        <p:grpSp>
          <p:nvGrpSpPr>
            <p:cNvPr id="11" name="组合 10"/>
            <p:cNvGrpSpPr/>
            <p:nvPr/>
          </p:nvGrpSpPr>
          <p:grpSpPr>
            <a:xfrm>
              <a:off x="1776681" y="1924585"/>
              <a:ext cx="1685389" cy="1685389"/>
              <a:chOff x="1776681" y="1924585"/>
              <a:chExt cx="1685389" cy="1685389"/>
            </a:xfrm>
            <a:gradFill>
              <a:gsLst>
                <a:gs pos="15000">
                  <a:srgbClr val="258BC9"/>
                </a:gs>
                <a:gs pos="100000">
                  <a:srgbClr val="33C9D9"/>
                </a:gs>
              </a:gsLst>
              <a:lin ang="19800000" scaled="0"/>
            </a:gradFill>
          </p:grpSpPr>
          <p:sp>
            <p:nvSpPr>
              <p:cNvPr id="12" name="椭圆 11"/>
              <p:cNvSpPr/>
              <p:nvPr/>
            </p:nvSpPr>
            <p:spPr>
              <a:xfrm>
                <a:off x="1776681" y="1924585"/>
                <a:ext cx="1685389" cy="1685389"/>
              </a:xfrm>
              <a:prstGeom prst="ellipse">
                <a:avLst/>
              </a:prstGeom>
              <a:gradFill>
                <a:gsLst>
                  <a:gs pos="0">
                    <a:srgbClr val="486CE7"/>
                  </a:gs>
                  <a:gs pos="100000">
                    <a:srgbClr val="9F4BC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13" name="文本框 12"/>
              <p:cNvSpPr txBox="1"/>
              <p:nvPr/>
            </p:nvSpPr>
            <p:spPr>
              <a:xfrm>
                <a:off x="1834871" y="2167115"/>
                <a:ext cx="156900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0" cap="none" spc="0" normalizeH="0" baseline="0" noProof="0" dirty="0" smtClean="0">
                    <a:ln>
                      <a:noFill/>
                    </a:ln>
                    <a:solidFill>
                      <a:schemeClr val="bg1"/>
                    </a:solidFill>
                    <a:effectLst/>
                    <a:uLnTx/>
                    <a:uFillTx/>
                    <a:latin typeface="思源宋体 CN Heavy" panose="02020900000000000000" pitchFamily="18" charset="-122"/>
                    <a:ea typeface="思源宋体 CN Heavy" panose="02020900000000000000" pitchFamily="18" charset="-122"/>
                  </a:rPr>
                  <a:t>03</a:t>
                </a:r>
                <a:endParaRPr kumimoji="0" lang="zh-CN" altLang="en-US" sz="7200" b="0" i="0" u="none" strike="noStrike" kern="0" cap="none" spc="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endParaRPr>
              </a:p>
            </p:txBody>
          </p:sp>
        </p:grpSp>
        <p:sp>
          <p:nvSpPr>
            <p:cNvPr id="14" name="任意多边形: 形状 13"/>
            <p:cNvSpPr/>
            <p:nvPr/>
          </p:nvSpPr>
          <p:spPr>
            <a:xfrm>
              <a:off x="3462070" y="962434"/>
              <a:ext cx="1262281" cy="1210108"/>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grpSp>
      <p:sp>
        <p:nvSpPr>
          <p:cNvPr id="15" name="矩形 14"/>
          <p:cNvSpPr/>
          <p:nvPr/>
        </p:nvSpPr>
        <p:spPr>
          <a:xfrm>
            <a:off x="4780495" y="2690455"/>
            <a:ext cx="5282215"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6600" b="1" kern="0" noProof="0" dirty="0" smtClean="0">
                <a:ln w="0">
                  <a:noFill/>
                </a:ln>
                <a:solidFill>
                  <a:prstClr val="white"/>
                </a:solidFill>
                <a:latin typeface="思源宋体 CN" panose="02020400000000000000" pitchFamily="18" charset="-122"/>
                <a:ea typeface="思源宋体 CN Heavy" panose="02020900000000000000" pitchFamily="18" charset="-122"/>
              </a:rPr>
              <a:t>服务场景课程</a:t>
            </a:r>
            <a:endParaRPr lang="en-US" altLang="zh-CN" sz="6600" b="1" kern="0" noProof="0" dirty="0" smtClean="0">
              <a:ln w="0">
                <a:noFill/>
              </a:ln>
              <a:solidFill>
                <a:prstClr val="white"/>
              </a:solidFill>
              <a:latin typeface="思源宋体 CN" panose="02020400000000000000" pitchFamily="18" charset="-122"/>
              <a:ea typeface="思源宋体 CN Heavy" panose="02020900000000000000" pitchFamily="18"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5200" b="1" kern="0" dirty="0" smtClean="0">
                <a:ln w="0">
                  <a:noFill/>
                </a:ln>
                <a:solidFill>
                  <a:prstClr val="white"/>
                </a:solidFill>
                <a:latin typeface="思源宋体 CN" panose="02020400000000000000" pitchFamily="18" charset="-122"/>
                <a:ea typeface="思源宋体 CN Heavy" panose="02020900000000000000" pitchFamily="18" charset="-122"/>
              </a:rPr>
              <a:t>之搭配场景</a:t>
            </a:r>
            <a:endParaRPr lang="zh-CN" altLang="en-US" sz="5200" b="1" kern="0" noProof="1">
              <a:ln w="0">
                <a:noFill/>
              </a:ln>
              <a:solidFill>
                <a:prstClr val="white"/>
              </a:solidFill>
              <a:latin typeface="思源宋体 CN" panose="02020400000000000000" pitchFamily="18" charset="-122"/>
              <a:ea typeface="思源宋体 CN Heavy" panose="02020900000000000000" pitchFamily="18"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t="4785" b="10961"/>
          <a:stretch>
            <a:fillRect/>
          </a:stretch>
        </p:blipFill>
        <p:spPr>
          <a:xfrm>
            <a:off x="20" y="1282"/>
            <a:ext cx="12191980" cy="6856718"/>
          </a:xfrm>
          <a:prstGeom prst="rect">
            <a:avLst/>
          </a:prstGeom>
        </p:spPr>
      </p:pic>
      <p:sp>
        <p:nvSpPr>
          <p:cNvPr id="3" name="矩形 2"/>
          <p:cNvSpPr/>
          <p:nvPr/>
        </p:nvSpPr>
        <p:spPr>
          <a:xfrm>
            <a:off x="437072" y="181155"/>
            <a:ext cx="11317857" cy="649569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grpSp>
        <p:nvGrpSpPr>
          <p:cNvPr id="16" name="组合 15"/>
          <p:cNvGrpSpPr/>
          <p:nvPr/>
        </p:nvGrpSpPr>
        <p:grpSpPr>
          <a:xfrm>
            <a:off x="5934252" y="2573504"/>
            <a:ext cx="1680882" cy="1452282"/>
            <a:chOff x="6096000" y="967084"/>
            <a:chExt cx="1680882" cy="1452282"/>
          </a:xfrm>
          <a:solidFill>
            <a:srgbClr val="CF79BE"/>
          </a:solidFill>
        </p:grpSpPr>
        <p:sp>
          <p:nvSpPr>
            <p:cNvPr id="18" name="六边形 17"/>
            <p:cNvSpPr/>
            <p:nvPr/>
          </p:nvSpPr>
          <p:spPr>
            <a:xfrm>
              <a:off x="6096000" y="967084"/>
              <a:ext cx="1680882" cy="1452282"/>
            </a:xfrm>
            <a:prstGeom prst="hexagon">
              <a:avLst>
                <a:gd name="adj" fmla="val 29504"/>
                <a:gd name="vf" fmla="val 115470"/>
              </a:avLst>
            </a:prstGeom>
            <a:grpFill/>
            <a:ln>
              <a:noFill/>
            </a:ln>
            <a:effectLst>
              <a:innerShdw blurRad="76200" dist="63500">
                <a:srgbClr val="EBD077"/>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6"/>
            <p:cNvSpPr/>
            <p:nvPr/>
          </p:nvSpPr>
          <p:spPr>
            <a:xfrm>
              <a:off x="6320454" y="1151295"/>
              <a:ext cx="1456428" cy="1268071"/>
            </a:xfrm>
            <a:custGeom>
              <a:avLst/>
              <a:gdLst>
                <a:gd name="connsiteX0" fmla="*/ 1136646 w 1456428"/>
                <a:gd name="connsiteY0" fmla="*/ 0 h 1268071"/>
                <a:gd name="connsiteX1" fmla="*/ 1456428 w 1456428"/>
                <a:gd name="connsiteY1" fmla="*/ 541930 h 1268071"/>
                <a:gd name="connsiteX2" fmla="*/ 1027947 w 1456428"/>
                <a:gd name="connsiteY2" fmla="*/ 1268071 h 1268071"/>
                <a:gd name="connsiteX3" fmla="*/ 204027 w 1456428"/>
                <a:gd name="connsiteY3" fmla="*/ 1268071 h 1268071"/>
                <a:gd name="connsiteX4" fmla="*/ 0 w 1456428"/>
                <a:gd name="connsiteY4" fmla="*/ 922309 h 1268071"/>
                <a:gd name="connsiteX5" fmla="*/ 117872 w 1456428"/>
                <a:gd name="connsiteY5" fmla="*/ 764681 h 1268071"/>
                <a:gd name="connsiteX6" fmla="*/ 917021 w 1456428"/>
                <a:gd name="connsiteY6" fmla="*/ 105799 h 12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28" h="1268071">
                  <a:moveTo>
                    <a:pt x="1136646" y="0"/>
                  </a:moveTo>
                  <a:lnTo>
                    <a:pt x="1456428" y="541930"/>
                  </a:lnTo>
                  <a:lnTo>
                    <a:pt x="1027947" y="1268071"/>
                  </a:lnTo>
                  <a:lnTo>
                    <a:pt x="204027" y="1268071"/>
                  </a:lnTo>
                  <a:lnTo>
                    <a:pt x="0" y="922309"/>
                  </a:lnTo>
                  <a:lnTo>
                    <a:pt x="117872" y="764681"/>
                  </a:lnTo>
                  <a:cubicBezTo>
                    <a:pt x="338710" y="497087"/>
                    <a:pt x="609935" y="272618"/>
                    <a:pt x="917021" y="105799"/>
                  </a:cubicBezTo>
                  <a:close/>
                </a:path>
              </a:pathLst>
            </a:custGeom>
            <a:grpFill/>
            <a:ln>
              <a:noFill/>
            </a:ln>
            <a:effectLst>
              <a:innerShdw blurRad="63500" dist="50800" dir="2700000">
                <a:srgbClr val="EBD077">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20" name="组合 19"/>
          <p:cNvGrpSpPr/>
          <p:nvPr/>
        </p:nvGrpSpPr>
        <p:grpSpPr>
          <a:xfrm>
            <a:off x="7237949" y="3345055"/>
            <a:ext cx="1680882" cy="1452282"/>
            <a:chOff x="6096000" y="967084"/>
            <a:chExt cx="1680882" cy="1452282"/>
          </a:xfrm>
          <a:solidFill>
            <a:srgbClr val="CF79BE"/>
          </a:solidFill>
        </p:grpSpPr>
        <p:sp>
          <p:nvSpPr>
            <p:cNvPr id="21" name="六边形 20"/>
            <p:cNvSpPr/>
            <p:nvPr/>
          </p:nvSpPr>
          <p:spPr>
            <a:xfrm>
              <a:off x="6096000" y="967084"/>
              <a:ext cx="1680882" cy="1452282"/>
            </a:xfrm>
            <a:prstGeom prst="hexagon">
              <a:avLst>
                <a:gd name="adj" fmla="val 29504"/>
                <a:gd name="vf" fmla="val 115470"/>
              </a:avLst>
            </a:prstGeom>
            <a:grpFill/>
            <a:ln>
              <a:noFill/>
            </a:ln>
            <a:effectLst>
              <a:innerShdw blurRad="76200" dist="63500">
                <a:srgbClr val="EBD077"/>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形状 19"/>
            <p:cNvSpPr/>
            <p:nvPr/>
          </p:nvSpPr>
          <p:spPr>
            <a:xfrm>
              <a:off x="6320454" y="1151295"/>
              <a:ext cx="1456428" cy="1268071"/>
            </a:xfrm>
            <a:custGeom>
              <a:avLst/>
              <a:gdLst>
                <a:gd name="connsiteX0" fmla="*/ 1136646 w 1456428"/>
                <a:gd name="connsiteY0" fmla="*/ 0 h 1268071"/>
                <a:gd name="connsiteX1" fmla="*/ 1456428 w 1456428"/>
                <a:gd name="connsiteY1" fmla="*/ 541930 h 1268071"/>
                <a:gd name="connsiteX2" fmla="*/ 1027947 w 1456428"/>
                <a:gd name="connsiteY2" fmla="*/ 1268071 h 1268071"/>
                <a:gd name="connsiteX3" fmla="*/ 204027 w 1456428"/>
                <a:gd name="connsiteY3" fmla="*/ 1268071 h 1268071"/>
                <a:gd name="connsiteX4" fmla="*/ 0 w 1456428"/>
                <a:gd name="connsiteY4" fmla="*/ 922309 h 1268071"/>
                <a:gd name="connsiteX5" fmla="*/ 117872 w 1456428"/>
                <a:gd name="connsiteY5" fmla="*/ 764681 h 1268071"/>
                <a:gd name="connsiteX6" fmla="*/ 917021 w 1456428"/>
                <a:gd name="connsiteY6" fmla="*/ 105799 h 12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28" h="1268071">
                  <a:moveTo>
                    <a:pt x="1136646" y="0"/>
                  </a:moveTo>
                  <a:lnTo>
                    <a:pt x="1456428" y="541930"/>
                  </a:lnTo>
                  <a:lnTo>
                    <a:pt x="1027947" y="1268071"/>
                  </a:lnTo>
                  <a:lnTo>
                    <a:pt x="204027" y="1268071"/>
                  </a:lnTo>
                  <a:lnTo>
                    <a:pt x="0" y="922309"/>
                  </a:lnTo>
                  <a:lnTo>
                    <a:pt x="117872" y="764681"/>
                  </a:lnTo>
                  <a:cubicBezTo>
                    <a:pt x="338710" y="497087"/>
                    <a:pt x="609935" y="272618"/>
                    <a:pt x="917021" y="105799"/>
                  </a:cubicBezTo>
                  <a:close/>
                </a:path>
              </a:pathLst>
            </a:custGeom>
            <a:grpFill/>
            <a:ln>
              <a:noFill/>
            </a:ln>
            <a:effectLst>
              <a:innerShdw blurRad="63500" dist="50800" dir="2700000">
                <a:srgbClr val="EBD077">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23" name="组合 22"/>
          <p:cNvGrpSpPr/>
          <p:nvPr/>
        </p:nvGrpSpPr>
        <p:grpSpPr>
          <a:xfrm>
            <a:off x="8535390" y="2573504"/>
            <a:ext cx="1680882" cy="1452282"/>
            <a:chOff x="6096000" y="967084"/>
            <a:chExt cx="1680882" cy="1452282"/>
          </a:xfrm>
          <a:solidFill>
            <a:srgbClr val="CF79BE"/>
          </a:solidFill>
        </p:grpSpPr>
        <p:sp>
          <p:nvSpPr>
            <p:cNvPr id="24" name="六边形 23"/>
            <p:cNvSpPr/>
            <p:nvPr/>
          </p:nvSpPr>
          <p:spPr>
            <a:xfrm>
              <a:off x="6096000" y="967084"/>
              <a:ext cx="1680882" cy="1452282"/>
            </a:xfrm>
            <a:prstGeom prst="hexagon">
              <a:avLst>
                <a:gd name="adj" fmla="val 29504"/>
                <a:gd name="vf" fmla="val 115470"/>
              </a:avLst>
            </a:prstGeom>
            <a:grpFill/>
            <a:ln>
              <a:noFill/>
            </a:ln>
            <a:effectLst>
              <a:innerShdw blurRad="76200" dist="63500">
                <a:srgbClr val="EBD077"/>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形状 22"/>
            <p:cNvSpPr/>
            <p:nvPr/>
          </p:nvSpPr>
          <p:spPr>
            <a:xfrm>
              <a:off x="6320454" y="1151295"/>
              <a:ext cx="1456428" cy="1268071"/>
            </a:xfrm>
            <a:custGeom>
              <a:avLst/>
              <a:gdLst>
                <a:gd name="connsiteX0" fmla="*/ 1136646 w 1456428"/>
                <a:gd name="connsiteY0" fmla="*/ 0 h 1268071"/>
                <a:gd name="connsiteX1" fmla="*/ 1456428 w 1456428"/>
                <a:gd name="connsiteY1" fmla="*/ 541930 h 1268071"/>
                <a:gd name="connsiteX2" fmla="*/ 1027947 w 1456428"/>
                <a:gd name="connsiteY2" fmla="*/ 1268071 h 1268071"/>
                <a:gd name="connsiteX3" fmla="*/ 204027 w 1456428"/>
                <a:gd name="connsiteY3" fmla="*/ 1268071 h 1268071"/>
                <a:gd name="connsiteX4" fmla="*/ 0 w 1456428"/>
                <a:gd name="connsiteY4" fmla="*/ 922309 h 1268071"/>
                <a:gd name="connsiteX5" fmla="*/ 117872 w 1456428"/>
                <a:gd name="connsiteY5" fmla="*/ 764681 h 1268071"/>
                <a:gd name="connsiteX6" fmla="*/ 917021 w 1456428"/>
                <a:gd name="connsiteY6" fmla="*/ 105799 h 12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28" h="1268071">
                  <a:moveTo>
                    <a:pt x="1136646" y="0"/>
                  </a:moveTo>
                  <a:lnTo>
                    <a:pt x="1456428" y="541930"/>
                  </a:lnTo>
                  <a:lnTo>
                    <a:pt x="1027947" y="1268071"/>
                  </a:lnTo>
                  <a:lnTo>
                    <a:pt x="204027" y="1268071"/>
                  </a:lnTo>
                  <a:lnTo>
                    <a:pt x="0" y="922309"/>
                  </a:lnTo>
                  <a:lnTo>
                    <a:pt x="117872" y="764681"/>
                  </a:lnTo>
                  <a:cubicBezTo>
                    <a:pt x="338710" y="497087"/>
                    <a:pt x="609935" y="272618"/>
                    <a:pt x="917021" y="105799"/>
                  </a:cubicBezTo>
                  <a:close/>
                </a:path>
              </a:pathLst>
            </a:custGeom>
            <a:grpFill/>
            <a:ln>
              <a:noFill/>
            </a:ln>
            <a:effectLst>
              <a:innerShdw blurRad="63500" dist="50800" dir="2700000">
                <a:srgbClr val="EBD077">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26" name="组合 25"/>
          <p:cNvGrpSpPr/>
          <p:nvPr/>
        </p:nvGrpSpPr>
        <p:grpSpPr>
          <a:xfrm>
            <a:off x="3325939" y="4128315"/>
            <a:ext cx="1680882" cy="1452282"/>
            <a:chOff x="6096000" y="967084"/>
            <a:chExt cx="1680882" cy="1452282"/>
          </a:xfrm>
          <a:solidFill>
            <a:srgbClr val="CF79BE"/>
          </a:solidFill>
        </p:grpSpPr>
        <p:sp>
          <p:nvSpPr>
            <p:cNvPr id="27" name="六边形 26"/>
            <p:cNvSpPr/>
            <p:nvPr/>
          </p:nvSpPr>
          <p:spPr>
            <a:xfrm>
              <a:off x="6096000" y="967084"/>
              <a:ext cx="1680882" cy="1452282"/>
            </a:xfrm>
            <a:prstGeom prst="hexagon">
              <a:avLst>
                <a:gd name="adj" fmla="val 29504"/>
                <a:gd name="vf" fmla="val 115470"/>
              </a:avLst>
            </a:prstGeom>
            <a:grpFill/>
            <a:ln>
              <a:noFill/>
            </a:ln>
            <a:effectLst>
              <a:innerShdw blurRad="76200" dist="63500">
                <a:srgbClr val="EBD077"/>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形状 25"/>
            <p:cNvSpPr/>
            <p:nvPr/>
          </p:nvSpPr>
          <p:spPr>
            <a:xfrm>
              <a:off x="6320454" y="1151295"/>
              <a:ext cx="1456428" cy="1268071"/>
            </a:xfrm>
            <a:custGeom>
              <a:avLst/>
              <a:gdLst>
                <a:gd name="connsiteX0" fmla="*/ 1136646 w 1456428"/>
                <a:gd name="connsiteY0" fmla="*/ 0 h 1268071"/>
                <a:gd name="connsiteX1" fmla="*/ 1456428 w 1456428"/>
                <a:gd name="connsiteY1" fmla="*/ 541930 h 1268071"/>
                <a:gd name="connsiteX2" fmla="*/ 1027947 w 1456428"/>
                <a:gd name="connsiteY2" fmla="*/ 1268071 h 1268071"/>
                <a:gd name="connsiteX3" fmla="*/ 204027 w 1456428"/>
                <a:gd name="connsiteY3" fmla="*/ 1268071 h 1268071"/>
                <a:gd name="connsiteX4" fmla="*/ 0 w 1456428"/>
                <a:gd name="connsiteY4" fmla="*/ 922309 h 1268071"/>
                <a:gd name="connsiteX5" fmla="*/ 117872 w 1456428"/>
                <a:gd name="connsiteY5" fmla="*/ 764681 h 1268071"/>
                <a:gd name="connsiteX6" fmla="*/ 917021 w 1456428"/>
                <a:gd name="connsiteY6" fmla="*/ 105799 h 12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28" h="1268071">
                  <a:moveTo>
                    <a:pt x="1136646" y="0"/>
                  </a:moveTo>
                  <a:lnTo>
                    <a:pt x="1456428" y="541930"/>
                  </a:lnTo>
                  <a:lnTo>
                    <a:pt x="1027947" y="1268071"/>
                  </a:lnTo>
                  <a:lnTo>
                    <a:pt x="204027" y="1268071"/>
                  </a:lnTo>
                  <a:lnTo>
                    <a:pt x="0" y="922309"/>
                  </a:lnTo>
                  <a:lnTo>
                    <a:pt x="117872" y="764681"/>
                  </a:lnTo>
                  <a:cubicBezTo>
                    <a:pt x="338710" y="497087"/>
                    <a:pt x="609935" y="272618"/>
                    <a:pt x="917021" y="105799"/>
                  </a:cubicBezTo>
                  <a:close/>
                </a:path>
              </a:pathLst>
            </a:custGeom>
            <a:grpFill/>
            <a:ln>
              <a:noFill/>
            </a:ln>
            <a:effectLst>
              <a:innerShdw blurRad="63500" dist="50800" dir="2700000">
                <a:srgbClr val="EBD077">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9" name="六边形 28"/>
          <p:cNvSpPr/>
          <p:nvPr/>
        </p:nvSpPr>
        <p:spPr>
          <a:xfrm>
            <a:off x="7233900" y="1812655"/>
            <a:ext cx="1680882" cy="1452282"/>
          </a:xfrm>
          <a:prstGeom prst="hexagon">
            <a:avLst>
              <a:gd name="adj" fmla="val 29504"/>
              <a:gd name="vf" fmla="val 115470"/>
            </a:avLst>
          </a:prstGeom>
          <a:solidFill>
            <a:srgbClr val="CCAA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3319466" y="2573504"/>
            <a:ext cx="1694530" cy="1474862"/>
            <a:chOff x="8819038" y="4644912"/>
            <a:chExt cx="1694530" cy="1474862"/>
          </a:xfrm>
        </p:grpSpPr>
        <p:sp>
          <p:nvSpPr>
            <p:cNvPr id="31" name="六边形 30"/>
            <p:cNvSpPr/>
            <p:nvPr/>
          </p:nvSpPr>
          <p:spPr>
            <a:xfrm>
              <a:off x="8819038" y="4644912"/>
              <a:ext cx="1680882" cy="1452282"/>
            </a:xfrm>
            <a:prstGeom prst="hexagon">
              <a:avLst>
                <a:gd name="adj" fmla="val 29504"/>
                <a:gd name="vf" fmla="val 115470"/>
              </a:avLst>
            </a:prstGeom>
            <a:gradFill flip="none" rotWithShape="1">
              <a:gsLst>
                <a:gs pos="0">
                  <a:srgbClr val="66FFFF"/>
                </a:gs>
                <a:gs pos="32000">
                  <a:srgbClr val="1DC4E7"/>
                </a:gs>
                <a:gs pos="100000">
                  <a:srgbClr val="0F74AC"/>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形状 32"/>
            <p:cNvSpPr/>
            <p:nvPr/>
          </p:nvSpPr>
          <p:spPr>
            <a:xfrm>
              <a:off x="9057140" y="4851703"/>
              <a:ext cx="1456428" cy="1268071"/>
            </a:xfrm>
            <a:custGeom>
              <a:avLst/>
              <a:gdLst>
                <a:gd name="connsiteX0" fmla="*/ 1136646 w 1456428"/>
                <a:gd name="connsiteY0" fmla="*/ 0 h 1268071"/>
                <a:gd name="connsiteX1" fmla="*/ 1456428 w 1456428"/>
                <a:gd name="connsiteY1" fmla="*/ 541930 h 1268071"/>
                <a:gd name="connsiteX2" fmla="*/ 1027947 w 1456428"/>
                <a:gd name="connsiteY2" fmla="*/ 1268071 h 1268071"/>
                <a:gd name="connsiteX3" fmla="*/ 204027 w 1456428"/>
                <a:gd name="connsiteY3" fmla="*/ 1268071 h 1268071"/>
                <a:gd name="connsiteX4" fmla="*/ 0 w 1456428"/>
                <a:gd name="connsiteY4" fmla="*/ 922309 h 1268071"/>
                <a:gd name="connsiteX5" fmla="*/ 117872 w 1456428"/>
                <a:gd name="connsiteY5" fmla="*/ 764681 h 1268071"/>
                <a:gd name="connsiteX6" fmla="*/ 917021 w 1456428"/>
                <a:gd name="connsiteY6" fmla="*/ 105799 h 12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28" h="1268071">
                  <a:moveTo>
                    <a:pt x="1136646" y="0"/>
                  </a:moveTo>
                  <a:lnTo>
                    <a:pt x="1456428" y="541930"/>
                  </a:lnTo>
                  <a:lnTo>
                    <a:pt x="1027947" y="1268071"/>
                  </a:lnTo>
                  <a:lnTo>
                    <a:pt x="204027" y="1268071"/>
                  </a:lnTo>
                  <a:lnTo>
                    <a:pt x="0" y="922309"/>
                  </a:lnTo>
                  <a:lnTo>
                    <a:pt x="117872" y="764681"/>
                  </a:lnTo>
                  <a:cubicBezTo>
                    <a:pt x="338710" y="497087"/>
                    <a:pt x="609935" y="272618"/>
                    <a:pt x="917021" y="105799"/>
                  </a:cubicBezTo>
                  <a:close/>
                </a:path>
              </a:pathLst>
            </a:custGeom>
            <a:gradFill flip="none" rotWithShape="1">
              <a:gsLst>
                <a:gs pos="0">
                  <a:srgbClr val="66FFFF"/>
                </a:gs>
                <a:gs pos="32000">
                  <a:srgbClr val="1DC4E7"/>
                </a:gs>
                <a:gs pos="100000">
                  <a:srgbClr val="0F74A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六边形 32"/>
          <p:cNvSpPr/>
          <p:nvPr/>
        </p:nvSpPr>
        <p:spPr>
          <a:xfrm>
            <a:off x="9843637" y="3345055"/>
            <a:ext cx="1680882" cy="1452282"/>
          </a:xfrm>
          <a:prstGeom prst="hexagon">
            <a:avLst>
              <a:gd name="adj" fmla="val 29504"/>
              <a:gd name="vf" fmla="val 115470"/>
            </a:avLst>
          </a:prstGeom>
          <a:solidFill>
            <a:srgbClr val="CCAA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六边形 33"/>
          <p:cNvSpPr/>
          <p:nvPr/>
        </p:nvSpPr>
        <p:spPr>
          <a:xfrm>
            <a:off x="8535390" y="4107843"/>
            <a:ext cx="1680882" cy="1452282"/>
          </a:xfrm>
          <a:prstGeom prst="hexagon">
            <a:avLst>
              <a:gd name="adj" fmla="val 29504"/>
              <a:gd name="vf" fmla="val 115470"/>
            </a:avLst>
          </a:prstGeom>
          <a:solidFill>
            <a:srgbClr val="CCAA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六边形 34"/>
          <p:cNvSpPr/>
          <p:nvPr/>
        </p:nvSpPr>
        <p:spPr>
          <a:xfrm>
            <a:off x="5930664" y="4107843"/>
            <a:ext cx="1680882" cy="1452282"/>
          </a:xfrm>
          <a:prstGeom prst="hexagon">
            <a:avLst>
              <a:gd name="adj" fmla="val 29504"/>
              <a:gd name="vf" fmla="val 115470"/>
            </a:avLst>
          </a:prstGeom>
          <a:solidFill>
            <a:srgbClr val="CCAA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六边形 35"/>
          <p:cNvSpPr/>
          <p:nvPr/>
        </p:nvSpPr>
        <p:spPr>
          <a:xfrm>
            <a:off x="4632262" y="3345055"/>
            <a:ext cx="1680882" cy="1452282"/>
          </a:xfrm>
          <a:prstGeom prst="hexagon">
            <a:avLst>
              <a:gd name="adj" fmla="val 29504"/>
              <a:gd name="vf" fmla="val 115470"/>
            </a:avLst>
          </a:prstGeom>
          <a:solidFill>
            <a:srgbClr val="CCAA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六边形 36"/>
          <p:cNvSpPr/>
          <p:nvPr/>
        </p:nvSpPr>
        <p:spPr>
          <a:xfrm>
            <a:off x="2026575" y="3345055"/>
            <a:ext cx="1680882" cy="1452282"/>
          </a:xfrm>
          <a:prstGeom prst="hexagon">
            <a:avLst>
              <a:gd name="adj" fmla="val 29504"/>
              <a:gd name="vf" fmla="val 115470"/>
            </a:avLst>
          </a:prstGeom>
          <a:solidFill>
            <a:srgbClr val="CCAA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六边形 37"/>
          <p:cNvSpPr/>
          <p:nvPr/>
        </p:nvSpPr>
        <p:spPr>
          <a:xfrm>
            <a:off x="713244" y="2595915"/>
            <a:ext cx="1680882" cy="1452282"/>
          </a:xfrm>
          <a:prstGeom prst="hexagon">
            <a:avLst>
              <a:gd name="adj" fmla="val 29504"/>
              <a:gd name="vf" fmla="val 115470"/>
            </a:avLst>
          </a:prstGeom>
          <a:solidFill>
            <a:srgbClr val="CFAAD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p:cNvGrpSpPr/>
          <p:nvPr/>
        </p:nvGrpSpPr>
        <p:grpSpPr>
          <a:xfrm>
            <a:off x="2012892" y="1825334"/>
            <a:ext cx="1680882" cy="1452282"/>
            <a:chOff x="6096000" y="967084"/>
            <a:chExt cx="1680882" cy="1452282"/>
          </a:xfrm>
          <a:solidFill>
            <a:srgbClr val="CF79BE"/>
          </a:solidFill>
        </p:grpSpPr>
        <p:sp>
          <p:nvSpPr>
            <p:cNvPr id="40" name="六边形 39"/>
            <p:cNvSpPr/>
            <p:nvPr/>
          </p:nvSpPr>
          <p:spPr>
            <a:xfrm>
              <a:off x="6096000" y="967084"/>
              <a:ext cx="1680882" cy="1452282"/>
            </a:xfrm>
            <a:prstGeom prst="hexagon">
              <a:avLst>
                <a:gd name="adj" fmla="val 29504"/>
                <a:gd name="vf" fmla="val 115470"/>
              </a:avLst>
            </a:prstGeom>
            <a:grpFill/>
            <a:ln>
              <a:noFill/>
            </a:ln>
            <a:effectLst>
              <a:innerShdw blurRad="76200" dist="63500">
                <a:srgbClr val="EBD077"/>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形状 42"/>
            <p:cNvSpPr/>
            <p:nvPr/>
          </p:nvSpPr>
          <p:spPr>
            <a:xfrm>
              <a:off x="6320454" y="1151295"/>
              <a:ext cx="1456428" cy="1268071"/>
            </a:xfrm>
            <a:custGeom>
              <a:avLst/>
              <a:gdLst>
                <a:gd name="connsiteX0" fmla="*/ 1136646 w 1456428"/>
                <a:gd name="connsiteY0" fmla="*/ 0 h 1268071"/>
                <a:gd name="connsiteX1" fmla="*/ 1456428 w 1456428"/>
                <a:gd name="connsiteY1" fmla="*/ 541930 h 1268071"/>
                <a:gd name="connsiteX2" fmla="*/ 1027947 w 1456428"/>
                <a:gd name="connsiteY2" fmla="*/ 1268071 h 1268071"/>
                <a:gd name="connsiteX3" fmla="*/ 204027 w 1456428"/>
                <a:gd name="connsiteY3" fmla="*/ 1268071 h 1268071"/>
                <a:gd name="connsiteX4" fmla="*/ 0 w 1456428"/>
                <a:gd name="connsiteY4" fmla="*/ 922309 h 1268071"/>
                <a:gd name="connsiteX5" fmla="*/ 117872 w 1456428"/>
                <a:gd name="connsiteY5" fmla="*/ 764681 h 1268071"/>
                <a:gd name="connsiteX6" fmla="*/ 917021 w 1456428"/>
                <a:gd name="connsiteY6" fmla="*/ 105799 h 12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28" h="1268071">
                  <a:moveTo>
                    <a:pt x="1136646" y="0"/>
                  </a:moveTo>
                  <a:lnTo>
                    <a:pt x="1456428" y="541930"/>
                  </a:lnTo>
                  <a:lnTo>
                    <a:pt x="1027947" y="1268071"/>
                  </a:lnTo>
                  <a:lnTo>
                    <a:pt x="204027" y="1268071"/>
                  </a:lnTo>
                  <a:lnTo>
                    <a:pt x="0" y="922309"/>
                  </a:lnTo>
                  <a:lnTo>
                    <a:pt x="117872" y="764681"/>
                  </a:lnTo>
                  <a:cubicBezTo>
                    <a:pt x="338710" y="497087"/>
                    <a:pt x="609935" y="272618"/>
                    <a:pt x="917021" y="105799"/>
                  </a:cubicBezTo>
                  <a:close/>
                </a:path>
              </a:pathLst>
            </a:custGeom>
            <a:grpFill/>
            <a:ln>
              <a:noFill/>
            </a:ln>
            <a:effectLst>
              <a:innerShdw blurRad="63500" dist="50800" dir="2700000">
                <a:srgbClr val="EBD077">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42" name="组合 41"/>
          <p:cNvGrpSpPr/>
          <p:nvPr/>
        </p:nvGrpSpPr>
        <p:grpSpPr>
          <a:xfrm>
            <a:off x="4627678" y="1832158"/>
            <a:ext cx="1680882" cy="1452282"/>
            <a:chOff x="6096000" y="967084"/>
            <a:chExt cx="1680882" cy="1452282"/>
          </a:xfrm>
          <a:solidFill>
            <a:srgbClr val="CF79BE"/>
          </a:solidFill>
        </p:grpSpPr>
        <p:sp>
          <p:nvSpPr>
            <p:cNvPr id="43" name="六边形 42"/>
            <p:cNvSpPr/>
            <p:nvPr/>
          </p:nvSpPr>
          <p:spPr>
            <a:xfrm>
              <a:off x="6096000" y="967084"/>
              <a:ext cx="1680882" cy="1452282"/>
            </a:xfrm>
            <a:prstGeom prst="hexagon">
              <a:avLst>
                <a:gd name="adj" fmla="val 29504"/>
                <a:gd name="vf" fmla="val 115470"/>
              </a:avLst>
            </a:prstGeom>
            <a:grpFill/>
            <a:ln>
              <a:noFill/>
            </a:ln>
            <a:effectLst>
              <a:innerShdw blurRad="76200" dist="63500">
                <a:srgbClr val="EBD077"/>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形状 45"/>
            <p:cNvSpPr/>
            <p:nvPr/>
          </p:nvSpPr>
          <p:spPr>
            <a:xfrm>
              <a:off x="6320454" y="1151295"/>
              <a:ext cx="1456428" cy="1268071"/>
            </a:xfrm>
            <a:custGeom>
              <a:avLst/>
              <a:gdLst>
                <a:gd name="connsiteX0" fmla="*/ 1136646 w 1456428"/>
                <a:gd name="connsiteY0" fmla="*/ 0 h 1268071"/>
                <a:gd name="connsiteX1" fmla="*/ 1456428 w 1456428"/>
                <a:gd name="connsiteY1" fmla="*/ 541930 h 1268071"/>
                <a:gd name="connsiteX2" fmla="*/ 1027947 w 1456428"/>
                <a:gd name="connsiteY2" fmla="*/ 1268071 h 1268071"/>
                <a:gd name="connsiteX3" fmla="*/ 204027 w 1456428"/>
                <a:gd name="connsiteY3" fmla="*/ 1268071 h 1268071"/>
                <a:gd name="connsiteX4" fmla="*/ 0 w 1456428"/>
                <a:gd name="connsiteY4" fmla="*/ 922309 h 1268071"/>
                <a:gd name="connsiteX5" fmla="*/ 117872 w 1456428"/>
                <a:gd name="connsiteY5" fmla="*/ 764681 h 1268071"/>
                <a:gd name="connsiteX6" fmla="*/ 917021 w 1456428"/>
                <a:gd name="connsiteY6" fmla="*/ 105799 h 12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28" h="1268071">
                  <a:moveTo>
                    <a:pt x="1136646" y="0"/>
                  </a:moveTo>
                  <a:lnTo>
                    <a:pt x="1456428" y="541930"/>
                  </a:lnTo>
                  <a:lnTo>
                    <a:pt x="1027947" y="1268071"/>
                  </a:lnTo>
                  <a:lnTo>
                    <a:pt x="204027" y="1268071"/>
                  </a:lnTo>
                  <a:lnTo>
                    <a:pt x="0" y="922309"/>
                  </a:lnTo>
                  <a:lnTo>
                    <a:pt x="117872" y="764681"/>
                  </a:lnTo>
                  <a:cubicBezTo>
                    <a:pt x="338710" y="497087"/>
                    <a:pt x="609935" y="272618"/>
                    <a:pt x="917021" y="105799"/>
                  </a:cubicBezTo>
                  <a:close/>
                </a:path>
              </a:pathLst>
            </a:custGeom>
            <a:grpFill/>
            <a:ln>
              <a:noFill/>
            </a:ln>
            <a:effectLst>
              <a:innerShdw blurRad="63500" dist="50800" dir="2700000">
                <a:srgbClr val="EBD077">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77" name="文本框 76"/>
          <p:cNvSpPr txBox="1"/>
          <p:nvPr/>
        </p:nvSpPr>
        <p:spPr>
          <a:xfrm flipH="1">
            <a:off x="2401367" y="2079403"/>
            <a:ext cx="877581" cy="830997"/>
          </a:xfrm>
          <a:prstGeom prst="rect">
            <a:avLst/>
          </a:prstGeom>
          <a:noFill/>
        </p:spPr>
        <p:txBody>
          <a:bodyPr wrap="square">
            <a:spAutoFit/>
          </a:bodyPr>
          <a:lstStyle/>
          <a:p>
            <a:pPr algn="dist"/>
            <a:r>
              <a:rPr lang="zh-CN" altLang="en-US" sz="2400" b="1" dirty="0" smtClean="0">
                <a:solidFill>
                  <a:schemeClr val="bg1"/>
                </a:solidFill>
                <a:latin typeface="思源黑体 CN Light" panose="020B0300000000000000" pitchFamily="34" charset="-122"/>
                <a:ea typeface="思源黑体 CN Light" panose="020B0300000000000000" pitchFamily="34" charset="-122"/>
              </a:rPr>
              <a:t>迎宾</a:t>
            </a:r>
            <a:endParaRPr lang="en-US" altLang="zh-CN" sz="2400" b="1" dirty="0" smtClean="0">
              <a:solidFill>
                <a:schemeClr val="bg1"/>
              </a:solidFill>
              <a:latin typeface="思源黑体 CN Light" panose="020B0300000000000000" pitchFamily="34" charset="-122"/>
              <a:ea typeface="思源黑体 CN Light" panose="020B0300000000000000" pitchFamily="34" charset="-122"/>
            </a:endParaRPr>
          </a:p>
          <a:p>
            <a:pPr algn="dist"/>
            <a:r>
              <a:rPr lang="zh-CN" altLang="en-US" sz="2400" b="1" dirty="0" smtClean="0">
                <a:solidFill>
                  <a:schemeClr val="bg1"/>
                </a:solidFill>
                <a:latin typeface="思源黑体 CN Light" panose="020B0300000000000000" pitchFamily="34" charset="-122"/>
                <a:ea typeface="思源黑体 CN Light" panose="020B0300000000000000" pitchFamily="34" charset="-122"/>
              </a:rPr>
              <a:t>场景</a:t>
            </a:r>
            <a:endParaRPr lang="zh-CN" altLang="en-US" sz="2400" b="1" dirty="0">
              <a:solidFill>
                <a:schemeClr val="bg1"/>
              </a:solidFill>
              <a:latin typeface="思源黑体 CN Light" panose="020B0300000000000000" pitchFamily="34" charset="-122"/>
              <a:ea typeface="思源黑体 CN Light" panose="020B0300000000000000" pitchFamily="34" charset="-122"/>
            </a:endParaRPr>
          </a:p>
        </p:txBody>
      </p:sp>
      <p:sp>
        <p:nvSpPr>
          <p:cNvPr id="78" name="文本框 77"/>
          <p:cNvSpPr txBox="1"/>
          <p:nvPr/>
        </p:nvSpPr>
        <p:spPr>
          <a:xfrm flipH="1">
            <a:off x="3707456" y="4391084"/>
            <a:ext cx="877581" cy="830997"/>
          </a:xfrm>
          <a:prstGeom prst="rect">
            <a:avLst/>
          </a:prstGeom>
          <a:noFill/>
        </p:spPr>
        <p:txBody>
          <a:bodyPr wrap="square">
            <a:spAutoFit/>
          </a:bodyPr>
          <a:lstStyle/>
          <a:p>
            <a:pPr algn="dist"/>
            <a:r>
              <a:rPr lang="zh-CN" altLang="en-US" sz="2400" b="1" dirty="0" smtClean="0">
                <a:solidFill>
                  <a:schemeClr val="bg1"/>
                </a:solidFill>
                <a:latin typeface="思源黑体 CN Light" panose="020B0300000000000000" pitchFamily="34" charset="-122"/>
                <a:ea typeface="思源黑体 CN Light" panose="020B0300000000000000" pitchFamily="34" charset="-122"/>
              </a:rPr>
              <a:t>推荐</a:t>
            </a:r>
            <a:endParaRPr lang="en-US" altLang="zh-CN" sz="2400" b="1" dirty="0" smtClean="0">
              <a:solidFill>
                <a:schemeClr val="bg1"/>
              </a:solidFill>
              <a:latin typeface="思源黑体 CN Light" panose="020B0300000000000000" pitchFamily="34" charset="-122"/>
              <a:ea typeface="思源黑体 CN Light" panose="020B0300000000000000" pitchFamily="34" charset="-122"/>
            </a:endParaRPr>
          </a:p>
          <a:p>
            <a:pPr algn="dist"/>
            <a:r>
              <a:rPr lang="zh-CN" altLang="en-US" sz="2400" b="1" dirty="0" smtClean="0">
                <a:solidFill>
                  <a:schemeClr val="bg1"/>
                </a:solidFill>
                <a:latin typeface="思源黑体 CN Light" panose="020B0300000000000000" pitchFamily="34" charset="-122"/>
                <a:ea typeface="思源黑体 CN Light" panose="020B0300000000000000" pitchFamily="34" charset="-122"/>
              </a:rPr>
              <a:t>场景</a:t>
            </a:r>
            <a:endParaRPr lang="zh-CN" altLang="en-US" sz="2400" b="1" dirty="0">
              <a:solidFill>
                <a:schemeClr val="bg1"/>
              </a:solidFill>
              <a:latin typeface="思源黑体 CN Light" panose="020B0300000000000000" pitchFamily="34" charset="-122"/>
              <a:ea typeface="思源黑体 CN Light" panose="020B0300000000000000" pitchFamily="34" charset="-122"/>
            </a:endParaRPr>
          </a:p>
        </p:txBody>
      </p:sp>
      <p:sp>
        <p:nvSpPr>
          <p:cNvPr id="79" name="文本框 78"/>
          <p:cNvSpPr txBox="1"/>
          <p:nvPr/>
        </p:nvSpPr>
        <p:spPr>
          <a:xfrm flipH="1">
            <a:off x="5028509" y="2002883"/>
            <a:ext cx="877581" cy="830997"/>
          </a:xfrm>
          <a:prstGeom prst="rect">
            <a:avLst/>
          </a:prstGeom>
          <a:noFill/>
        </p:spPr>
        <p:txBody>
          <a:bodyPr wrap="square">
            <a:spAutoFit/>
          </a:bodyPr>
          <a:lstStyle/>
          <a:p>
            <a:pPr algn="dist"/>
            <a:r>
              <a:rPr lang="zh-CN" altLang="en-US" sz="2400" b="1" dirty="0" smtClean="0">
                <a:solidFill>
                  <a:schemeClr val="bg1"/>
                </a:solidFill>
                <a:latin typeface="思源黑体 CN Light" panose="020B0300000000000000" pitchFamily="34" charset="-122"/>
                <a:ea typeface="思源黑体 CN Light" panose="020B0300000000000000" pitchFamily="34" charset="-122"/>
              </a:rPr>
              <a:t>搭配场景</a:t>
            </a:r>
            <a:endParaRPr lang="zh-CN" altLang="en-US" sz="2400" b="1" dirty="0">
              <a:solidFill>
                <a:schemeClr val="bg1"/>
              </a:solidFill>
              <a:latin typeface="思源黑体 CN Light" panose="020B0300000000000000" pitchFamily="34" charset="-122"/>
              <a:ea typeface="思源黑体 CN Light" panose="020B0300000000000000" pitchFamily="34" charset="-122"/>
            </a:endParaRPr>
          </a:p>
        </p:txBody>
      </p:sp>
      <p:sp>
        <p:nvSpPr>
          <p:cNvPr id="80" name="文本框 79"/>
          <p:cNvSpPr txBox="1"/>
          <p:nvPr/>
        </p:nvSpPr>
        <p:spPr>
          <a:xfrm flipH="1">
            <a:off x="6337533" y="2757715"/>
            <a:ext cx="877581" cy="830997"/>
          </a:xfrm>
          <a:prstGeom prst="rect">
            <a:avLst/>
          </a:prstGeom>
          <a:noFill/>
        </p:spPr>
        <p:txBody>
          <a:bodyPr wrap="square">
            <a:spAutoFit/>
          </a:bodyPr>
          <a:lstStyle/>
          <a:p>
            <a:pPr algn="dist"/>
            <a:r>
              <a:rPr lang="zh-CN" altLang="en-US" sz="2400" b="1" dirty="0" smtClean="0">
                <a:solidFill>
                  <a:schemeClr val="bg1"/>
                </a:solidFill>
                <a:latin typeface="思源黑体 CN Light" panose="020B0300000000000000" pitchFamily="34" charset="-122"/>
                <a:ea typeface="思源黑体 CN Light" panose="020B0300000000000000" pitchFamily="34" charset="-122"/>
              </a:rPr>
              <a:t>试穿场景</a:t>
            </a:r>
            <a:endParaRPr lang="zh-CN" altLang="en-US" sz="2400" b="1" dirty="0">
              <a:solidFill>
                <a:schemeClr val="bg1"/>
              </a:solidFill>
              <a:latin typeface="思源黑体 CN Light" panose="020B0300000000000000" pitchFamily="34" charset="-122"/>
              <a:ea typeface="思源黑体 CN Light" panose="020B0300000000000000" pitchFamily="34" charset="-122"/>
            </a:endParaRPr>
          </a:p>
        </p:txBody>
      </p:sp>
      <p:sp>
        <p:nvSpPr>
          <p:cNvPr id="81" name="文本框 80"/>
          <p:cNvSpPr txBox="1"/>
          <p:nvPr/>
        </p:nvSpPr>
        <p:spPr>
          <a:xfrm flipH="1">
            <a:off x="7632883" y="3529154"/>
            <a:ext cx="877581" cy="830997"/>
          </a:xfrm>
          <a:prstGeom prst="rect">
            <a:avLst/>
          </a:prstGeom>
          <a:noFill/>
        </p:spPr>
        <p:txBody>
          <a:bodyPr wrap="square">
            <a:spAutoFit/>
          </a:bodyPr>
          <a:lstStyle/>
          <a:p>
            <a:pPr algn="dist"/>
            <a:r>
              <a:rPr lang="zh-CN" altLang="en-US" sz="2400" b="1" dirty="0" smtClean="0">
                <a:solidFill>
                  <a:schemeClr val="bg1"/>
                </a:solidFill>
                <a:latin typeface="思源黑体 CN Light" panose="020B0300000000000000" pitchFamily="34" charset="-122"/>
                <a:ea typeface="思源黑体 CN Light" panose="020B0300000000000000" pitchFamily="34" charset="-122"/>
              </a:rPr>
              <a:t>解疑场景</a:t>
            </a:r>
            <a:endParaRPr lang="zh-CN" altLang="en-US" sz="2400" b="1" dirty="0">
              <a:solidFill>
                <a:schemeClr val="bg1"/>
              </a:solidFill>
              <a:latin typeface="思源黑体 CN Light" panose="020B0300000000000000" pitchFamily="34" charset="-122"/>
              <a:ea typeface="思源黑体 CN Light" panose="020B0300000000000000" pitchFamily="34" charset="-122"/>
            </a:endParaRPr>
          </a:p>
        </p:txBody>
      </p:sp>
      <p:sp>
        <p:nvSpPr>
          <p:cNvPr id="82" name="文本框 81"/>
          <p:cNvSpPr txBox="1"/>
          <p:nvPr/>
        </p:nvSpPr>
        <p:spPr>
          <a:xfrm flipH="1">
            <a:off x="8913043" y="2740888"/>
            <a:ext cx="877581" cy="830997"/>
          </a:xfrm>
          <a:prstGeom prst="rect">
            <a:avLst/>
          </a:prstGeom>
          <a:noFill/>
        </p:spPr>
        <p:txBody>
          <a:bodyPr wrap="square">
            <a:spAutoFit/>
          </a:bodyPr>
          <a:lstStyle/>
          <a:p>
            <a:pPr algn="dist"/>
            <a:r>
              <a:rPr lang="zh-CN" altLang="en-US" sz="2400" b="1" dirty="0" smtClean="0">
                <a:solidFill>
                  <a:schemeClr val="bg1"/>
                </a:solidFill>
                <a:latin typeface="思源黑体 CN Light" panose="020B0300000000000000" pitchFamily="34" charset="-122"/>
                <a:ea typeface="思源黑体 CN Light" panose="020B0300000000000000" pitchFamily="34" charset="-122"/>
              </a:rPr>
              <a:t>美程场景</a:t>
            </a:r>
            <a:endParaRPr lang="zh-CN" altLang="en-US" sz="2400" b="1" dirty="0">
              <a:solidFill>
                <a:schemeClr val="bg1"/>
              </a:solidFill>
              <a:latin typeface="思源黑体 CN Light" panose="020B0300000000000000" pitchFamily="34" charset="-122"/>
              <a:ea typeface="思源黑体 CN Light" panose="020B0300000000000000" pitchFamily="34" charset="-122"/>
            </a:endParaRPr>
          </a:p>
        </p:txBody>
      </p:sp>
      <p:sp>
        <p:nvSpPr>
          <p:cNvPr id="83" name="文本框 82"/>
          <p:cNvSpPr txBox="1"/>
          <p:nvPr/>
        </p:nvSpPr>
        <p:spPr>
          <a:xfrm flipH="1">
            <a:off x="3452900" y="2920206"/>
            <a:ext cx="1443019" cy="830997"/>
          </a:xfrm>
          <a:prstGeom prst="rect">
            <a:avLst/>
          </a:prstGeom>
          <a:noFill/>
        </p:spPr>
        <p:txBody>
          <a:bodyPr wrap="square">
            <a:spAutoFit/>
          </a:bodyPr>
          <a:lstStyle/>
          <a:p>
            <a:pPr algn="ctr"/>
            <a:r>
              <a:rPr lang="zh-CN" altLang="en-US" sz="2400" b="1" dirty="0" smtClean="0">
                <a:solidFill>
                  <a:schemeClr val="bg1"/>
                </a:solidFill>
                <a:latin typeface="思源黑体 CN Light" panose="020B0300000000000000" pitchFamily="34" charset="-122"/>
                <a:ea typeface="思源黑体 CN Light" panose="020B0300000000000000" pitchFamily="34" charset="-122"/>
              </a:rPr>
              <a:t>强化用户入店体验</a:t>
            </a:r>
            <a:endParaRPr lang="zh-CN" altLang="en-US" sz="2400" b="1" dirty="0">
              <a:solidFill>
                <a:schemeClr val="bg1"/>
              </a:solidFill>
              <a:latin typeface="思源黑体 CN Light" panose="020B0300000000000000" pitchFamily="34" charset="-122"/>
              <a:ea typeface="思源黑体 CN Light" panose="020B0300000000000000" pitchFamily="34" charset="-122"/>
            </a:endParaRPr>
          </a:p>
        </p:txBody>
      </p:sp>
      <p:sp>
        <p:nvSpPr>
          <p:cNvPr id="89" name="矩形 88"/>
          <p:cNvSpPr/>
          <p:nvPr/>
        </p:nvSpPr>
        <p:spPr>
          <a:xfrm>
            <a:off x="3957479" y="338731"/>
            <a:ext cx="3897221" cy="15696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800" b="1" kern="0" noProof="0" dirty="0" smtClean="0">
                <a:ln w="0">
                  <a:noFill/>
                </a:ln>
                <a:solidFill>
                  <a:prstClr val="white"/>
                </a:solidFill>
                <a:latin typeface="思源宋体 CN" panose="02020400000000000000" pitchFamily="18" charset="-122"/>
                <a:ea typeface="思源宋体 CN Heavy" panose="02020900000000000000" pitchFamily="18" charset="-122"/>
              </a:rPr>
              <a:t>六大服务场景</a:t>
            </a:r>
            <a:endParaRPr lang="en-US" altLang="zh-CN" sz="4800" b="1" kern="0" noProof="0" dirty="0" smtClean="0">
              <a:ln w="0">
                <a:noFill/>
              </a:ln>
              <a:solidFill>
                <a:prstClr val="white"/>
              </a:solidFill>
              <a:latin typeface="思源宋体 CN" panose="02020400000000000000" pitchFamily="18" charset="-122"/>
              <a:ea typeface="思源宋体 CN Heavy" panose="02020900000000000000" pitchFamily="18"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0" cap="none" spc="0" normalizeH="0" baseline="0" noProof="0" dirty="0" smtClean="0">
                <a:ln>
                  <a:noFill/>
                </a:ln>
                <a:solidFill>
                  <a:prstClr val="white"/>
                </a:solidFill>
                <a:effectLst/>
                <a:uLnTx/>
                <a:uFillTx/>
                <a:latin typeface="思源宋体 CN" panose="02020400000000000000" pitchFamily="18" charset="-122"/>
                <a:ea typeface="思源宋体 CN" panose="02020400000000000000" pitchFamily="18" charset="-122"/>
              </a:rPr>
              <a:t>  </a:t>
            </a:r>
            <a:endParaRPr kumimoji="0" lang="zh-CN" altLang="en-US" sz="3600" b="1" i="0" u="none" strike="noStrike" kern="0" cap="none" spc="0" normalizeH="0" baseline="0" noProof="1">
              <a:ln>
                <a:noFill/>
              </a:ln>
              <a:solidFill>
                <a:prstClr val="white"/>
              </a:solidFill>
              <a:effectLst/>
              <a:uLnTx/>
              <a:uFillTx/>
              <a:latin typeface="思源宋体 CN" panose="02020400000000000000" pitchFamily="18" charset="-122"/>
              <a:ea typeface="思源宋体 CN" panose="02020400000000000000" pitchFamily="18" charset="-122"/>
              <a:sym typeface="Arial" panose="020B0604020202020204" pitchFamily="34" charset="0"/>
            </a:endParaRPr>
          </a:p>
        </p:txBody>
      </p:sp>
      <p:sp>
        <p:nvSpPr>
          <p:cNvPr id="8" name="矩形 7"/>
          <p:cNvSpPr/>
          <p:nvPr/>
        </p:nvSpPr>
        <p:spPr>
          <a:xfrm>
            <a:off x="2438279" y="2833880"/>
            <a:ext cx="784189" cy="261610"/>
          </a:xfrm>
          <a:prstGeom prst="rect">
            <a:avLst/>
          </a:prstGeom>
        </p:spPr>
        <p:txBody>
          <a:bodyPr wrap="none">
            <a:spAutoFit/>
          </a:bodyPr>
          <a:lstStyle/>
          <a:p>
            <a:pPr algn="ctr"/>
            <a:r>
              <a:rPr lang="en-US" altLang="zh-CN" sz="1100" kern="0" dirty="0" smtClean="0">
                <a:solidFill>
                  <a:prstClr val="white"/>
                </a:solidFill>
                <a:latin typeface="微软雅黑" panose="020B0503020204020204" pitchFamily="34" charset="-122"/>
                <a:ea typeface="微软雅黑" panose="020B0503020204020204" pitchFamily="34" charset="-122"/>
              </a:rPr>
              <a:t>welcome</a:t>
            </a:r>
            <a:endParaRPr lang="zh-CN" altLang="en-US" sz="1100" dirty="0">
              <a:latin typeface="微软雅黑" panose="020B0503020204020204" pitchFamily="34" charset="-122"/>
              <a:ea typeface="微软雅黑" panose="020B0503020204020204" pitchFamily="34" charset="-122"/>
            </a:endParaRPr>
          </a:p>
        </p:txBody>
      </p:sp>
      <p:sp>
        <p:nvSpPr>
          <p:cNvPr id="90" name="矩形 89"/>
          <p:cNvSpPr/>
          <p:nvPr/>
        </p:nvSpPr>
        <p:spPr>
          <a:xfrm>
            <a:off x="4960124" y="2797500"/>
            <a:ext cx="998991" cy="261610"/>
          </a:xfrm>
          <a:prstGeom prst="rect">
            <a:avLst/>
          </a:prstGeom>
        </p:spPr>
        <p:txBody>
          <a:bodyPr wrap="none">
            <a:spAutoFit/>
          </a:bodyPr>
          <a:lstStyle/>
          <a:p>
            <a:pPr algn="ctr"/>
            <a:r>
              <a:rPr lang="en-US" altLang="zh-CN" sz="1100" kern="0" dirty="0" smtClean="0">
                <a:solidFill>
                  <a:prstClr val="white"/>
                </a:solidFill>
                <a:latin typeface="微软雅黑" panose="020B0503020204020204" pitchFamily="34" charset="-122"/>
                <a:ea typeface="微软雅黑" panose="020B0503020204020204" pitchFamily="34" charset="-122"/>
              </a:rPr>
              <a:t>recommend</a:t>
            </a:r>
            <a:endParaRPr lang="zh-CN" altLang="en-US" sz="1100" dirty="0">
              <a:latin typeface="微软雅黑" panose="020B0503020204020204" pitchFamily="34" charset="-122"/>
              <a:ea typeface="微软雅黑" panose="020B0503020204020204" pitchFamily="34" charset="-122"/>
            </a:endParaRPr>
          </a:p>
        </p:txBody>
      </p:sp>
      <p:sp>
        <p:nvSpPr>
          <p:cNvPr id="94" name="矩形 93"/>
          <p:cNvSpPr/>
          <p:nvPr/>
        </p:nvSpPr>
        <p:spPr>
          <a:xfrm>
            <a:off x="3667071" y="5139729"/>
            <a:ext cx="998991" cy="261610"/>
          </a:xfrm>
          <a:prstGeom prst="rect">
            <a:avLst/>
          </a:prstGeom>
        </p:spPr>
        <p:txBody>
          <a:bodyPr wrap="none">
            <a:spAutoFit/>
          </a:bodyPr>
          <a:lstStyle/>
          <a:p>
            <a:pPr algn="ctr"/>
            <a:r>
              <a:rPr lang="en-US" altLang="zh-CN" sz="1100" kern="0" dirty="0" smtClean="0">
                <a:solidFill>
                  <a:prstClr val="white"/>
                </a:solidFill>
                <a:latin typeface="微软雅黑" panose="020B0503020204020204" pitchFamily="34" charset="-122"/>
                <a:ea typeface="微软雅黑" panose="020B0503020204020204" pitchFamily="34" charset="-122"/>
              </a:rPr>
              <a:t>recommend</a:t>
            </a:r>
            <a:endParaRPr lang="zh-CN" altLang="en-US" sz="1100" dirty="0">
              <a:latin typeface="微软雅黑" panose="020B0503020204020204" pitchFamily="34" charset="-122"/>
              <a:ea typeface="微软雅黑" panose="020B0503020204020204" pitchFamily="34" charset="-122"/>
            </a:endParaRPr>
          </a:p>
        </p:txBody>
      </p:sp>
      <p:sp>
        <p:nvSpPr>
          <p:cNvPr id="95" name="矩形 94"/>
          <p:cNvSpPr/>
          <p:nvPr/>
        </p:nvSpPr>
        <p:spPr>
          <a:xfrm>
            <a:off x="6298176" y="3588712"/>
            <a:ext cx="1005404" cy="261610"/>
          </a:xfrm>
          <a:prstGeom prst="rect">
            <a:avLst/>
          </a:prstGeom>
        </p:spPr>
        <p:txBody>
          <a:bodyPr wrap="none">
            <a:spAutoFit/>
          </a:bodyPr>
          <a:lstStyle/>
          <a:p>
            <a:pPr algn="ctr"/>
            <a:r>
              <a:rPr lang="en-US" altLang="zh-CN" sz="1100" kern="0" dirty="0" smtClean="0">
                <a:solidFill>
                  <a:prstClr val="white"/>
                </a:solidFill>
                <a:latin typeface="微软雅黑" panose="020B0503020204020204" pitchFamily="34" charset="-122"/>
                <a:ea typeface="微软雅黑" panose="020B0503020204020204" pitchFamily="34" charset="-122"/>
              </a:rPr>
              <a:t>Try them on</a:t>
            </a:r>
            <a:endParaRPr lang="zh-CN" altLang="en-US" sz="1100" dirty="0">
              <a:latin typeface="微软雅黑" panose="020B0503020204020204" pitchFamily="34" charset="-122"/>
              <a:ea typeface="微软雅黑" panose="020B0503020204020204" pitchFamily="34" charset="-122"/>
            </a:endParaRPr>
          </a:p>
        </p:txBody>
      </p:sp>
      <p:sp>
        <p:nvSpPr>
          <p:cNvPr id="96" name="矩形 95"/>
          <p:cNvSpPr/>
          <p:nvPr/>
        </p:nvSpPr>
        <p:spPr>
          <a:xfrm>
            <a:off x="7489790" y="4393048"/>
            <a:ext cx="1117615" cy="261610"/>
          </a:xfrm>
          <a:prstGeom prst="rect">
            <a:avLst/>
          </a:prstGeom>
        </p:spPr>
        <p:txBody>
          <a:bodyPr wrap="none">
            <a:spAutoFit/>
          </a:bodyPr>
          <a:lstStyle/>
          <a:p>
            <a:pPr algn="ctr"/>
            <a:r>
              <a:rPr lang="en-US" altLang="zh-CN" sz="1100" kern="0" dirty="0" smtClean="0">
                <a:solidFill>
                  <a:prstClr val="white"/>
                </a:solidFill>
                <a:latin typeface="微软雅黑" panose="020B0503020204020204" pitchFamily="34" charset="-122"/>
                <a:ea typeface="微软雅黑" panose="020B0503020204020204" pitchFamily="34" charset="-122"/>
              </a:rPr>
              <a:t>Dispel doubts</a:t>
            </a:r>
            <a:endParaRPr lang="zh-CN" altLang="en-US" sz="1100" dirty="0">
              <a:latin typeface="微软雅黑" panose="020B0503020204020204" pitchFamily="34" charset="-122"/>
              <a:ea typeface="微软雅黑" panose="020B0503020204020204" pitchFamily="34" charset="-122"/>
            </a:endParaRPr>
          </a:p>
        </p:txBody>
      </p:sp>
      <p:sp>
        <p:nvSpPr>
          <p:cNvPr id="97" name="矩形 96"/>
          <p:cNvSpPr/>
          <p:nvPr/>
        </p:nvSpPr>
        <p:spPr>
          <a:xfrm>
            <a:off x="8992380" y="3588712"/>
            <a:ext cx="846707" cy="261610"/>
          </a:xfrm>
          <a:prstGeom prst="rect">
            <a:avLst/>
          </a:prstGeom>
        </p:spPr>
        <p:txBody>
          <a:bodyPr wrap="none">
            <a:spAutoFit/>
          </a:bodyPr>
          <a:lstStyle/>
          <a:p>
            <a:pPr algn="ctr"/>
            <a:r>
              <a:rPr lang="en-US" altLang="zh-CN" sz="1100" kern="0" dirty="0" err="1" smtClean="0">
                <a:solidFill>
                  <a:prstClr val="white"/>
                </a:solidFill>
                <a:latin typeface="微软雅黑" panose="020B0503020204020204" pitchFamily="34" charset="-122"/>
                <a:ea typeface="微软雅黑" panose="020B0503020204020204" pitchFamily="34" charset="-122"/>
              </a:rPr>
              <a:t>meicheng</a:t>
            </a:r>
            <a:endParaRPr lang="zh-CN" altLang="en-US" sz="1100" dirty="0">
              <a:latin typeface="微软雅黑" panose="020B0503020204020204" pitchFamily="34" charset="-122"/>
              <a:ea typeface="微软雅黑" panose="020B0503020204020204" pitchFamily="34" charset="-122"/>
            </a:endParaRPr>
          </a:p>
        </p:txBody>
      </p:sp>
      <p:sp>
        <p:nvSpPr>
          <p:cNvPr id="10" name="矩形 9"/>
          <p:cNvSpPr/>
          <p:nvPr/>
        </p:nvSpPr>
        <p:spPr>
          <a:xfrm>
            <a:off x="4244090" y="1104099"/>
            <a:ext cx="3324000" cy="307777"/>
          </a:xfrm>
          <a:prstGeom prst="rect">
            <a:avLst/>
          </a:prstGeom>
        </p:spPr>
        <p:txBody>
          <a:bodyPr wrap="square">
            <a:spAutoFit/>
          </a:bodyPr>
          <a:lstStyle/>
          <a:p>
            <a:pPr lvl="0" algn="dist">
              <a:defRPr/>
            </a:pPr>
            <a:r>
              <a:rPr lang="en-US" altLang="zh-CN" sz="1400" b="1" kern="0" dirty="0">
                <a:solidFill>
                  <a:prstClr val="white"/>
                </a:solidFill>
                <a:latin typeface="思源宋体 CN" panose="02020400000000000000" pitchFamily="18" charset="-122"/>
                <a:ea typeface="思源宋体 CN" panose="02020400000000000000" pitchFamily="18" charset="-122"/>
              </a:rPr>
              <a:t>Six service scenarios</a:t>
            </a:r>
            <a:endParaRPr lang="zh-CN" altLang="en-US" sz="1400" b="1" kern="0" noProof="1">
              <a:solidFill>
                <a:prstClr val="white"/>
              </a:solidFill>
              <a:latin typeface="思源宋体 CN" panose="02020400000000000000" pitchFamily="18" charset="-122"/>
              <a:ea typeface="思源宋体 CN" panose="02020400000000000000" pitchFamily="18"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1000"/>
                                        <p:tgtEl>
                                          <p:spTgt spid="77"/>
                                        </p:tgtEl>
                                      </p:cBhvr>
                                    </p:animEffect>
                                    <p:anim calcmode="lin" valueType="num">
                                      <p:cBhvr>
                                        <p:cTn id="13" dur="1000" fill="hold"/>
                                        <p:tgtEl>
                                          <p:spTgt spid="77"/>
                                        </p:tgtEl>
                                        <p:attrNameLst>
                                          <p:attrName>ppt_x</p:attrName>
                                        </p:attrNameLst>
                                      </p:cBhvr>
                                      <p:tavLst>
                                        <p:tav tm="0">
                                          <p:val>
                                            <p:strVal val="#ppt_x"/>
                                          </p:val>
                                        </p:tav>
                                        <p:tav tm="100000">
                                          <p:val>
                                            <p:strVal val="#ppt_x"/>
                                          </p:val>
                                        </p:tav>
                                      </p:tavLst>
                                    </p:anim>
                                    <p:anim calcmode="lin" valueType="num">
                                      <p:cBhvr>
                                        <p:cTn id="14" dur="1000" fill="hold"/>
                                        <p:tgtEl>
                                          <p:spTgt spid="7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1000"/>
                                        <p:tgtEl>
                                          <p:spTgt spid="94"/>
                                        </p:tgtEl>
                                      </p:cBhvr>
                                    </p:animEffect>
                                    <p:anim calcmode="lin" valueType="num">
                                      <p:cBhvr>
                                        <p:cTn id="18" dur="1000" fill="hold"/>
                                        <p:tgtEl>
                                          <p:spTgt spid="94"/>
                                        </p:tgtEl>
                                        <p:attrNameLst>
                                          <p:attrName>ppt_x</p:attrName>
                                        </p:attrNameLst>
                                      </p:cBhvr>
                                      <p:tavLst>
                                        <p:tav tm="0">
                                          <p:val>
                                            <p:strVal val="#ppt_x"/>
                                          </p:val>
                                        </p:tav>
                                        <p:tav tm="100000">
                                          <p:val>
                                            <p:strVal val="#ppt_x"/>
                                          </p:val>
                                        </p:tav>
                                      </p:tavLst>
                                    </p:anim>
                                    <p:anim calcmode="lin" valueType="num">
                                      <p:cBhvr>
                                        <p:cTn id="19" dur="1000" fill="hold"/>
                                        <p:tgtEl>
                                          <p:spTgt spid="9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1000"/>
                                        <p:tgtEl>
                                          <p:spTgt spid="78"/>
                                        </p:tgtEl>
                                      </p:cBhvr>
                                    </p:animEffect>
                                    <p:anim calcmode="lin" valueType="num">
                                      <p:cBhvr>
                                        <p:cTn id="23" dur="1000" fill="hold"/>
                                        <p:tgtEl>
                                          <p:spTgt spid="78"/>
                                        </p:tgtEl>
                                        <p:attrNameLst>
                                          <p:attrName>ppt_x</p:attrName>
                                        </p:attrNameLst>
                                      </p:cBhvr>
                                      <p:tavLst>
                                        <p:tav tm="0">
                                          <p:val>
                                            <p:strVal val="#ppt_x"/>
                                          </p:val>
                                        </p:tav>
                                        <p:tav tm="100000">
                                          <p:val>
                                            <p:strVal val="#ppt_x"/>
                                          </p:val>
                                        </p:tav>
                                      </p:tavLst>
                                    </p:anim>
                                    <p:anim calcmode="lin" valueType="num">
                                      <p:cBhvr>
                                        <p:cTn id="24" dur="1000" fill="hold"/>
                                        <p:tgtEl>
                                          <p:spTgt spid="7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1000"/>
                                        <p:tgtEl>
                                          <p:spTgt spid="90"/>
                                        </p:tgtEl>
                                      </p:cBhvr>
                                    </p:animEffect>
                                    <p:anim calcmode="lin" valueType="num">
                                      <p:cBhvr>
                                        <p:cTn id="28" dur="1000" fill="hold"/>
                                        <p:tgtEl>
                                          <p:spTgt spid="90"/>
                                        </p:tgtEl>
                                        <p:attrNameLst>
                                          <p:attrName>ppt_x</p:attrName>
                                        </p:attrNameLst>
                                      </p:cBhvr>
                                      <p:tavLst>
                                        <p:tav tm="0">
                                          <p:val>
                                            <p:strVal val="#ppt_x"/>
                                          </p:val>
                                        </p:tav>
                                        <p:tav tm="100000">
                                          <p:val>
                                            <p:strVal val="#ppt_x"/>
                                          </p:val>
                                        </p:tav>
                                      </p:tavLst>
                                    </p:anim>
                                    <p:anim calcmode="lin" valueType="num">
                                      <p:cBhvr>
                                        <p:cTn id="29" dur="1000" fill="hold"/>
                                        <p:tgtEl>
                                          <p:spTgt spid="9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1000"/>
                                        <p:tgtEl>
                                          <p:spTgt spid="79"/>
                                        </p:tgtEl>
                                      </p:cBhvr>
                                    </p:animEffect>
                                    <p:anim calcmode="lin" valueType="num">
                                      <p:cBhvr>
                                        <p:cTn id="33" dur="1000" fill="hold"/>
                                        <p:tgtEl>
                                          <p:spTgt spid="79"/>
                                        </p:tgtEl>
                                        <p:attrNameLst>
                                          <p:attrName>ppt_x</p:attrName>
                                        </p:attrNameLst>
                                      </p:cBhvr>
                                      <p:tavLst>
                                        <p:tav tm="0">
                                          <p:val>
                                            <p:strVal val="#ppt_x"/>
                                          </p:val>
                                        </p:tav>
                                        <p:tav tm="100000">
                                          <p:val>
                                            <p:strVal val="#ppt_x"/>
                                          </p:val>
                                        </p:tav>
                                      </p:tavLst>
                                    </p:anim>
                                    <p:anim calcmode="lin" valueType="num">
                                      <p:cBhvr>
                                        <p:cTn id="34" dur="1000" fill="hold"/>
                                        <p:tgtEl>
                                          <p:spTgt spid="7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000"/>
                                        <p:tgtEl>
                                          <p:spTgt spid="95"/>
                                        </p:tgtEl>
                                      </p:cBhvr>
                                    </p:animEffect>
                                    <p:anim calcmode="lin" valueType="num">
                                      <p:cBhvr>
                                        <p:cTn id="38" dur="1000" fill="hold"/>
                                        <p:tgtEl>
                                          <p:spTgt spid="95"/>
                                        </p:tgtEl>
                                        <p:attrNameLst>
                                          <p:attrName>ppt_x</p:attrName>
                                        </p:attrNameLst>
                                      </p:cBhvr>
                                      <p:tavLst>
                                        <p:tav tm="0">
                                          <p:val>
                                            <p:strVal val="#ppt_x"/>
                                          </p:val>
                                        </p:tav>
                                        <p:tav tm="100000">
                                          <p:val>
                                            <p:strVal val="#ppt_x"/>
                                          </p:val>
                                        </p:tav>
                                      </p:tavLst>
                                    </p:anim>
                                    <p:anim calcmode="lin" valueType="num">
                                      <p:cBhvr>
                                        <p:cTn id="39" dur="1000" fill="hold"/>
                                        <p:tgtEl>
                                          <p:spTgt spid="9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fade">
                                      <p:cBhvr>
                                        <p:cTn id="42" dur="1000"/>
                                        <p:tgtEl>
                                          <p:spTgt spid="80"/>
                                        </p:tgtEl>
                                      </p:cBhvr>
                                    </p:animEffect>
                                    <p:anim calcmode="lin" valueType="num">
                                      <p:cBhvr>
                                        <p:cTn id="43" dur="1000" fill="hold"/>
                                        <p:tgtEl>
                                          <p:spTgt spid="80"/>
                                        </p:tgtEl>
                                        <p:attrNameLst>
                                          <p:attrName>ppt_x</p:attrName>
                                        </p:attrNameLst>
                                      </p:cBhvr>
                                      <p:tavLst>
                                        <p:tav tm="0">
                                          <p:val>
                                            <p:strVal val="#ppt_x"/>
                                          </p:val>
                                        </p:tav>
                                        <p:tav tm="100000">
                                          <p:val>
                                            <p:strVal val="#ppt_x"/>
                                          </p:val>
                                        </p:tav>
                                      </p:tavLst>
                                    </p:anim>
                                    <p:anim calcmode="lin" valueType="num">
                                      <p:cBhvr>
                                        <p:cTn id="44" dur="1000" fill="hold"/>
                                        <p:tgtEl>
                                          <p:spTgt spid="8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fade">
                                      <p:cBhvr>
                                        <p:cTn id="47" dur="1000"/>
                                        <p:tgtEl>
                                          <p:spTgt spid="96"/>
                                        </p:tgtEl>
                                      </p:cBhvr>
                                    </p:animEffect>
                                    <p:anim calcmode="lin" valueType="num">
                                      <p:cBhvr>
                                        <p:cTn id="48" dur="1000" fill="hold"/>
                                        <p:tgtEl>
                                          <p:spTgt spid="96"/>
                                        </p:tgtEl>
                                        <p:attrNameLst>
                                          <p:attrName>ppt_x</p:attrName>
                                        </p:attrNameLst>
                                      </p:cBhvr>
                                      <p:tavLst>
                                        <p:tav tm="0">
                                          <p:val>
                                            <p:strVal val="#ppt_x"/>
                                          </p:val>
                                        </p:tav>
                                        <p:tav tm="100000">
                                          <p:val>
                                            <p:strVal val="#ppt_x"/>
                                          </p:val>
                                        </p:tav>
                                      </p:tavLst>
                                    </p:anim>
                                    <p:anim calcmode="lin" valueType="num">
                                      <p:cBhvr>
                                        <p:cTn id="49" dur="1000" fill="hold"/>
                                        <p:tgtEl>
                                          <p:spTgt spid="9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1000"/>
                                        <p:tgtEl>
                                          <p:spTgt spid="81"/>
                                        </p:tgtEl>
                                      </p:cBhvr>
                                    </p:animEffect>
                                    <p:anim calcmode="lin" valueType="num">
                                      <p:cBhvr>
                                        <p:cTn id="53" dur="1000" fill="hold"/>
                                        <p:tgtEl>
                                          <p:spTgt spid="81"/>
                                        </p:tgtEl>
                                        <p:attrNameLst>
                                          <p:attrName>ppt_x</p:attrName>
                                        </p:attrNameLst>
                                      </p:cBhvr>
                                      <p:tavLst>
                                        <p:tav tm="0">
                                          <p:val>
                                            <p:strVal val="#ppt_x"/>
                                          </p:val>
                                        </p:tav>
                                        <p:tav tm="100000">
                                          <p:val>
                                            <p:strVal val="#ppt_x"/>
                                          </p:val>
                                        </p:tav>
                                      </p:tavLst>
                                    </p:anim>
                                    <p:anim calcmode="lin" valueType="num">
                                      <p:cBhvr>
                                        <p:cTn id="54" dur="1000" fill="hold"/>
                                        <p:tgtEl>
                                          <p:spTgt spid="8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fade">
                                      <p:cBhvr>
                                        <p:cTn id="57" dur="1000"/>
                                        <p:tgtEl>
                                          <p:spTgt spid="97"/>
                                        </p:tgtEl>
                                      </p:cBhvr>
                                    </p:animEffect>
                                    <p:anim calcmode="lin" valueType="num">
                                      <p:cBhvr>
                                        <p:cTn id="58" dur="1000" fill="hold"/>
                                        <p:tgtEl>
                                          <p:spTgt spid="97"/>
                                        </p:tgtEl>
                                        <p:attrNameLst>
                                          <p:attrName>ppt_x</p:attrName>
                                        </p:attrNameLst>
                                      </p:cBhvr>
                                      <p:tavLst>
                                        <p:tav tm="0">
                                          <p:val>
                                            <p:strVal val="#ppt_x"/>
                                          </p:val>
                                        </p:tav>
                                        <p:tav tm="100000">
                                          <p:val>
                                            <p:strVal val="#ppt_x"/>
                                          </p:val>
                                        </p:tav>
                                      </p:tavLst>
                                    </p:anim>
                                    <p:anim calcmode="lin" valueType="num">
                                      <p:cBhvr>
                                        <p:cTn id="59" dur="1000" fill="hold"/>
                                        <p:tgtEl>
                                          <p:spTgt spid="9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1000"/>
                                        <p:tgtEl>
                                          <p:spTgt spid="82"/>
                                        </p:tgtEl>
                                      </p:cBhvr>
                                    </p:animEffect>
                                    <p:anim calcmode="lin" valueType="num">
                                      <p:cBhvr>
                                        <p:cTn id="63" dur="1000" fill="hold"/>
                                        <p:tgtEl>
                                          <p:spTgt spid="82"/>
                                        </p:tgtEl>
                                        <p:attrNameLst>
                                          <p:attrName>ppt_x</p:attrName>
                                        </p:attrNameLst>
                                      </p:cBhvr>
                                      <p:tavLst>
                                        <p:tav tm="0">
                                          <p:val>
                                            <p:strVal val="#ppt_x"/>
                                          </p:val>
                                        </p:tav>
                                        <p:tav tm="100000">
                                          <p:val>
                                            <p:strVal val="#ppt_x"/>
                                          </p:val>
                                        </p:tav>
                                      </p:tavLst>
                                    </p:anim>
                                    <p:anim calcmode="lin" valueType="num">
                                      <p:cBhvr>
                                        <p:cTn id="64" dur="1000" fill="hold"/>
                                        <p:tgtEl>
                                          <p:spTgt spid="8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fade">
                                      <p:cBhvr>
                                        <p:cTn id="67" dur="1000"/>
                                        <p:tgtEl>
                                          <p:spTgt spid="83"/>
                                        </p:tgtEl>
                                      </p:cBhvr>
                                    </p:animEffect>
                                    <p:anim calcmode="lin" valueType="num">
                                      <p:cBhvr>
                                        <p:cTn id="68" dur="1000" fill="hold"/>
                                        <p:tgtEl>
                                          <p:spTgt spid="83"/>
                                        </p:tgtEl>
                                        <p:attrNameLst>
                                          <p:attrName>ppt_x</p:attrName>
                                        </p:attrNameLst>
                                      </p:cBhvr>
                                      <p:tavLst>
                                        <p:tav tm="0">
                                          <p:val>
                                            <p:strVal val="#ppt_x"/>
                                          </p:val>
                                        </p:tav>
                                        <p:tav tm="100000">
                                          <p:val>
                                            <p:strVal val="#ppt_x"/>
                                          </p:val>
                                        </p:tav>
                                      </p:tavLst>
                                    </p:anim>
                                    <p:anim calcmode="lin" valueType="num">
                                      <p:cBhvr>
                                        <p:cTn id="69"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1" grpId="0"/>
      <p:bldP spid="82" grpId="0"/>
      <p:bldP spid="83" grpId="0"/>
      <p:bldP spid="8" grpId="0"/>
      <p:bldP spid="90" grpId="0"/>
      <p:bldP spid="94" grpId="0"/>
      <p:bldP spid="95" grpId="0"/>
      <p:bldP spid="96" grpId="0"/>
      <p:bldP spid="9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7" name="TextBox 11"/>
          <p:cNvSpPr txBox="1"/>
          <p:nvPr/>
        </p:nvSpPr>
        <p:spPr>
          <a:xfrm>
            <a:off x="1392987" y="329296"/>
            <a:ext cx="4134465" cy="523220"/>
          </a:xfrm>
          <a:prstGeom prst="rect">
            <a:avLst/>
          </a:prstGeom>
        </p:spPr>
        <p:txBody>
          <a:bodyPr wrap="none">
            <a:spAutoFit/>
          </a:bodyPr>
          <a:lstStyle>
            <a:defPPr>
              <a:defRPr lang="zh-CN"/>
            </a:defPPr>
            <a:lvl2pPr marL="0" lvl="1" defTabSz="1219200">
              <a:defRPr sz="2800" b="1">
                <a:solidFill>
                  <a:srgbClr val="B96AC8"/>
                </a:solidFill>
                <a:latin typeface="微软雅黑" panose="020B0503020204020204" pitchFamily="34" charset="-122"/>
                <a:ea typeface="微软雅黑" panose="020B0503020204020204" pitchFamily="34" charset="-122"/>
              </a:defRPr>
            </a:lvl2pPr>
          </a:lstStyle>
          <a:p>
            <a:pPr lvl="1"/>
            <a:r>
              <a:rPr lang="zh-CN" altLang="en-US" dirty="0"/>
              <a:t>六大服务场景之搭配场景</a:t>
            </a:r>
          </a:p>
        </p:txBody>
      </p:sp>
      <p:sp>
        <p:nvSpPr>
          <p:cNvPr id="11" name="矩形 10"/>
          <p:cNvSpPr/>
          <p:nvPr/>
        </p:nvSpPr>
        <p:spPr>
          <a:xfrm>
            <a:off x="5157862" y="1813173"/>
            <a:ext cx="6131807" cy="1615827"/>
          </a:xfrm>
          <a:prstGeom prst="rect">
            <a:avLst/>
          </a:prstGeom>
        </p:spPr>
        <p:txBody>
          <a:bodyPr wrap="none">
            <a:spAutoFit/>
          </a:bodyPr>
          <a:lstStyle/>
          <a:p>
            <a:pPr algn="ctr">
              <a:lnSpc>
                <a:spcPct val="150000"/>
              </a:lnSpc>
            </a:pPr>
            <a:r>
              <a:rPr lang="zh-CN" altLang="en-US" sz="6600" b="1" dirty="0" smtClean="0">
                <a:solidFill>
                  <a:srgbClr val="B373D2"/>
                </a:solidFill>
                <a:latin typeface="方正姚体" panose="02010601030101010101" pitchFamily="2" charset="-122"/>
                <a:ea typeface="方正姚体" panose="02010601030101010101" pitchFamily="2" charset="-122"/>
              </a:rPr>
              <a:t>论搭配的重要性</a:t>
            </a:r>
            <a:endParaRPr lang="en-US" altLang="zh-CN" sz="6600" b="1" dirty="0" smtClean="0">
              <a:solidFill>
                <a:srgbClr val="B373D2"/>
              </a:solidFill>
              <a:latin typeface="方正姚体" panose="02010601030101010101" pitchFamily="2" charset="-122"/>
              <a:ea typeface="方正姚体" panose="02010601030101010101" pitchFamily="2" charset="-122"/>
            </a:endParaRPr>
          </a:p>
        </p:txBody>
      </p:sp>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10085"/>
          <a:stretch>
            <a:fillRect/>
          </a:stretch>
        </p:blipFill>
        <p:spPr>
          <a:xfrm>
            <a:off x="1171575" y="1504615"/>
            <a:ext cx="3305367" cy="4481263"/>
          </a:xfrm>
          <a:prstGeom prst="roundRect">
            <a:avLst/>
          </a:prstGeom>
          <a:noFill/>
          <a:ln>
            <a:noFill/>
          </a:ln>
        </p:spPr>
      </p:pic>
      <p:sp>
        <p:nvSpPr>
          <p:cNvPr id="12" name="文本框 11"/>
          <p:cNvSpPr txBox="1"/>
          <p:nvPr/>
        </p:nvSpPr>
        <p:spPr>
          <a:xfrm>
            <a:off x="6668916" y="3637786"/>
            <a:ext cx="2585964" cy="861518"/>
          </a:xfrm>
          <a:prstGeom prst="rect">
            <a:avLst/>
          </a:prstGeom>
        </p:spPr>
        <p:txBody>
          <a:bodyPr wrap="none">
            <a:spAutoFit/>
          </a:bodyPr>
          <a:lstStyle>
            <a:defPPr>
              <a:defRPr lang="zh-CN"/>
            </a:defPPr>
            <a:lvl1pPr>
              <a:lnSpc>
                <a:spcPct val="150000"/>
              </a:lnSpc>
              <a:defRPr sz="2800" b="1">
                <a:solidFill>
                  <a:srgbClr val="B373D2"/>
                </a:solidFill>
                <a:latin typeface="方正姚体" panose="02010601030101010101" pitchFamily="2" charset="-122"/>
                <a:ea typeface="方正姚体" panose="02010601030101010101" pitchFamily="2" charset="-122"/>
              </a:defRPr>
            </a:lvl1pPr>
          </a:lstStyle>
          <a:p>
            <a:r>
              <a:rPr lang="zh-CN" altLang="en-US" sz="4000" dirty="0" smtClean="0">
                <a:sym typeface="Arial" panose="020B0604020202020204" pitchFamily="34" charset="0"/>
              </a:rPr>
              <a:t>连带</a:t>
            </a:r>
            <a:r>
              <a:rPr lang="en-US" altLang="zh-CN" sz="4000" dirty="0" smtClean="0">
                <a:sym typeface="Arial" panose="020B0604020202020204" pitchFamily="34" charset="0"/>
              </a:rPr>
              <a:t>&amp;</a:t>
            </a:r>
            <a:r>
              <a:rPr lang="zh-CN" altLang="en-US" sz="4000" dirty="0">
                <a:sym typeface="Arial" panose="020B0604020202020204" pitchFamily="34" charset="0"/>
              </a:rPr>
              <a:t>专业</a:t>
            </a: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4657" y="2571339"/>
            <a:ext cx="2067059" cy="2928028"/>
          </a:xfrm>
          <a:prstGeom prst="rect">
            <a:avLst/>
          </a:prstGeom>
        </p:spPr>
      </p:pic>
      <p:pic>
        <p:nvPicPr>
          <p:cNvPr id="35" name="图片 34"/>
          <p:cNvPicPr>
            <a:picLocks noChangeAspect="1"/>
          </p:cNvPicPr>
          <p:nvPr/>
        </p:nvPicPr>
        <p:blipFill rotWithShape="1">
          <a:blip r:embed="rId5" cstate="print">
            <a:extLst>
              <a:ext uri="{28A0092B-C50C-407E-A947-70E740481C1C}">
                <a14:useLocalDpi xmlns:a14="http://schemas.microsoft.com/office/drawing/2010/main" val="0"/>
              </a:ext>
            </a:extLst>
          </a:blip>
          <a:srcRect t="2449" b="11603"/>
          <a:stretch>
            <a:fillRect/>
          </a:stretch>
        </p:blipFill>
        <p:spPr>
          <a:xfrm>
            <a:off x="4025688" y="2560867"/>
            <a:ext cx="2046597" cy="2915287"/>
          </a:xfrm>
          <a:prstGeom prst="rect">
            <a:avLst/>
          </a:prstGeom>
        </p:spPr>
      </p:pic>
      <p:sp>
        <p:nvSpPr>
          <p:cNvPr id="23" name="íSḷiďe"/>
          <p:cNvSpPr/>
          <p:nvPr/>
        </p:nvSpPr>
        <p:spPr>
          <a:xfrm>
            <a:off x="5549370" y="2560866"/>
            <a:ext cx="1370685" cy="432079"/>
          </a:xfrm>
          <a:custGeom>
            <a:avLst/>
            <a:gdLst>
              <a:gd name="connsiteX0" fmla="*/ 0 w 1370685"/>
              <a:gd name="connsiteY0" fmla="*/ 0 h 432079"/>
              <a:gd name="connsiteX1" fmla="*/ 578541 w 1370685"/>
              <a:gd name="connsiteY1" fmla="*/ 0 h 432079"/>
              <a:gd name="connsiteX2" fmla="*/ 1154646 w 1370685"/>
              <a:gd name="connsiteY2" fmla="*/ 0 h 432079"/>
              <a:gd name="connsiteX3" fmla="*/ 1370685 w 1370685"/>
              <a:gd name="connsiteY3" fmla="*/ 216040 h 432079"/>
              <a:gd name="connsiteX4" fmla="*/ 1154646 w 1370685"/>
              <a:gd name="connsiteY4" fmla="*/ 432079 h 432079"/>
              <a:gd name="connsiteX5" fmla="*/ 578541 w 1370685"/>
              <a:gd name="connsiteY5" fmla="*/ 432079 h 432079"/>
              <a:gd name="connsiteX6" fmla="*/ 0 w 1370685"/>
              <a:gd name="connsiteY6" fmla="*/ 432079 h 43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0685" h="432079">
                <a:moveTo>
                  <a:pt x="0" y="0"/>
                </a:moveTo>
                <a:lnTo>
                  <a:pt x="578541" y="0"/>
                </a:lnTo>
                <a:lnTo>
                  <a:pt x="1154646" y="0"/>
                </a:lnTo>
                <a:lnTo>
                  <a:pt x="1370685" y="216040"/>
                </a:lnTo>
                <a:lnTo>
                  <a:pt x="1154646" y="432079"/>
                </a:lnTo>
                <a:lnTo>
                  <a:pt x="578541" y="432079"/>
                </a:lnTo>
                <a:lnTo>
                  <a:pt x="0" y="432079"/>
                </a:lnTo>
                <a:close/>
              </a:path>
            </a:pathLst>
          </a:custGeom>
          <a:solidFill>
            <a:srgbClr val="6CB3F3"/>
          </a:solid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34" name="图片 33"/>
          <p:cNvPicPr>
            <a:picLocks noChangeAspect="1"/>
          </p:cNvPicPr>
          <p:nvPr/>
        </p:nvPicPr>
        <p:blipFill>
          <a:blip r:embed="rId6"/>
          <a:stretch>
            <a:fillRect/>
          </a:stretch>
        </p:blipFill>
        <p:spPr>
          <a:xfrm>
            <a:off x="221412" y="2575614"/>
            <a:ext cx="2067059" cy="2952991"/>
          </a:xfrm>
          <a:prstGeom prst="rect">
            <a:avLst/>
          </a:prstGeom>
        </p:spPr>
      </p:pic>
      <p:sp>
        <p:nvSpPr>
          <p:cNvPr id="28" name="îṧḻïḍe"/>
          <p:cNvSpPr/>
          <p:nvPr/>
        </p:nvSpPr>
        <p:spPr>
          <a:xfrm>
            <a:off x="1768688" y="2560866"/>
            <a:ext cx="1370685" cy="432079"/>
          </a:xfrm>
          <a:custGeom>
            <a:avLst/>
            <a:gdLst>
              <a:gd name="connsiteX0" fmla="*/ 0 w 1370685"/>
              <a:gd name="connsiteY0" fmla="*/ 0 h 432079"/>
              <a:gd name="connsiteX1" fmla="*/ 578541 w 1370685"/>
              <a:gd name="connsiteY1" fmla="*/ 0 h 432079"/>
              <a:gd name="connsiteX2" fmla="*/ 1154646 w 1370685"/>
              <a:gd name="connsiteY2" fmla="*/ 0 h 432079"/>
              <a:gd name="connsiteX3" fmla="*/ 1370685 w 1370685"/>
              <a:gd name="connsiteY3" fmla="*/ 216040 h 432079"/>
              <a:gd name="connsiteX4" fmla="*/ 1154646 w 1370685"/>
              <a:gd name="connsiteY4" fmla="*/ 432079 h 432079"/>
              <a:gd name="connsiteX5" fmla="*/ 578541 w 1370685"/>
              <a:gd name="connsiteY5" fmla="*/ 432079 h 432079"/>
              <a:gd name="connsiteX6" fmla="*/ 0 w 1370685"/>
              <a:gd name="connsiteY6" fmla="*/ 432079 h 43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0685" h="432079">
                <a:moveTo>
                  <a:pt x="0" y="0"/>
                </a:moveTo>
                <a:lnTo>
                  <a:pt x="578541" y="0"/>
                </a:lnTo>
                <a:lnTo>
                  <a:pt x="1154646" y="0"/>
                </a:lnTo>
                <a:lnTo>
                  <a:pt x="1370685" y="216040"/>
                </a:lnTo>
                <a:lnTo>
                  <a:pt x="1154646" y="432079"/>
                </a:lnTo>
                <a:lnTo>
                  <a:pt x="578541" y="432079"/>
                </a:lnTo>
                <a:lnTo>
                  <a:pt x="0" y="432079"/>
                </a:lnTo>
                <a:close/>
              </a:path>
            </a:pathLst>
          </a:custGeom>
          <a:solidFill>
            <a:srgbClr val="6CB3F3"/>
          </a:solid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íSḷïdê"/>
          <p:cNvSpPr/>
          <p:nvPr/>
        </p:nvSpPr>
        <p:spPr>
          <a:xfrm>
            <a:off x="9434222" y="2575614"/>
            <a:ext cx="1370685" cy="432079"/>
          </a:xfrm>
          <a:custGeom>
            <a:avLst/>
            <a:gdLst>
              <a:gd name="connsiteX0" fmla="*/ 0 w 1370685"/>
              <a:gd name="connsiteY0" fmla="*/ 0 h 432079"/>
              <a:gd name="connsiteX1" fmla="*/ 578541 w 1370685"/>
              <a:gd name="connsiteY1" fmla="*/ 0 h 432079"/>
              <a:gd name="connsiteX2" fmla="*/ 1154646 w 1370685"/>
              <a:gd name="connsiteY2" fmla="*/ 0 h 432079"/>
              <a:gd name="connsiteX3" fmla="*/ 1370685 w 1370685"/>
              <a:gd name="connsiteY3" fmla="*/ 216040 h 432079"/>
              <a:gd name="connsiteX4" fmla="*/ 1154646 w 1370685"/>
              <a:gd name="connsiteY4" fmla="*/ 432079 h 432079"/>
              <a:gd name="connsiteX5" fmla="*/ 578541 w 1370685"/>
              <a:gd name="connsiteY5" fmla="*/ 432079 h 432079"/>
              <a:gd name="connsiteX6" fmla="*/ 0 w 1370685"/>
              <a:gd name="connsiteY6" fmla="*/ 432079 h 43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0685" h="432079">
                <a:moveTo>
                  <a:pt x="0" y="0"/>
                </a:moveTo>
                <a:lnTo>
                  <a:pt x="578541" y="0"/>
                </a:lnTo>
                <a:lnTo>
                  <a:pt x="1154646" y="0"/>
                </a:lnTo>
                <a:lnTo>
                  <a:pt x="1370685" y="216040"/>
                </a:lnTo>
                <a:lnTo>
                  <a:pt x="1154646" y="432079"/>
                </a:lnTo>
                <a:lnTo>
                  <a:pt x="578541" y="432079"/>
                </a:lnTo>
                <a:lnTo>
                  <a:pt x="0" y="432079"/>
                </a:lnTo>
                <a:close/>
              </a:path>
            </a:pathLst>
          </a:custGeom>
          <a:solidFill>
            <a:srgbClr val="6CB3F3"/>
          </a:solid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6" name="矩形 35"/>
          <p:cNvSpPr/>
          <p:nvPr/>
        </p:nvSpPr>
        <p:spPr>
          <a:xfrm>
            <a:off x="1392987" y="372212"/>
            <a:ext cx="4650632" cy="523220"/>
          </a:xfrm>
          <a:prstGeom prst="rect">
            <a:avLst/>
          </a:prstGeom>
        </p:spPr>
        <p:txBody>
          <a:bodyPr wrap="none">
            <a:spAutoFit/>
          </a:bodyPr>
          <a:lstStyle/>
          <a:p>
            <a:pPr marL="0" lvl="1" defTabSz="1219200">
              <a:defRPr/>
            </a:pPr>
            <a:r>
              <a:rPr lang="zh-CN" altLang="en-US" sz="2800" b="1" dirty="0">
                <a:solidFill>
                  <a:srgbClr val="B96AC8"/>
                </a:solidFill>
                <a:latin typeface="微软雅黑" panose="020B0503020204020204" pitchFamily="34" charset="-122"/>
                <a:ea typeface="微软雅黑" panose="020B0503020204020204" pitchFamily="34" charset="-122"/>
              </a:rPr>
              <a:t>搭配</a:t>
            </a:r>
            <a:r>
              <a:rPr lang="zh-CN" altLang="en-US" sz="2800" b="1" dirty="0" smtClean="0">
                <a:solidFill>
                  <a:srgbClr val="B96AC8"/>
                </a:solidFill>
                <a:latin typeface="微软雅黑" panose="020B0503020204020204" pitchFamily="34" charset="-122"/>
                <a:ea typeface="微软雅黑" panose="020B0503020204020204" pitchFamily="34" charset="-122"/>
              </a:rPr>
              <a:t>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线下搭配推荐</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sp>
        <p:nvSpPr>
          <p:cNvPr id="37" name="矩形 36"/>
          <p:cNvSpPr/>
          <p:nvPr/>
        </p:nvSpPr>
        <p:spPr>
          <a:xfrm>
            <a:off x="2031761" y="2488320"/>
            <a:ext cx="697627" cy="499624"/>
          </a:xfrm>
          <a:prstGeom prst="rect">
            <a:avLst/>
          </a:prstGeom>
        </p:spPr>
        <p:txBody>
          <a:bodyPr wrap="none">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年龄</a:t>
            </a:r>
            <a:endParaRPr lang="en-US" altLang="zh-CN" sz="2000" b="1" dirty="0" smtClean="0">
              <a:solidFill>
                <a:schemeClr val="bg1"/>
              </a:solidFill>
              <a:latin typeface="微软雅黑" panose="020B0503020204020204" pitchFamily="34" charset="-122"/>
              <a:ea typeface="微软雅黑" panose="020B0503020204020204" pitchFamily="34" charset="-122"/>
            </a:endParaRPr>
          </a:p>
        </p:txBody>
      </p:sp>
      <p:sp>
        <p:nvSpPr>
          <p:cNvPr id="38" name="矩形 37"/>
          <p:cNvSpPr/>
          <p:nvPr/>
        </p:nvSpPr>
        <p:spPr>
          <a:xfrm>
            <a:off x="5824404" y="2493321"/>
            <a:ext cx="697627" cy="499624"/>
          </a:xfrm>
          <a:prstGeom prst="rect">
            <a:avLst/>
          </a:prstGeom>
        </p:spPr>
        <p:txBody>
          <a:bodyPr wrap="none">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需求</a:t>
            </a:r>
            <a:endParaRPr lang="en-US" altLang="zh-CN" sz="2000" b="1" dirty="0" smtClean="0">
              <a:solidFill>
                <a:schemeClr val="bg1"/>
              </a:solidFill>
              <a:latin typeface="微软雅黑" panose="020B0503020204020204" pitchFamily="34" charset="-122"/>
              <a:ea typeface="微软雅黑" panose="020B0503020204020204" pitchFamily="34" charset="-122"/>
            </a:endParaRPr>
          </a:p>
        </p:txBody>
      </p:sp>
      <p:sp>
        <p:nvSpPr>
          <p:cNvPr id="39" name="矩形 38"/>
          <p:cNvSpPr/>
          <p:nvPr/>
        </p:nvSpPr>
        <p:spPr>
          <a:xfrm>
            <a:off x="9749432" y="2512345"/>
            <a:ext cx="697627" cy="499624"/>
          </a:xfrm>
          <a:prstGeom prst="rect">
            <a:avLst/>
          </a:prstGeom>
        </p:spPr>
        <p:txBody>
          <a:bodyPr wrap="none">
            <a:spAutoFit/>
          </a:bodyPr>
          <a:lstStyle/>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rPr>
              <a:t>价位</a:t>
            </a:r>
            <a:endParaRPr lang="en-US" altLang="zh-CN" sz="2000" b="1" dirty="0" smtClean="0">
              <a:solidFill>
                <a:schemeClr val="bg1"/>
              </a:solidFill>
              <a:latin typeface="微软雅黑" panose="020B0503020204020204" pitchFamily="34" charset="-122"/>
              <a:ea typeface="微软雅黑" panose="020B0503020204020204" pitchFamily="34" charset="-122"/>
            </a:endParaRPr>
          </a:p>
        </p:txBody>
      </p:sp>
      <p:sp>
        <p:nvSpPr>
          <p:cNvPr id="40" name="矩形 39"/>
          <p:cNvSpPr/>
          <p:nvPr/>
        </p:nvSpPr>
        <p:spPr>
          <a:xfrm>
            <a:off x="2249005" y="3600753"/>
            <a:ext cx="1556836" cy="1477328"/>
          </a:xfrm>
          <a:prstGeom prst="rect">
            <a:avLst/>
          </a:prstGeom>
        </p:spPr>
        <p:txBody>
          <a:bodyPr wrap="none">
            <a:spAutoFit/>
          </a:bodyPr>
          <a:lstStyle/>
          <a:p>
            <a:pPr marL="342900" indent="-342900">
              <a:lnSpc>
                <a:spcPct val="150000"/>
              </a:lnSpc>
              <a:buFont typeface="Wingdings" panose="05000000000000000000" pitchFamily="2" charset="2"/>
              <a:buChar char="p"/>
            </a:pPr>
            <a:r>
              <a:rPr lang="zh-CN" altLang="en-US" sz="2000" dirty="0">
                <a:solidFill>
                  <a:srgbClr val="AC74C7"/>
                </a:solidFill>
                <a:latin typeface="微软雅黑" panose="020B0503020204020204" pitchFamily="34" charset="-122"/>
                <a:ea typeface="微软雅黑" panose="020B0503020204020204" pitchFamily="34" charset="-122"/>
              </a:rPr>
              <a:t>环境</a:t>
            </a:r>
            <a:r>
              <a:rPr lang="zh-CN" altLang="en-US" sz="2000" dirty="0" smtClean="0">
                <a:solidFill>
                  <a:srgbClr val="AC74C7"/>
                </a:solidFill>
                <a:latin typeface="微软雅黑" panose="020B0503020204020204" pitchFamily="34" charset="-122"/>
                <a:ea typeface="微软雅黑" panose="020B0503020204020204" pitchFamily="34" charset="-122"/>
              </a:rPr>
              <a:t>分级</a:t>
            </a:r>
            <a:endParaRPr lang="en-US" altLang="zh-CN" sz="2000" dirty="0" smtClean="0">
              <a:solidFill>
                <a:srgbClr val="AC74C7"/>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p"/>
            </a:pPr>
            <a:r>
              <a:rPr lang="zh-CN" altLang="en-US" sz="2000" dirty="0" smtClean="0">
                <a:solidFill>
                  <a:srgbClr val="AC74C7"/>
                </a:solidFill>
                <a:latin typeface="微软雅黑" panose="020B0503020204020204" pitchFamily="34" charset="-122"/>
                <a:ea typeface="微软雅黑" panose="020B0503020204020204" pitchFamily="34" charset="-122"/>
              </a:rPr>
              <a:t>对象分级</a:t>
            </a:r>
            <a:endParaRPr lang="en-US" altLang="zh-CN" sz="2000" dirty="0" smtClean="0">
              <a:solidFill>
                <a:srgbClr val="AC74C7"/>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p"/>
            </a:pPr>
            <a:r>
              <a:rPr lang="zh-CN" altLang="en-US" sz="2000" dirty="0" smtClean="0">
                <a:solidFill>
                  <a:srgbClr val="AC74C7"/>
                </a:solidFill>
                <a:latin typeface="微软雅黑" panose="020B0503020204020204" pitchFamily="34" charset="-122"/>
                <a:ea typeface="微软雅黑" panose="020B0503020204020204" pitchFamily="34" charset="-122"/>
              </a:rPr>
              <a:t>搭配分级</a:t>
            </a:r>
            <a:endParaRPr lang="zh-CN" altLang="en-US" sz="2000" dirty="0">
              <a:solidFill>
                <a:srgbClr val="AC74C7"/>
              </a:solidFill>
              <a:latin typeface="微软雅黑" panose="020B0503020204020204" pitchFamily="34" charset="-122"/>
              <a:ea typeface="微软雅黑" panose="020B0503020204020204" pitchFamily="34" charset="-122"/>
            </a:endParaRPr>
          </a:p>
        </p:txBody>
      </p:sp>
      <p:sp>
        <p:nvSpPr>
          <p:cNvPr id="41" name="矩形 40"/>
          <p:cNvSpPr/>
          <p:nvPr/>
        </p:nvSpPr>
        <p:spPr>
          <a:xfrm>
            <a:off x="6254504" y="3600753"/>
            <a:ext cx="1556836" cy="961289"/>
          </a:xfrm>
          <a:prstGeom prst="rect">
            <a:avLst/>
          </a:prstGeom>
        </p:spPr>
        <p:txBody>
          <a:bodyPr wrap="none">
            <a:spAutoFit/>
          </a:bodyPr>
          <a:lstStyle/>
          <a:p>
            <a:pPr marL="342900" indent="-342900">
              <a:lnSpc>
                <a:spcPct val="150000"/>
              </a:lnSpc>
              <a:buFont typeface="Wingdings" panose="05000000000000000000" pitchFamily="2" charset="2"/>
              <a:buChar char="p"/>
            </a:pPr>
            <a:r>
              <a:rPr lang="zh-CN" altLang="en-US" sz="2000" dirty="0" smtClean="0">
                <a:solidFill>
                  <a:srgbClr val="AC74C7"/>
                </a:solidFill>
                <a:latin typeface="微软雅黑" panose="020B0503020204020204" pitchFamily="34" charset="-122"/>
                <a:ea typeface="微软雅黑" panose="020B0503020204020204" pitchFamily="34" charset="-122"/>
              </a:rPr>
              <a:t>搭配场合</a:t>
            </a:r>
            <a:endParaRPr lang="en-US" altLang="zh-CN" sz="2000" dirty="0" smtClean="0">
              <a:solidFill>
                <a:srgbClr val="AC74C7"/>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p"/>
            </a:pPr>
            <a:r>
              <a:rPr lang="zh-CN" altLang="en-US" sz="2000" dirty="0" smtClean="0">
                <a:solidFill>
                  <a:srgbClr val="AC74C7"/>
                </a:solidFill>
                <a:latin typeface="微软雅黑" panose="020B0503020204020204" pitchFamily="34" charset="-122"/>
                <a:ea typeface="微软雅黑" panose="020B0503020204020204" pitchFamily="34" charset="-122"/>
              </a:rPr>
              <a:t>搭配服务</a:t>
            </a:r>
            <a:endParaRPr lang="en-US" altLang="zh-CN" sz="2000" dirty="0" smtClean="0">
              <a:solidFill>
                <a:srgbClr val="AC74C7"/>
              </a:solidFill>
              <a:latin typeface="微软雅黑" panose="020B0503020204020204" pitchFamily="34" charset="-122"/>
              <a:ea typeface="微软雅黑" panose="020B0503020204020204" pitchFamily="34" charset="-122"/>
            </a:endParaRPr>
          </a:p>
        </p:txBody>
      </p:sp>
      <p:sp>
        <p:nvSpPr>
          <p:cNvPr id="42" name="矩形 41"/>
          <p:cNvSpPr/>
          <p:nvPr/>
        </p:nvSpPr>
        <p:spPr>
          <a:xfrm>
            <a:off x="10219027" y="3600753"/>
            <a:ext cx="1300356" cy="499624"/>
          </a:xfrm>
          <a:prstGeom prst="rect">
            <a:avLst/>
          </a:prstGeom>
        </p:spPr>
        <p:txBody>
          <a:bodyPr wrap="none">
            <a:spAutoFit/>
          </a:bodyPr>
          <a:lstStyle/>
          <a:p>
            <a:pPr marL="342900" indent="-342900">
              <a:lnSpc>
                <a:spcPct val="150000"/>
              </a:lnSpc>
              <a:buFont typeface="Wingdings" panose="05000000000000000000" pitchFamily="2" charset="2"/>
              <a:buChar char="p"/>
            </a:pPr>
            <a:r>
              <a:rPr lang="zh-CN" altLang="en-US" sz="2000" dirty="0" smtClean="0">
                <a:solidFill>
                  <a:srgbClr val="AC74C7"/>
                </a:solidFill>
                <a:latin typeface="微软雅黑" panose="020B0503020204020204" pitchFamily="34" charset="-122"/>
                <a:ea typeface="微软雅黑" panose="020B0503020204020204" pitchFamily="34" charset="-122"/>
              </a:rPr>
              <a:t>预算值</a:t>
            </a:r>
            <a:endParaRPr lang="en-US" altLang="zh-CN" sz="2000" dirty="0" smtClean="0">
              <a:solidFill>
                <a:srgbClr val="AC74C7"/>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3572157" y="1214592"/>
            <a:ext cx="4301177" cy="1015663"/>
          </a:xfrm>
          <a:prstGeom prst="rect">
            <a:avLst/>
          </a:prstGeom>
        </p:spPr>
        <p:txBody>
          <a:bodyPr wrap="none">
            <a:spAutoFit/>
          </a:bodyPr>
          <a:lstStyle>
            <a:defPPr>
              <a:defRPr lang="zh-CN"/>
            </a:defPPr>
            <a:lvl1pPr>
              <a:lnSpc>
                <a:spcPct val="150000"/>
              </a:lnSpc>
              <a:defRPr sz="2800" b="1">
                <a:solidFill>
                  <a:srgbClr val="B373D2"/>
                </a:solidFill>
                <a:latin typeface="方正姚体" panose="02010601030101010101" pitchFamily="2" charset="-122"/>
                <a:ea typeface="方正姚体" panose="02010601030101010101" pitchFamily="2" charset="-122"/>
              </a:defRPr>
            </a:lvl1pPr>
          </a:lstStyle>
          <a:p>
            <a:r>
              <a:rPr lang="zh-CN" altLang="en-US" sz="4000" dirty="0" smtClean="0">
                <a:sym typeface="Arial" panose="020B0604020202020204" pitchFamily="34" charset="0"/>
              </a:rPr>
              <a:t>为自己的专业加分</a:t>
            </a:r>
            <a:endParaRPr lang="zh-CN" altLang="en-US" sz="4000" dirty="0">
              <a:sym typeface="Arial" panose="020B0604020202020204" pitchFamily="34" charset="0"/>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fill="hold"/>
                                        <p:tgtEl>
                                          <p:spTgt spid="41"/>
                                        </p:tgtEl>
                                        <p:attrNameLst>
                                          <p:attrName>ppt_x</p:attrName>
                                        </p:attrNameLst>
                                      </p:cBhvr>
                                      <p:tavLst>
                                        <p:tav tm="0">
                                          <p:val>
                                            <p:strVal val="#ppt_x"/>
                                          </p:val>
                                        </p:tav>
                                        <p:tav tm="100000">
                                          <p:val>
                                            <p:strVal val="#ppt_x"/>
                                          </p:val>
                                        </p:tav>
                                      </p:tavLst>
                                    </p:anim>
                                    <p:anim calcmode="lin" valueType="num">
                                      <p:cBhvr additive="base">
                                        <p:cTn id="4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fill="hold"/>
                                        <p:tgtEl>
                                          <p:spTgt spid="42"/>
                                        </p:tgtEl>
                                        <p:attrNameLst>
                                          <p:attrName>ppt_x</p:attrName>
                                        </p:attrNameLst>
                                      </p:cBhvr>
                                      <p:tavLst>
                                        <p:tav tm="0">
                                          <p:val>
                                            <p:strVal val="#ppt_x"/>
                                          </p:val>
                                        </p:tav>
                                        <p:tav tm="100000">
                                          <p:val>
                                            <p:strVal val="#ppt_x"/>
                                          </p:val>
                                        </p:tav>
                                      </p:tavLst>
                                    </p:anim>
                                    <p:anim calcmode="lin" valueType="num">
                                      <p:cBhvr additive="base">
                                        <p:cTn id="6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8" grpId="0" animBg="1"/>
      <p:bldP spid="28" grpId="1" animBg="1"/>
      <p:bldP spid="18" grpId="0" animBg="1"/>
      <p:bldP spid="18" grpId="1" animBg="1"/>
      <p:bldP spid="37" grpId="0"/>
      <p:bldP spid="37" grpId="1"/>
      <p:bldP spid="38" grpId="0"/>
      <p:bldP spid="38" grpId="1"/>
      <p:bldP spid="39" grpId="0"/>
      <p:bldP spid="39" grpId="1"/>
      <p:bldP spid="40" grpId="0"/>
      <p:bldP spid="40" grpId="1"/>
      <p:bldP spid="41" grpId="0"/>
      <p:bldP spid="41" grpId="1"/>
      <p:bldP spid="42" grpId="0"/>
      <p:bldP spid="42" grpId="1"/>
      <p:bldP spid="20" grpId="0"/>
      <p:bldP spid="2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36" name="矩形 35"/>
          <p:cNvSpPr/>
          <p:nvPr/>
        </p:nvSpPr>
        <p:spPr>
          <a:xfrm>
            <a:off x="1392987" y="372212"/>
            <a:ext cx="3214341" cy="523220"/>
          </a:xfrm>
          <a:prstGeom prst="rect">
            <a:avLst/>
          </a:prstGeom>
        </p:spPr>
        <p:txBody>
          <a:bodyPr wrap="none">
            <a:spAutoFit/>
          </a:bodyPr>
          <a:lstStyle/>
          <a:p>
            <a:pPr marL="0" lvl="1" defTabSz="1219200">
              <a:defRPr/>
            </a:pPr>
            <a:r>
              <a:rPr lang="zh-CN" altLang="en-US" sz="2800" b="1" dirty="0">
                <a:solidFill>
                  <a:srgbClr val="B96AC8"/>
                </a:solidFill>
                <a:latin typeface="微软雅黑" panose="020B0503020204020204" pitchFamily="34" charset="-122"/>
                <a:ea typeface="微软雅黑" panose="020B0503020204020204" pitchFamily="34" charset="-122"/>
              </a:rPr>
              <a:t>搭配</a:t>
            </a:r>
            <a:r>
              <a:rPr lang="zh-CN" altLang="en-US" sz="2800" b="1" dirty="0" smtClean="0">
                <a:solidFill>
                  <a:srgbClr val="B96AC8"/>
                </a:solidFill>
                <a:latin typeface="微软雅黑" panose="020B0503020204020204" pitchFamily="34" charset="-122"/>
                <a:ea typeface="微软雅黑" panose="020B0503020204020204" pitchFamily="34" charset="-122"/>
              </a:rPr>
              <a:t>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困惑</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sp>
        <p:nvSpPr>
          <p:cNvPr id="30" name="矩形 29"/>
          <p:cNvSpPr/>
          <p:nvPr/>
        </p:nvSpPr>
        <p:spPr>
          <a:xfrm>
            <a:off x="6911215" y="2218459"/>
            <a:ext cx="3467616" cy="584775"/>
          </a:xfrm>
          <a:prstGeom prst="rect">
            <a:avLst/>
          </a:prstGeom>
        </p:spPr>
        <p:txBody>
          <a:bodyPr wrap="none">
            <a:spAutoFit/>
          </a:bodyPr>
          <a:lstStyle/>
          <a:p>
            <a:pPr marL="0" lvl="1" defTabSz="1219200">
              <a:defRPr/>
            </a:pPr>
            <a:r>
              <a:rPr lang="zh-CN" altLang="en-US" sz="3200" b="1" dirty="0" smtClean="0">
                <a:solidFill>
                  <a:srgbClr val="B96AC8"/>
                </a:solidFill>
                <a:latin typeface="微软雅黑" panose="020B0503020204020204" pitchFamily="34" charset="-122"/>
                <a:ea typeface="微软雅黑" panose="020B0503020204020204" pitchFamily="34" charset="-122"/>
              </a:rPr>
              <a:t>我想平时上班穿？</a:t>
            </a:r>
            <a:endParaRPr lang="en-US" altLang="zh-CN" sz="3200" b="1" dirty="0" smtClean="0">
              <a:solidFill>
                <a:srgbClr val="B96AC8"/>
              </a:solidFill>
              <a:latin typeface="微软雅黑" panose="020B0503020204020204" pitchFamily="34" charset="-122"/>
              <a:ea typeface="微软雅黑" panose="020B0503020204020204" pitchFamily="34" charset="-122"/>
            </a:endParaRPr>
          </a:p>
        </p:txBody>
      </p:sp>
      <p:sp>
        <p:nvSpPr>
          <p:cNvPr id="31" name="矩形 30"/>
          <p:cNvSpPr/>
          <p:nvPr/>
        </p:nvSpPr>
        <p:spPr>
          <a:xfrm>
            <a:off x="7372879" y="3382882"/>
            <a:ext cx="2236510" cy="584775"/>
          </a:xfrm>
          <a:prstGeom prst="rect">
            <a:avLst/>
          </a:prstGeom>
        </p:spPr>
        <p:txBody>
          <a:bodyPr wrap="none">
            <a:spAutoFit/>
          </a:bodyPr>
          <a:lstStyle/>
          <a:p>
            <a:pPr marL="0" lvl="1" defTabSz="1219200">
              <a:defRPr/>
            </a:pPr>
            <a:r>
              <a:rPr lang="zh-CN" altLang="en-US" sz="3200" b="1" dirty="0" smtClean="0">
                <a:solidFill>
                  <a:srgbClr val="B96AC8"/>
                </a:solidFill>
                <a:latin typeface="微软雅黑" panose="020B0503020204020204" pitchFamily="34" charset="-122"/>
                <a:ea typeface="微软雅黑" panose="020B0503020204020204" pitchFamily="34" charset="-122"/>
              </a:rPr>
              <a:t>我想送人？</a:t>
            </a:r>
            <a:endParaRPr lang="en-US" altLang="zh-CN" sz="3200" b="1" dirty="0" smtClean="0">
              <a:solidFill>
                <a:srgbClr val="B96AC8"/>
              </a:solidFill>
              <a:latin typeface="微软雅黑" panose="020B0503020204020204" pitchFamily="34" charset="-122"/>
              <a:ea typeface="微软雅黑" panose="020B0503020204020204" pitchFamily="34" charset="-122"/>
            </a:endParaRPr>
          </a:p>
        </p:txBody>
      </p:sp>
      <p:sp>
        <p:nvSpPr>
          <p:cNvPr id="33" name="矩形 32"/>
          <p:cNvSpPr/>
          <p:nvPr/>
        </p:nvSpPr>
        <p:spPr>
          <a:xfrm>
            <a:off x="7145361" y="4547305"/>
            <a:ext cx="3057247" cy="584775"/>
          </a:xfrm>
          <a:prstGeom prst="rect">
            <a:avLst/>
          </a:prstGeom>
        </p:spPr>
        <p:txBody>
          <a:bodyPr wrap="none">
            <a:spAutoFit/>
          </a:bodyPr>
          <a:lstStyle/>
          <a:p>
            <a:pPr marL="0" lvl="1" defTabSz="1219200">
              <a:defRPr/>
            </a:pPr>
            <a:r>
              <a:rPr lang="zh-CN" altLang="en-US" sz="3200" b="1" dirty="0" smtClean="0">
                <a:solidFill>
                  <a:srgbClr val="B96AC8"/>
                </a:solidFill>
                <a:latin typeface="微软雅黑" panose="020B0503020204020204" pitchFamily="34" charset="-122"/>
                <a:ea typeface="微软雅黑" panose="020B0503020204020204" pitchFamily="34" charset="-122"/>
              </a:rPr>
              <a:t>我想运动时穿？</a:t>
            </a:r>
            <a:endParaRPr lang="en-US" altLang="zh-CN" sz="3200" b="1" dirty="0" smtClean="0">
              <a:solidFill>
                <a:srgbClr val="B96AC8"/>
              </a:solidFill>
              <a:latin typeface="微软雅黑" panose="020B0503020204020204" pitchFamily="34" charset="-122"/>
              <a:ea typeface="微软雅黑" panose="020B0503020204020204" pitchFamily="34" charset="-122"/>
            </a:endParaRPr>
          </a:p>
        </p:txBody>
      </p:sp>
      <p:grpSp>
        <p:nvGrpSpPr>
          <p:cNvPr id="48" name="组合 47"/>
          <p:cNvGrpSpPr/>
          <p:nvPr/>
        </p:nvGrpSpPr>
        <p:grpSpPr>
          <a:xfrm>
            <a:off x="1678392" y="1647257"/>
            <a:ext cx="4684194" cy="4049819"/>
            <a:chOff x="3207781" y="1105990"/>
            <a:chExt cx="5776438" cy="4646020"/>
          </a:xfrm>
        </p:grpSpPr>
        <p:sp>
          <p:nvSpPr>
            <p:cNvPr id="49" name="任意多边形 48"/>
            <p:cNvSpPr/>
            <p:nvPr/>
          </p:nvSpPr>
          <p:spPr>
            <a:xfrm>
              <a:off x="3598883" y="5220505"/>
              <a:ext cx="5385336" cy="531505"/>
            </a:xfrm>
            <a:custGeom>
              <a:avLst/>
              <a:gdLst>
                <a:gd name="connsiteX0" fmla="*/ -514 w 4756429"/>
                <a:gd name="connsiteY0" fmla="*/ 234476 h 469435"/>
                <a:gd name="connsiteX1" fmla="*/ 2377732 w 4756429"/>
                <a:gd name="connsiteY1" fmla="*/ -210 h 469435"/>
                <a:gd name="connsiteX2" fmla="*/ 4755915 w 4756429"/>
                <a:gd name="connsiteY2" fmla="*/ 234476 h 469435"/>
                <a:gd name="connsiteX3" fmla="*/ 2377732 w 4756429"/>
                <a:gd name="connsiteY3" fmla="*/ 469226 h 469435"/>
                <a:gd name="connsiteX4" fmla="*/ -514 w 4756429"/>
                <a:gd name="connsiteY4" fmla="*/ 234476 h 46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6429" h="469435">
                  <a:moveTo>
                    <a:pt x="-514" y="234476"/>
                  </a:moveTo>
                  <a:cubicBezTo>
                    <a:pt x="-514" y="104871"/>
                    <a:pt x="1064277" y="-210"/>
                    <a:pt x="2377732" y="-210"/>
                  </a:cubicBezTo>
                  <a:cubicBezTo>
                    <a:pt x="3691187" y="-210"/>
                    <a:pt x="4755915" y="104871"/>
                    <a:pt x="4755915" y="234476"/>
                  </a:cubicBezTo>
                  <a:cubicBezTo>
                    <a:pt x="4755915" y="364081"/>
                    <a:pt x="3691187" y="469226"/>
                    <a:pt x="2377732" y="469226"/>
                  </a:cubicBezTo>
                  <a:cubicBezTo>
                    <a:pt x="1064277" y="469226"/>
                    <a:pt x="-514" y="364144"/>
                    <a:pt x="-514" y="234476"/>
                  </a:cubicBezTo>
                  <a:close/>
                </a:path>
              </a:pathLst>
            </a:custGeom>
            <a:solidFill>
              <a:srgbClr val="E8E8E8"/>
            </a:solidFill>
            <a:ln w="6346" cap="flat">
              <a:noFill/>
              <a:prstDash val="solid"/>
              <a:miter/>
            </a:ln>
          </p:spPr>
          <p:txBody>
            <a:bodyPr rtlCol="0" anchor="ctr"/>
            <a:lstStyle/>
            <a:p>
              <a:endParaRPr lang="zh-CN" altLang="en-US"/>
            </a:p>
          </p:txBody>
        </p:sp>
        <p:sp>
          <p:nvSpPr>
            <p:cNvPr id="50" name="任意多边形 49"/>
            <p:cNvSpPr/>
            <p:nvPr/>
          </p:nvSpPr>
          <p:spPr>
            <a:xfrm>
              <a:off x="4313321" y="3382454"/>
              <a:ext cx="883608" cy="1118025"/>
            </a:xfrm>
            <a:custGeom>
              <a:avLst/>
              <a:gdLst>
                <a:gd name="connsiteX0" fmla="*/ 304303 w 780419"/>
                <a:gd name="connsiteY0" fmla="*/ 118570 h 987461"/>
                <a:gd name="connsiteX1" fmla="*/ 254240 w 780419"/>
                <a:gd name="connsiteY1" fmla="*/ 127782 h 987461"/>
                <a:gd name="connsiteX2" fmla="*/ 200428 w 780419"/>
                <a:gd name="connsiteY2" fmla="*/ 182038 h 987461"/>
                <a:gd name="connsiteX3" fmla="*/ 189374 w 780419"/>
                <a:gd name="connsiteY3" fmla="*/ 260437 h 987461"/>
                <a:gd name="connsiteX4" fmla="*/ 195727 w 780419"/>
                <a:gd name="connsiteY4" fmla="*/ 517740 h 987461"/>
                <a:gd name="connsiteX5" fmla="*/ 71395 w 780419"/>
                <a:gd name="connsiteY5" fmla="*/ 592835 h 987461"/>
                <a:gd name="connsiteX6" fmla="*/ 24001 w 780419"/>
                <a:gd name="connsiteY6" fmla="*/ 840164 h 987461"/>
                <a:gd name="connsiteX7" fmla="*/ 249411 w 780419"/>
                <a:gd name="connsiteY7" fmla="*/ 982284 h 987461"/>
                <a:gd name="connsiteX8" fmla="*/ 522597 w 780419"/>
                <a:gd name="connsiteY8" fmla="*/ 959286 h 987461"/>
                <a:gd name="connsiteX9" fmla="*/ 699597 w 780419"/>
                <a:gd name="connsiteY9" fmla="*/ 889401 h 987461"/>
                <a:gd name="connsiteX10" fmla="*/ 708555 w 780419"/>
                <a:gd name="connsiteY10" fmla="*/ 575617 h 987461"/>
                <a:gd name="connsiteX11" fmla="*/ 764082 w 780419"/>
                <a:gd name="connsiteY11" fmla="*/ 389088 h 987461"/>
                <a:gd name="connsiteX12" fmla="*/ 606968 w 780419"/>
                <a:gd name="connsiteY12" fmla="*/ 27466 h 987461"/>
                <a:gd name="connsiteX13" fmla="*/ 304303 w 780419"/>
                <a:gd name="connsiteY13" fmla="*/ 118761 h 98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0419" h="987461">
                  <a:moveTo>
                    <a:pt x="304303" y="118570"/>
                  </a:moveTo>
                  <a:cubicBezTo>
                    <a:pt x="307860" y="110184"/>
                    <a:pt x="258432" y="125940"/>
                    <a:pt x="254240" y="127782"/>
                  </a:cubicBezTo>
                  <a:cubicBezTo>
                    <a:pt x="230002" y="138284"/>
                    <a:pt x="210733" y="157712"/>
                    <a:pt x="200428" y="182038"/>
                  </a:cubicBezTo>
                  <a:cubicBezTo>
                    <a:pt x="191299" y="207108"/>
                    <a:pt x="187531" y="233817"/>
                    <a:pt x="189374" y="260437"/>
                  </a:cubicBezTo>
                  <a:cubicBezTo>
                    <a:pt x="191216" y="342393"/>
                    <a:pt x="253985" y="444679"/>
                    <a:pt x="195727" y="517740"/>
                  </a:cubicBezTo>
                  <a:cubicBezTo>
                    <a:pt x="165486" y="555478"/>
                    <a:pt x="111484" y="565706"/>
                    <a:pt x="71395" y="592835"/>
                  </a:cubicBezTo>
                  <a:cubicBezTo>
                    <a:pt x="-4843" y="644295"/>
                    <a:pt x="-20154" y="759351"/>
                    <a:pt x="24001" y="840164"/>
                  </a:cubicBezTo>
                  <a:cubicBezTo>
                    <a:pt x="68155" y="920976"/>
                    <a:pt x="158306" y="968752"/>
                    <a:pt x="249411" y="982284"/>
                  </a:cubicBezTo>
                  <a:cubicBezTo>
                    <a:pt x="340516" y="995816"/>
                    <a:pt x="433081" y="979552"/>
                    <a:pt x="522597" y="959286"/>
                  </a:cubicBezTo>
                  <a:cubicBezTo>
                    <a:pt x="584986" y="945182"/>
                    <a:pt x="648835" y="928092"/>
                    <a:pt x="699597" y="889401"/>
                  </a:cubicBezTo>
                  <a:cubicBezTo>
                    <a:pt x="819354" y="797724"/>
                    <a:pt x="763510" y="682986"/>
                    <a:pt x="708555" y="575617"/>
                  </a:cubicBezTo>
                  <a:cubicBezTo>
                    <a:pt x="673358" y="506876"/>
                    <a:pt x="736509" y="474475"/>
                    <a:pt x="764082" y="389088"/>
                  </a:cubicBezTo>
                  <a:cubicBezTo>
                    <a:pt x="813700" y="235469"/>
                    <a:pt x="742608" y="86360"/>
                    <a:pt x="606968" y="27466"/>
                  </a:cubicBezTo>
                  <a:cubicBezTo>
                    <a:pt x="384225" y="-69039"/>
                    <a:pt x="304747" y="117744"/>
                    <a:pt x="304303" y="118761"/>
                  </a:cubicBezTo>
                  <a:close/>
                </a:path>
              </a:pathLst>
            </a:custGeom>
            <a:solidFill>
              <a:srgbClr val="971D05"/>
            </a:solidFill>
            <a:ln w="6346" cap="flat">
              <a:noFill/>
              <a:prstDash val="solid"/>
              <a:miter/>
            </a:ln>
          </p:spPr>
          <p:txBody>
            <a:bodyPr rtlCol="0" anchor="ctr"/>
            <a:lstStyle/>
            <a:p>
              <a:endParaRPr lang="zh-CN" altLang="en-US"/>
            </a:p>
          </p:txBody>
        </p:sp>
        <p:sp>
          <p:nvSpPr>
            <p:cNvPr id="51" name="任意多边形 50"/>
            <p:cNvSpPr/>
            <p:nvPr/>
          </p:nvSpPr>
          <p:spPr>
            <a:xfrm>
              <a:off x="4743753" y="3967018"/>
              <a:ext cx="251762" cy="311178"/>
            </a:xfrm>
            <a:custGeom>
              <a:avLst/>
              <a:gdLst>
                <a:gd name="connsiteX0" fmla="*/ 110730 w 222361"/>
                <a:gd name="connsiteY0" fmla="*/ 274628 h 274838"/>
                <a:gd name="connsiteX1" fmla="*/ 110730 w 222361"/>
                <a:gd name="connsiteY1" fmla="*/ 274628 h 274838"/>
                <a:gd name="connsiteX2" fmla="*/ -514 w 222361"/>
                <a:gd name="connsiteY2" fmla="*/ 126853 h 274838"/>
                <a:gd name="connsiteX3" fmla="*/ -514 w 222361"/>
                <a:gd name="connsiteY3" fmla="*/ -210 h 274838"/>
                <a:gd name="connsiteX4" fmla="*/ 221847 w 222361"/>
                <a:gd name="connsiteY4" fmla="*/ -210 h 274838"/>
                <a:gd name="connsiteX5" fmla="*/ 221847 w 222361"/>
                <a:gd name="connsiteY5" fmla="*/ 126853 h 274838"/>
                <a:gd name="connsiteX6" fmla="*/ 111937 w 222361"/>
                <a:gd name="connsiteY6" fmla="*/ 274628 h 2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61" h="274838">
                  <a:moveTo>
                    <a:pt x="110730" y="274628"/>
                  </a:moveTo>
                  <a:lnTo>
                    <a:pt x="110730" y="274628"/>
                  </a:lnTo>
                  <a:cubicBezTo>
                    <a:pt x="49358" y="274628"/>
                    <a:pt x="-451" y="163639"/>
                    <a:pt x="-514" y="126853"/>
                  </a:cubicBezTo>
                  <a:lnTo>
                    <a:pt x="-514" y="-210"/>
                  </a:lnTo>
                  <a:lnTo>
                    <a:pt x="221847" y="-210"/>
                  </a:lnTo>
                  <a:lnTo>
                    <a:pt x="221847" y="126853"/>
                  </a:lnTo>
                  <a:cubicBezTo>
                    <a:pt x="221847" y="163448"/>
                    <a:pt x="172991" y="274438"/>
                    <a:pt x="111937" y="274628"/>
                  </a:cubicBezTo>
                  <a:close/>
                </a:path>
              </a:pathLst>
            </a:custGeom>
            <a:solidFill>
              <a:srgbClr val="FF93B1"/>
            </a:solidFill>
            <a:ln w="6346" cap="flat">
              <a:noFill/>
              <a:prstDash val="solid"/>
              <a:miter/>
            </a:ln>
          </p:spPr>
          <p:txBody>
            <a:bodyPr rtlCol="0" anchor="ctr"/>
            <a:lstStyle/>
            <a:p>
              <a:endParaRPr lang="zh-CN" altLang="en-US"/>
            </a:p>
          </p:txBody>
        </p:sp>
        <p:sp>
          <p:nvSpPr>
            <p:cNvPr id="52" name="任意多边形 51"/>
            <p:cNvSpPr/>
            <p:nvPr/>
          </p:nvSpPr>
          <p:spPr>
            <a:xfrm>
              <a:off x="4572555" y="3764605"/>
              <a:ext cx="121406" cy="141542"/>
            </a:xfrm>
            <a:custGeom>
              <a:avLst/>
              <a:gdLst>
                <a:gd name="connsiteX0" fmla="*/ 77312 w 107228"/>
                <a:gd name="connsiteY0" fmla="*/ 27741 h 125013"/>
                <a:gd name="connsiteX1" fmla="*/ -514 w 107228"/>
                <a:gd name="connsiteY1" fmla="*/ 46801 h 125013"/>
                <a:gd name="connsiteX2" fmla="*/ 94783 w 107228"/>
                <a:gd name="connsiteY2" fmla="*/ 110332 h 125013"/>
                <a:gd name="connsiteX3" fmla="*/ 77312 w 107228"/>
                <a:gd name="connsiteY3" fmla="*/ 27741 h 125013"/>
              </a:gdLst>
              <a:ahLst/>
              <a:cxnLst>
                <a:cxn ang="0">
                  <a:pos x="connsiteX0" y="connsiteY0"/>
                </a:cxn>
                <a:cxn ang="0">
                  <a:pos x="connsiteX1" y="connsiteY1"/>
                </a:cxn>
                <a:cxn ang="0">
                  <a:pos x="connsiteX2" y="connsiteY2"/>
                </a:cxn>
                <a:cxn ang="0">
                  <a:pos x="connsiteX3" y="connsiteY3"/>
                </a:cxn>
              </a:cxnLst>
              <a:rect l="l" t="t" r="r" b="b"/>
              <a:pathLst>
                <a:path w="107228" h="125013">
                  <a:moveTo>
                    <a:pt x="77312" y="27741"/>
                  </a:moveTo>
                  <a:cubicBezTo>
                    <a:pt x="41226" y="-26515"/>
                    <a:pt x="-514" y="8364"/>
                    <a:pt x="-514" y="46801"/>
                  </a:cubicBezTo>
                  <a:cubicBezTo>
                    <a:pt x="-514" y="102073"/>
                    <a:pt x="60031" y="149722"/>
                    <a:pt x="94783" y="110332"/>
                  </a:cubicBezTo>
                  <a:cubicBezTo>
                    <a:pt x="129535" y="70943"/>
                    <a:pt x="77312" y="27741"/>
                    <a:pt x="77312" y="27741"/>
                  </a:cubicBezTo>
                  <a:close/>
                </a:path>
              </a:pathLst>
            </a:custGeom>
            <a:solidFill>
              <a:srgbClr val="FED0D6"/>
            </a:solidFill>
            <a:ln w="6346" cap="flat">
              <a:noFill/>
              <a:prstDash val="solid"/>
              <a:miter/>
            </a:ln>
          </p:spPr>
          <p:txBody>
            <a:bodyPr rtlCol="0" anchor="ctr"/>
            <a:lstStyle/>
            <a:p>
              <a:endParaRPr lang="zh-CN" altLang="en-US"/>
            </a:p>
          </p:txBody>
        </p:sp>
        <p:sp>
          <p:nvSpPr>
            <p:cNvPr id="53" name="任意多边形 52"/>
            <p:cNvSpPr/>
            <p:nvPr/>
          </p:nvSpPr>
          <p:spPr>
            <a:xfrm>
              <a:off x="5034066" y="3764605"/>
              <a:ext cx="121425" cy="141542"/>
            </a:xfrm>
            <a:custGeom>
              <a:avLst/>
              <a:gdLst>
                <a:gd name="connsiteX0" fmla="*/ 28968 w 107245"/>
                <a:gd name="connsiteY0" fmla="*/ 27741 h 125013"/>
                <a:gd name="connsiteX1" fmla="*/ 106731 w 107245"/>
                <a:gd name="connsiteY1" fmla="*/ 46801 h 125013"/>
                <a:gd name="connsiteX2" fmla="*/ 11433 w 107245"/>
                <a:gd name="connsiteY2" fmla="*/ 110332 h 125013"/>
                <a:gd name="connsiteX3" fmla="*/ 28968 w 107245"/>
                <a:gd name="connsiteY3" fmla="*/ 27741 h 125013"/>
              </a:gdLst>
              <a:ahLst/>
              <a:cxnLst>
                <a:cxn ang="0">
                  <a:pos x="connsiteX0" y="connsiteY0"/>
                </a:cxn>
                <a:cxn ang="0">
                  <a:pos x="connsiteX1" y="connsiteY1"/>
                </a:cxn>
                <a:cxn ang="0">
                  <a:pos x="connsiteX2" y="connsiteY2"/>
                </a:cxn>
                <a:cxn ang="0">
                  <a:pos x="connsiteX3" y="connsiteY3"/>
                </a:cxn>
              </a:cxnLst>
              <a:rect l="l" t="t" r="r" b="b"/>
              <a:pathLst>
                <a:path w="107245" h="125013">
                  <a:moveTo>
                    <a:pt x="28968" y="27741"/>
                  </a:moveTo>
                  <a:cubicBezTo>
                    <a:pt x="64927" y="-26515"/>
                    <a:pt x="106731" y="8364"/>
                    <a:pt x="106731" y="46801"/>
                  </a:cubicBezTo>
                  <a:cubicBezTo>
                    <a:pt x="106731" y="102073"/>
                    <a:pt x="46249" y="149722"/>
                    <a:pt x="11433" y="110332"/>
                  </a:cubicBezTo>
                  <a:cubicBezTo>
                    <a:pt x="-23382" y="70943"/>
                    <a:pt x="28968" y="27741"/>
                    <a:pt x="28968" y="27741"/>
                  </a:cubicBezTo>
                  <a:close/>
                </a:path>
              </a:pathLst>
            </a:custGeom>
            <a:solidFill>
              <a:srgbClr val="FED0D6"/>
            </a:solidFill>
            <a:ln w="6346" cap="flat">
              <a:noFill/>
              <a:prstDash val="solid"/>
              <a:miter/>
            </a:ln>
          </p:spPr>
          <p:txBody>
            <a:bodyPr rtlCol="0" anchor="ctr"/>
            <a:lstStyle/>
            <a:p>
              <a:endParaRPr lang="zh-CN" altLang="en-US"/>
            </a:p>
          </p:txBody>
        </p:sp>
        <p:sp>
          <p:nvSpPr>
            <p:cNvPr id="54" name="任意多边形 53"/>
            <p:cNvSpPr/>
            <p:nvPr/>
          </p:nvSpPr>
          <p:spPr>
            <a:xfrm>
              <a:off x="4636485" y="3571274"/>
              <a:ext cx="453974" cy="467243"/>
            </a:xfrm>
            <a:custGeom>
              <a:avLst/>
              <a:gdLst>
                <a:gd name="connsiteX0" fmla="*/ 199817 w 400958"/>
                <a:gd name="connsiteY0" fmla="*/ 412468 h 412678"/>
                <a:gd name="connsiteX1" fmla="*/ 6744 w 400958"/>
                <a:gd name="connsiteY1" fmla="*/ 98113 h 412678"/>
                <a:gd name="connsiteX2" fmla="*/ 393207 w 400958"/>
                <a:gd name="connsiteY2" fmla="*/ 98113 h 412678"/>
                <a:gd name="connsiteX3" fmla="*/ 199817 w 400958"/>
                <a:gd name="connsiteY3" fmla="*/ 412468 h 412678"/>
              </a:gdLst>
              <a:ahLst/>
              <a:cxnLst>
                <a:cxn ang="0">
                  <a:pos x="connsiteX0" y="connsiteY0"/>
                </a:cxn>
                <a:cxn ang="0">
                  <a:pos x="connsiteX1" y="connsiteY1"/>
                </a:cxn>
                <a:cxn ang="0">
                  <a:pos x="connsiteX2" y="connsiteY2"/>
                </a:cxn>
                <a:cxn ang="0">
                  <a:pos x="connsiteX3" y="connsiteY3"/>
                </a:cxn>
              </a:cxnLst>
              <a:rect l="l" t="t" r="r" b="b"/>
              <a:pathLst>
                <a:path w="400958" h="412678">
                  <a:moveTo>
                    <a:pt x="199817" y="412468"/>
                  </a:moveTo>
                  <a:cubicBezTo>
                    <a:pt x="57569" y="412468"/>
                    <a:pt x="-26547" y="257387"/>
                    <a:pt x="6744" y="98113"/>
                  </a:cubicBezTo>
                  <a:cubicBezTo>
                    <a:pt x="34063" y="-33016"/>
                    <a:pt x="365762" y="-32953"/>
                    <a:pt x="393207" y="98113"/>
                  </a:cubicBezTo>
                  <a:cubicBezTo>
                    <a:pt x="426434" y="257387"/>
                    <a:pt x="342382" y="412595"/>
                    <a:pt x="199817" y="412468"/>
                  </a:cubicBezTo>
                  <a:close/>
                </a:path>
              </a:pathLst>
            </a:custGeom>
            <a:solidFill>
              <a:srgbClr val="FED0D6"/>
            </a:solidFill>
            <a:ln w="6346" cap="flat">
              <a:noFill/>
              <a:prstDash val="solid"/>
              <a:miter/>
            </a:ln>
          </p:spPr>
          <p:txBody>
            <a:bodyPr rtlCol="0" anchor="ctr"/>
            <a:lstStyle/>
            <a:p>
              <a:endParaRPr lang="zh-CN" altLang="en-US"/>
            </a:p>
          </p:txBody>
        </p:sp>
        <p:sp>
          <p:nvSpPr>
            <p:cNvPr id="55" name="任意多边形 54"/>
            <p:cNvSpPr/>
            <p:nvPr/>
          </p:nvSpPr>
          <p:spPr>
            <a:xfrm>
              <a:off x="4757636" y="3487392"/>
              <a:ext cx="367502" cy="234313"/>
            </a:xfrm>
            <a:custGeom>
              <a:avLst/>
              <a:gdLst>
                <a:gd name="connsiteX0" fmla="*/ -514 w 324585"/>
                <a:gd name="connsiteY0" fmla="*/ 31541 h 206950"/>
                <a:gd name="connsiteX1" fmla="*/ 303231 w 324585"/>
                <a:gd name="connsiteY1" fmla="*/ 198693 h 206950"/>
                <a:gd name="connsiteX2" fmla="*/ 184045 w 324585"/>
                <a:gd name="connsiteY2" fmla="*/ 21757 h 206950"/>
                <a:gd name="connsiteX3" fmla="*/ -514 w 324585"/>
                <a:gd name="connsiteY3" fmla="*/ 31541 h 206950"/>
              </a:gdLst>
              <a:ahLst/>
              <a:cxnLst>
                <a:cxn ang="0">
                  <a:pos x="connsiteX0" y="connsiteY0"/>
                </a:cxn>
                <a:cxn ang="0">
                  <a:pos x="connsiteX1" y="connsiteY1"/>
                </a:cxn>
                <a:cxn ang="0">
                  <a:pos x="connsiteX2" y="connsiteY2"/>
                </a:cxn>
                <a:cxn ang="0">
                  <a:pos x="connsiteX3" y="connsiteY3"/>
                </a:cxn>
              </a:cxnLst>
              <a:rect l="l" t="t" r="r" b="b"/>
              <a:pathLst>
                <a:path w="324585" h="206950">
                  <a:moveTo>
                    <a:pt x="-514" y="31541"/>
                  </a:moveTo>
                  <a:cubicBezTo>
                    <a:pt x="-514" y="165911"/>
                    <a:pt x="253612" y="230650"/>
                    <a:pt x="303231" y="198693"/>
                  </a:cubicBezTo>
                  <a:cubicBezTo>
                    <a:pt x="352849" y="166737"/>
                    <a:pt x="314158" y="52951"/>
                    <a:pt x="184045" y="21757"/>
                  </a:cubicBezTo>
                  <a:cubicBezTo>
                    <a:pt x="53932" y="-9437"/>
                    <a:pt x="-197" y="-8484"/>
                    <a:pt x="-514" y="31541"/>
                  </a:cubicBezTo>
                  <a:close/>
                </a:path>
              </a:pathLst>
            </a:custGeom>
            <a:solidFill>
              <a:srgbClr val="971D05"/>
            </a:solidFill>
            <a:ln w="6346" cap="flat">
              <a:noFill/>
              <a:prstDash val="solid"/>
              <a:miter/>
            </a:ln>
          </p:spPr>
          <p:txBody>
            <a:bodyPr rtlCol="0" anchor="ctr"/>
            <a:lstStyle/>
            <a:p>
              <a:endParaRPr lang="zh-CN" altLang="en-US"/>
            </a:p>
          </p:txBody>
        </p:sp>
        <p:sp>
          <p:nvSpPr>
            <p:cNvPr id="56" name="任意多边形 55"/>
            <p:cNvSpPr/>
            <p:nvPr/>
          </p:nvSpPr>
          <p:spPr>
            <a:xfrm>
              <a:off x="4592900" y="3508707"/>
              <a:ext cx="173053" cy="238281"/>
            </a:xfrm>
            <a:custGeom>
              <a:avLst/>
              <a:gdLst>
                <a:gd name="connsiteX0" fmla="*/ 145428 w 152844"/>
                <a:gd name="connsiteY0" fmla="*/ 11762 h 210454"/>
                <a:gd name="connsiteX1" fmla="*/ 38759 w 152844"/>
                <a:gd name="connsiteY1" fmla="*/ 209790 h 210454"/>
                <a:gd name="connsiteX2" fmla="*/ 27704 w 152844"/>
                <a:gd name="connsiteY2" fmla="*/ 78089 h 210454"/>
                <a:gd name="connsiteX3" fmla="*/ 145428 w 152844"/>
                <a:gd name="connsiteY3" fmla="*/ 11762 h 210454"/>
              </a:gdLst>
              <a:ahLst/>
              <a:cxnLst>
                <a:cxn ang="0">
                  <a:pos x="connsiteX0" y="connsiteY0"/>
                </a:cxn>
                <a:cxn ang="0">
                  <a:pos x="connsiteX1" y="connsiteY1"/>
                </a:cxn>
                <a:cxn ang="0">
                  <a:pos x="connsiteX2" y="connsiteY2"/>
                </a:cxn>
                <a:cxn ang="0">
                  <a:pos x="connsiteX3" y="connsiteY3"/>
                </a:cxn>
              </a:cxnLst>
              <a:rect l="l" t="t" r="r" b="b"/>
              <a:pathLst>
                <a:path w="152844" h="210454">
                  <a:moveTo>
                    <a:pt x="145428" y="11762"/>
                  </a:moveTo>
                  <a:cubicBezTo>
                    <a:pt x="177703" y="76501"/>
                    <a:pt x="89076" y="219320"/>
                    <a:pt x="38759" y="209790"/>
                  </a:cubicBezTo>
                  <a:cubicBezTo>
                    <a:pt x="-11559" y="200261"/>
                    <a:pt x="-11622" y="144416"/>
                    <a:pt x="27704" y="78089"/>
                  </a:cubicBezTo>
                  <a:cubicBezTo>
                    <a:pt x="67030" y="11762"/>
                    <a:pt x="130117" y="-18987"/>
                    <a:pt x="145428" y="11762"/>
                  </a:cubicBezTo>
                  <a:close/>
                </a:path>
              </a:pathLst>
            </a:custGeom>
            <a:solidFill>
              <a:srgbClr val="971D05"/>
            </a:solidFill>
            <a:ln w="6346" cap="flat">
              <a:noFill/>
              <a:prstDash val="solid"/>
              <a:miter/>
            </a:ln>
          </p:spPr>
          <p:txBody>
            <a:bodyPr rtlCol="0" anchor="ctr"/>
            <a:lstStyle/>
            <a:p>
              <a:endParaRPr lang="zh-CN" altLang="en-US"/>
            </a:p>
          </p:txBody>
        </p:sp>
        <p:sp>
          <p:nvSpPr>
            <p:cNvPr id="57" name="任意多边形 56"/>
            <p:cNvSpPr/>
            <p:nvPr/>
          </p:nvSpPr>
          <p:spPr>
            <a:xfrm>
              <a:off x="3612370" y="4281731"/>
              <a:ext cx="915035" cy="627652"/>
            </a:xfrm>
            <a:custGeom>
              <a:avLst/>
              <a:gdLst>
                <a:gd name="connsiteX0" fmla="*/ 797158 w 808176"/>
                <a:gd name="connsiteY0" fmla="*/ 72207 h 554354"/>
                <a:gd name="connsiteX1" fmla="*/ 561011 w 808176"/>
                <a:gd name="connsiteY1" fmla="*/ 325698 h 554354"/>
                <a:gd name="connsiteX2" fmla="*/ 47611 w 808176"/>
                <a:gd name="connsiteY2" fmla="*/ 553523 h 554354"/>
                <a:gd name="connsiteX3" fmla="*/ 47611 w 808176"/>
                <a:gd name="connsiteY3" fmla="*/ 451110 h 554354"/>
                <a:gd name="connsiteX4" fmla="*/ 496844 w 808176"/>
                <a:gd name="connsiteY4" fmla="*/ 243743 h 554354"/>
                <a:gd name="connsiteX5" fmla="*/ 650844 w 808176"/>
                <a:gd name="connsiteY5" fmla="*/ 90123 h 554354"/>
                <a:gd name="connsiteX6" fmla="*/ 699637 w 808176"/>
                <a:gd name="connsiteY6" fmla="*/ 36375 h 554354"/>
                <a:gd name="connsiteX7" fmla="*/ 709866 w 808176"/>
                <a:gd name="connsiteY7" fmla="*/ 18459 h 554354"/>
                <a:gd name="connsiteX8" fmla="*/ 709866 w 808176"/>
                <a:gd name="connsiteY8" fmla="*/ 21000 h 554354"/>
                <a:gd name="connsiteX9" fmla="*/ 797158 w 808176"/>
                <a:gd name="connsiteY9" fmla="*/ 72207 h 5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176" h="554354">
                  <a:moveTo>
                    <a:pt x="797158" y="72207"/>
                  </a:moveTo>
                  <a:cubicBezTo>
                    <a:pt x="727280" y="164525"/>
                    <a:pt x="648151" y="249460"/>
                    <a:pt x="561011" y="325698"/>
                  </a:cubicBezTo>
                  <a:cubicBezTo>
                    <a:pt x="422385" y="446027"/>
                    <a:pt x="242717" y="563752"/>
                    <a:pt x="47611" y="553523"/>
                  </a:cubicBezTo>
                  <a:cubicBezTo>
                    <a:pt x="-16556" y="548377"/>
                    <a:pt x="-16556" y="446027"/>
                    <a:pt x="47611" y="451110"/>
                  </a:cubicBezTo>
                  <a:cubicBezTo>
                    <a:pt x="219591" y="461339"/>
                    <a:pt x="376197" y="351302"/>
                    <a:pt x="496844" y="243743"/>
                  </a:cubicBezTo>
                  <a:cubicBezTo>
                    <a:pt x="553323" y="197682"/>
                    <a:pt x="602052" y="143871"/>
                    <a:pt x="650844" y="90123"/>
                  </a:cubicBezTo>
                  <a:cubicBezTo>
                    <a:pt x="668824" y="72207"/>
                    <a:pt x="684199" y="54291"/>
                    <a:pt x="699637" y="36375"/>
                  </a:cubicBezTo>
                  <a:cubicBezTo>
                    <a:pt x="703589" y="30727"/>
                    <a:pt x="707013" y="24730"/>
                    <a:pt x="709866" y="18459"/>
                  </a:cubicBezTo>
                  <a:cubicBezTo>
                    <a:pt x="717553" y="10772"/>
                    <a:pt x="702178" y="31165"/>
                    <a:pt x="709866" y="21000"/>
                  </a:cubicBezTo>
                  <a:cubicBezTo>
                    <a:pt x="748366" y="-30206"/>
                    <a:pt x="838199" y="21000"/>
                    <a:pt x="797158" y="72207"/>
                  </a:cubicBezTo>
                  <a:close/>
                </a:path>
              </a:pathLst>
            </a:custGeom>
            <a:solidFill>
              <a:srgbClr val="FED0D6"/>
            </a:solidFill>
            <a:ln w="6346" cap="flat">
              <a:noFill/>
              <a:prstDash val="solid"/>
              <a:miter/>
            </a:ln>
          </p:spPr>
          <p:txBody>
            <a:bodyPr rtlCol="0" anchor="ctr"/>
            <a:lstStyle/>
            <a:p>
              <a:endParaRPr lang="zh-CN" altLang="en-US"/>
            </a:p>
          </p:txBody>
        </p:sp>
        <p:sp>
          <p:nvSpPr>
            <p:cNvPr id="58" name="任意多边形 57"/>
            <p:cNvSpPr/>
            <p:nvPr/>
          </p:nvSpPr>
          <p:spPr>
            <a:xfrm>
              <a:off x="5248839" y="3957542"/>
              <a:ext cx="415701" cy="712692"/>
            </a:xfrm>
            <a:custGeom>
              <a:avLst/>
              <a:gdLst>
                <a:gd name="connsiteX0" fmla="*/ 90290 w 367155"/>
                <a:gd name="connsiteY0" fmla="*/ 275691 h 629463"/>
                <a:gd name="connsiteX1" fmla="*/ 229361 w 367155"/>
                <a:gd name="connsiteY1" fmla="*/ 451738 h 629463"/>
                <a:gd name="connsiteX2" fmla="*/ 246959 w 367155"/>
                <a:gd name="connsiteY2" fmla="*/ 471877 h 629463"/>
                <a:gd name="connsiteX3" fmla="*/ 201979 w 367155"/>
                <a:gd name="connsiteY3" fmla="*/ 211016 h 629463"/>
                <a:gd name="connsiteX4" fmla="*/ 194292 w 367155"/>
                <a:gd name="connsiteY4" fmla="*/ 113241 h 629463"/>
                <a:gd name="connsiteX5" fmla="*/ 298420 w 367155"/>
                <a:gd name="connsiteY5" fmla="*/ 6952 h 629463"/>
                <a:gd name="connsiteX6" fmla="*/ 340732 w 367155"/>
                <a:gd name="connsiteY6" fmla="*/ 100280 h 629463"/>
                <a:gd name="connsiteX7" fmla="*/ 314748 w 367155"/>
                <a:gd name="connsiteY7" fmla="*/ 117624 h 629463"/>
                <a:gd name="connsiteX8" fmla="*/ 294544 w 367155"/>
                <a:gd name="connsiteY8" fmla="*/ 135286 h 629463"/>
                <a:gd name="connsiteX9" fmla="*/ 296006 w 367155"/>
                <a:gd name="connsiteY9" fmla="*/ 157077 h 629463"/>
                <a:gd name="connsiteX10" fmla="*/ 320402 w 367155"/>
                <a:gd name="connsiteY10" fmla="*/ 297927 h 629463"/>
                <a:gd name="connsiteX11" fmla="*/ 354518 w 367155"/>
                <a:gd name="connsiteY11" fmla="*/ 572194 h 629463"/>
                <a:gd name="connsiteX12" fmla="*/ 268560 w 367155"/>
                <a:gd name="connsiteY12" fmla="*/ 625243 h 629463"/>
                <a:gd name="connsiteX13" fmla="*/ 170785 w 367155"/>
                <a:gd name="connsiteY13" fmla="*/ 540237 h 629463"/>
                <a:gd name="connsiteX14" fmla="*/ 9668 w 367155"/>
                <a:gd name="connsiteY14" fmla="*/ 340176 h 629463"/>
                <a:gd name="connsiteX15" fmla="*/ 90290 w 367155"/>
                <a:gd name="connsiteY15" fmla="*/ 275437 h 62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155" h="629463">
                  <a:moveTo>
                    <a:pt x="90290" y="275691"/>
                  </a:moveTo>
                  <a:cubicBezTo>
                    <a:pt x="134762" y="336999"/>
                    <a:pt x="181013" y="394877"/>
                    <a:pt x="229361" y="451738"/>
                  </a:cubicBezTo>
                  <a:cubicBezTo>
                    <a:pt x="235714" y="459997"/>
                    <a:pt x="241432" y="465969"/>
                    <a:pt x="246959" y="471877"/>
                  </a:cubicBezTo>
                  <a:cubicBezTo>
                    <a:pt x="235460" y="384267"/>
                    <a:pt x="213478" y="298626"/>
                    <a:pt x="201979" y="211016"/>
                  </a:cubicBezTo>
                  <a:cubicBezTo>
                    <a:pt x="196325" y="179822"/>
                    <a:pt x="189273" y="146277"/>
                    <a:pt x="194292" y="113241"/>
                  </a:cubicBezTo>
                  <a:cubicBezTo>
                    <a:pt x="199692" y="62923"/>
                    <a:pt x="258395" y="30649"/>
                    <a:pt x="298420" y="6952"/>
                  </a:cubicBezTo>
                  <a:cubicBezTo>
                    <a:pt x="353692" y="-26593"/>
                    <a:pt x="396068" y="66735"/>
                    <a:pt x="340732" y="100280"/>
                  </a:cubicBezTo>
                  <a:cubicBezTo>
                    <a:pt x="351342" y="92593"/>
                    <a:pt x="319449" y="115528"/>
                    <a:pt x="314748" y="117624"/>
                  </a:cubicBezTo>
                  <a:cubicBezTo>
                    <a:pt x="304138" y="125311"/>
                    <a:pt x="296705" y="139924"/>
                    <a:pt x="294544" y="135286"/>
                  </a:cubicBezTo>
                  <a:cubicBezTo>
                    <a:pt x="294544" y="141004"/>
                    <a:pt x="296451" y="145642"/>
                    <a:pt x="296006" y="157077"/>
                  </a:cubicBezTo>
                  <a:cubicBezTo>
                    <a:pt x="303375" y="204409"/>
                    <a:pt x="310682" y="251740"/>
                    <a:pt x="320402" y="297927"/>
                  </a:cubicBezTo>
                  <a:cubicBezTo>
                    <a:pt x="335523" y="381090"/>
                    <a:pt x="369321" y="486744"/>
                    <a:pt x="354518" y="572194"/>
                  </a:cubicBezTo>
                  <a:cubicBezTo>
                    <a:pt x="348165" y="614442"/>
                    <a:pt x="311698" y="639474"/>
                    <a:pt x="268560" y="625243"/>
                  </a:cubicBezTo>
                  <a:cubicBezTo>
                    <a:pt x="230124" y="608915"/>
                    <a:pt x="198358" y="569906"/>
                    <a:pt x="170785" y="540237"/>
                  </a:cubicBezTo>
                  <a:cubicBezTo>
                    <a:pt x="113695" y="476343"/>
                    <a:pt x="59922" y="409571"/>
                    <a:pt x="9668" y="340176"/>
                  </a:cubicBezTo>
                  <a:cubicBezTo>
                    <a:pt x="-28451" y="287127"/>
                    <a:pt x="49821" y="223468"/>
                    <a:pt x="90290" y="275437"/>
                  </a:cubicBezTo>
                  <a:close/>
                </a:path>
              </a:pathLst>
            </a:custGeom>
            <a:solidFill>
              <a:srgbClr val="FED0D6"/>
            </a:solidFill>
            <a:ln w="6346" cap="flat">
              <a:noFill/>
              <a:prstDash val="solid"/>
              <a:miter/>
            </a:ln>
          </p:spPr>
          <p:txBody>
            <a:bodyPr rtlCol="0" anchor="ctr"/>
            <a:lstStyle/>
            <a:p>
              <a:endParaRPr lang="zh-CN" altLang="en-US"/>
            </a:p>
          </p:txBody>
        </p:sp>
        <p:sp>
          <p:nvSpPr>
            <p:cNvPr id="59" name="任意多边形 58"/>
            <p:cNvSpPr/>
            <p:nvPr/>
          </p:nvSpPr>
          <p:spPr>
            <a:xfrm>
              <a:off x="4494869" y="4089375"/>
              <a:ext cx="731188" cy="915335"/>
            </a:xfrm>
            <a:custGeom>
              <a:avLst/>
              <a:gdLst>
                <a:gd name="connsiteX0" fmla="*/ -514 w 645799"/>
                <a:gd name="connsiteY0" fmla="*/ 61416 h 808441"/>
                <a:gd name="connsiteX1" fmla="*/ 219877 w 645799"/>
                <a:gd name="connsiteY1" fmla="*/ -210 h 808441"/>
                <a:gd name="connsiteX2" fmla="*/ 333662 w 645799"/>
                <a:gd name="connsiteY2" fmla="*/ 71263 h 808441"/>
                <a:gd name="connsiteX3" fmla="*/ 441666 w 645799"/>
                <a:gd name="connsiteY3" fmla="*/ -210 h 808441"/>
                <a:gd name="connsiteX4" fmla="*/ 481564 w 645799"/>
                <a:gd name="connsiteY4" fmla="*/ 3475 h 808441"/>
                <a:gd name="connsiteX5" fmla="*/ 625527 w 645799"/>
                <a:gd name="connsiteY5" fmla="*/ 23360 h 808441"/>
                <a:gd name="connsiteX6" fmla="*/ 637598 w 645799"/>
                <a:gd name="connsiteY6" fmla="*/ 333459 h 808441"/>
                <a:gd name="connsiteX7" fmla="*/ 645285 w 645799"/>
                <a:gd name="connsiteY7" fmla="*/ 792920 h 808441"/>
                <a:gd name="connsiteX8" fmla="*/ 384488 w 645799"/>
                <a:gd name="connsiteY8" fmla="*/ 808231 h 808441"/>
                <a:gd name="connsiteX9" fmla="*/ 20006 w 645799"/>
                <a:gd name="connsiteY9" fmla="*/ 792920 h 808441"/>
                <a:gd name="connsiteX10" fmla="*/ 27694 w 645799"/>
                <a:gd name="connsiteY10" fmla="*/ 333459 h 808441"/>
                <a:gd name="connsiteX11" fmla="*/ -514 w 645799"/>
                <a:gd name="connsiteY11" fmla="*/ 61416 h 80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799" h="808441">
                  <a:moveTo>
                    <a:pt x="-514" y="61416"/>
                  </a:moveTo>
                  <a:lnTo>
                    <a:pt x="219877" y="-210"/>
                  </a:lnTo>
                  <a:cubicBezTo>
                    <a:pt x="235252" y="69103"/>
                    <a:pt x="308250" y="71263"/>
                    <a:pt x="333662" y="71263"/>
                  </a:cubicBezTo>
                  <a:cubicBezTo>
                    <a:pt x="365428" y="71263"/>
                    <a:pt x="426292" y="69103"/>
                    <a:pt x="441666" y="-210"/>
                  </a:cubicBezTo>
                  <a:lnTo>
                    <a:pt x="481564" y="3475"/>
                  </a:lnTo>
                  <a:cubicBezTo>
                    <a:pt x="594142" y="14085"/>
                    <a:pt x="625527" y="23360"/>
                    <a:pt x="625527" y="23360"/>
                  </a:cubicBezTo>
                  <a:cubicBezTo>
                    <a:pt x="597382" y="336508"/>
                    <a:pt x="658436" y="258428"/>
                    <a:pt x="637598" y="333459"/>
                  </a:cubicBezTo>
                  <a:cubicBezTo>
                    <a:pt x="581436" y="535045"/>
                    <a:pt x="645285" y="792920"/>
                    <a:pt x="645285" y="792920"/>
                  </a:cubicBezTo>
                  <a:cubicBezTo>
                    <a:pt x="543317" y="808231"/>
                    <a:pt x="455770" y="808231"/>
                    <a:pt x="384488" y="808231"/>
                  </a:cubicBezTo>
                  <a:cubicBezTo>
                    <a:pt x="17401" y="808231"/>
                    <a:pt x="20006" y="792920"/>
                    <a:pt x="20006" y="792920"/>
                  </a:cubicBezTo>
                  <a:cubicBezTo>
                    <a:pt x="20006" y="792920"/>
                    <a:pt x="85889" y="477866"/>
                    <a:pt x="27694" y="333459"/>
                  </a:cubicBezTo>
                  <a:cubicBezTo>
                    <a:pt x="2281" y="269927"/>
                    <a:pt x="-514" y="61416"/>
                    <a:pt x="-514" y="61416"/>
                  </a:cubicBezTo>
                  <a:close/>
                </a:path>
              </a:pathLst>
            </a:custGeom>
            <a:solidFill>
              <a:srgbClr val="BE5ED3"/>
            </a:solidFill>
            <a:ln w="6346" cap="flat">
              <a:noFill/>
              <a:prstDash val="solid"/>
              <a:miter/>
            </a:ln>
          </p:spPr>
          <p:txBody>
            <a:bodyPr rtlCol="0" anchor="ctr"/>
            <a:lstStyle/>
            <a:p>
              <a:endParaRPr lang="zh-CN" altLang="en-US"/>
            </a:p>
          </p:txBody>
        </p:sp>
        <p:sp>
          <p:nvSpPr>
            <p:cNvPr id="60" name="任意多边形 59"/>
            <p:cNvSpPr/>
            <p:nvPr/>
          </p:nvSpPr>
          <p:spPr>
            <a:xfrm>
              <a:off x="4736560" y="4414867"/>
              <a:ext cx="302114" cy="302114"/>
            </a:xfrm>
            <a:custGeom>
              <a:avLst/>
              <a:gdLst>
                <a:gd name="connsiteX0" fmla="*/ 266833 w 266833"/>
                <a:gd name="connsiteY0" fmla="*/ 133417 h 266833"/>
                <a:gd name="connsiteX1" fmla="*/ 133417 w 266833"/>
                <a:gd name="connsiteY1" fmla="*/ 266833 h 266833"/>
                <a:gd name="connsiteX2" fmla="*/ 0 w 266833"/>
                <a:gd name="connsiteY2" fmla="*/ 133417 h 266833"/>
                <a:gd name="connsiteX3" fmla="*/ 133417 w 266833"/>
                <a:gd name="connsiteY3" fmla="*/ 0 h 266833"/>
                <a:gd name="connsiteX4" fmla="*/ 266833 w 266833"/>
                <a:gd name="connsiteY4" fmla="*/ 133417 h 266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33" h="266833">
                  <a:moveTo>
                    <a:pt x="266833" y="133417"/>
                  </a:moveTo>
                  <a:cubicBezTo>
                    <a:pt x="266833" y="207101"/>
                    <a:pt x="207101" y="266833"/>
                    <a:pt x="133417" y="266833"/>
                  </a:cubicBezTo>
                  <a:cubicBezTo>
                    <a:pt x="59733" y="266833"/>
                    <a:pt x="0" y="207101"/>
                    <a:pt x="0" y="133417"/>
                  </a:cubicBezTo>
                  <a:cubicBezTo>
                    <a:pt x="0" y="59733"/>
                    <a:pt x="59733" y="0"/>
                    <a:pt x="133417" y="0"/>
                  </a:cubicBezTo>
                  <a:cubicBezTo>
                    <a:pt x="207101" y="0"/>
                    <a:pt x="266833" y="59733"/>
                    <a:pt x="266833" y="133417"/>
                  </a:cubicBezTo>
                  <a:close/>
                </a:path>
              </a:pathLst>
            </a:custGeom>
            <a:solidFill>
              <a:srgbClr val="FFC545"/>
            </a:solidFill>
            <a:ln w="6346" cap="flat">
              <a:noFill/>
              <a:prstDash val="solid"/>
              <a:miter/>
            </a:ln>
          </p:spPr>
          <p:txBody>
            <a:bodyPr rtlCol="0" anchor="ctr"/>
            <a:lstStyle/>
            <a:p>
              <a:endParaRPr lang="zh-CN" altLang="en-US"/>
            </a:p>
          </p:txBody>
        </p:sp>
        <p:sp>
          <p:nvSpPr>
            <p:cNvPr id="61" name="任意多边形 60"/>
            <p:cNvSpPr/>
            <p:nvPr/>
          </p:nvSpPr>
          <p:spPr>
            <a:xfrm>
              <a:off x="4808492" y="4501185"/>
              <a:ext cx="28772" cy="57545"/>
            </a:xfrm>
            <a:custGeom>
              <a:avLst/>
              <a:gdLst>
                <a:gd name="connsiteX0" fmla="*/ 25413 w 25412"/>
                <a:gd name="connsiteY0" fmla="*/ 25413 h 50825"/>
                <a:gd name="connsiteX1" fmla="*/ 12706 w 25412"/>
                <a:gd name="connsiteY1" fmla="*/ 50825 h 50825"/>
                <a:gd name="connsiteX2" fmla="*/ 0 w 25412"/>
                <a:gd name="connsiteY2" fmla="*/ 25413 h 50825"/>
                <a:gd name="connsiteX3" fmla="*/ 12706 w 25412"/>
                <a:gd name="connsiteY3" fmla="*/ 0 h 50825"/>
                <a:gd name="connsiteX4" fmla="*/ 25413 w 25412"/>
                <a:gd name="connsiteY4" fmla="*/ 25413 h 5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2" h="50825">
                  <a:moveTo>
                    <a:pt x="25413" y="25413"/>
                  </a:moveTo>
                  <a:cubicBezTo>
                    <a:pt x="25413" y="39448"/>
                    <a:pt x="19724" y="50825"/>
                    <a:pt x="12706" y="50825"/>
                  </a:cubicBezTo>
                  <a:cubicBezTo>
                    <a:pt x="5689" y="50825"/>
                    <a:pt x="0" y="39448"/>
                    <a:pt x="0" y="25413"/>
                  </a:cubicBezTo>
                  <a:cubicBezTo>
                    <a:pt x="0" y="11378"/>
                    <a:pt x="5689" y="0"/>
                    <a:pt x="12706" y="0"/>
                  </a:cubicBezTo>
                  <a:cubicBezTo>
                    <a:pt x="19724" y="0"/>
                    <a:pt x="25413" y="11378"/>
                    <a:pt x="25413" y="25413"/>
                  </a:cubicBezTo>
                  <a:close/>
                </a:path>
              </a:pathLst>
            </a:custGeom>
            <a:solidFill>
              <a:srgbClr val="00002B"/>
            </a:solidFill>
            <a:ln w="6346" cap="flat">
              <a:noFill/>
              <a:prstDash val="solid"/>
              <a:miter/>
            </a:ln>
          </p:spPr>
          <p:txBody>
            <a:bodyPr rtlCol="0" anchor="ctr"/>
            <a:lstStyle/>
            <a:p>
              <a:endParaRPr lang="zh-CN" altLang="en-US"/>
            </a:p>
          </p:txBody>
        </p:sp>
        <p:sp>
          <p:nvSpPr>
            <p:cNvPr id="62" name="任意多边形 61"/>
            <p:cNvSpPr/>
            <p:nvPr/>
          </p:nvSpPr>
          <p:spPr>
            <a:xfrm>
              <a:off x="4937970" y="4501185"/>
              <a:ext cx="28772" cy="57545"/>
            </a:xfrm>
            <a:custGeom>
              <a:avLst/>
              <a:gdLst>
                <a:gd name="connsiteX0" fmla="*/ 25413 w 25412"/>
                <a:gd name="connsiteY0" fmla="*/ 25413 h 50825"/>
                <a:gd name="connsiteX1" fmla="*/ 12706 w 25412"/>
                <a:gd name="connsiteY1" fmla="*/ 50825 h 50825"/>
                <a:gd name="connsiteX2" fmla="*/ 0 w 25412"/>
                <a:gd name="connsiteY2" fmla="*/ 25413 h 50825"/>
                <a:gd name="connsiteX3" fmla="*/ 12706 w 25412"/>
                <a:gd name="connsiteY3" fmla="*/ 0 h 50825"/>
                <a:gd name="connsiteX4" fmla="*/ 25413 w 25412"/>
                <a:gd name="connsiteY4" fmla="*/ 25413 h 50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2" h="50825">
                  <a:moveTo>
                    <a:pt x="25413" y="25413"/>
                  </a:moveTo>
                  <a:cubicBezTo>
                    <a:pt x="25413" y="39448"/>
                    <a:pt x="19724" y="50825"/>
                    <a:pt x="12706" y="50825"/>
                  </a:cubicBezTo>
                  <a:cubicBezTo>
                    <a:pt x="5689" y="50825"/>
                    <a:pt x="0" y="39448"/>
                    <a:pt x="0" y="25413"/>
                  </a:cubicBezTo>
                  <a:cubicBezTo>
                    <a:pt x="0" y="11378"/>
                    <a:pt x="5689" y="0"/>
                    <a:pt x="12706" y="0"/>
                  </a:cubicBezTo>
                  <a:cubicBezTo>
                    <a:pt x="19724" y="0"/>
                    <a:pt x="25413" y="11378"/>
                    <a:pt x="25413" y="25413"/>
                  </a:cubicBezTo>
                  <a:close/>
                </a:path>
              </a:pathLst>
            </a:custGeom>
            <a:solidFill>
              <a:srgbClr val="00002B"/>
            </a:solidFill>
            <a:ln w="6346" cap="flat">
              <a:noFill/>
              <a:prstDash val="solid"/>
              <a:miter/>
            </a:ln>
          </p:spPr>
          <p:txBody>
            <a:bodyPr rtlCol="0" anchor="ctr"/>
            <a:lstStyle/>
            <a:p>
              <a:endParaRPr lang="zh-CN" altLang="en-US"/>
            </a:p>
          </p:txBody>
        </p:sp>
        <p:sp>
          <p:nvSpPr>
            <p:cNvPr id="63" name="任意多边形 62"/>
            <p:cNvSpPr/>
            <p:nvPr/>
          </p:nvSpPr>
          <p:spPr>
            <a:xfrm>
              <a:off x="4809355" y="4601890"/>
              <a:ext cx="156524" cy="64640"/>
            </a:xfrm>
            <a:custGeom>
              <a:avLst/>
              <a:gdLst>
                <a:gd name="connsiteX0" fmla="*/ -514 w 138245"/>
                <a:gd name="connsiteY0" fmla="*/ -210 h 57091"/>
                <a:gd name="connsiteX1" fmla="*/ 81924 w 138245"/>
                <a:gd name="connsiteY1" fmla="*/ 55596 h 57091"/>
                <a:gd name="connsiteX2" fmla="*/ 137731 w 138245"/>
                <a:gd name="connsiteY2" fmla="*/ -210 h 57091"/>
              </a:gdLst>
              <a:ahLst/>
              <a:cxnLst>
                <a:cxn ang="0">
                  <a:pos x="connsiteX0" y="connsiteY0"/>
                </a:cxn>
                <a:cxn ang="0">
                  <a:pos x="connsiteX1" y="connsiteY1"/>
                </a:cxn>
                <a:cxn ang="0">
                  <a:pos x="connsiteX2" y="connsiteY2"/>
                </a:cxn>
              </a:cxnLst>
              <a:rect l="l" t="t" r="r" b="b"/>
              <a:pathLst>
                <a:path w="138245" h="57091">
                  <a:moveTo>
                    <a:pt x="-514" y="-210"/>
                  </a:moveTo>
                  <a:cubicBezTo>
                    <a:pt x="6836" y="37966"/>
                    <a:pt x="43748" y="62953"/>
                    <a:pt x="81924" y="55596"/>
                  </a:cubicBezTo>
                  <a:cubicBezTo>
                    <a:pt x="110183" y="50152"/>
                    <a:pt x="132286" y="28055"/>
                    <a:pt x="137731" y="-210"/>
                  </a:cubicBezTo>
                  <a:close/>
                </a:path>
              </a:pathLst>
            </a:custGeom>
            <a:solidFill>
              <a:srgbClr val="E27AA5"/>
            </a:solidFill>
            <a:ln w="6346" cap="flat">
              <a:noFill/>
              <a:prstDash val="solid"/>
              <a:miter/>
            </a:ln>
          </p:spPr>
          <p:txBody>
            <a:bodyPr rtlCol="0" anchor="ctr"/>
            <a:lstStyle/>
            <a:p>
              <a:endParaRPr lang="zh-CN" altLang="en-US"/>
            </a:p>
          </p:txBody>
        </p:sp>
        <p:sp>
          <p:nvSpPr>
            <p:cNvPr id="64" name="任意多边形 63"/>
            <p:cNvSpPr/>
            <p:nvPr/>
          </p:nvSpPr>
          <p:spPr>
            <a:xfrm>
              <a:off x="4509837" y="4987374"/>
              <a:ext cx="724245" cy="307437"/>
            </a:xfrm>
            <a:custGeom>
              <a:avLst/>
              <a:gdLst>
                <a:gd name="connsiteX0" fmla="*/ 6214 w 639667"/>
                <a:gd name="connsiteY0" fmla="*/ -210 h 271534"/>
                <a:gd name="connsiteX1" fmla="*/ 632637 w 639667"/>
                <a:gd name="connsiteY1" fmla="*/ -210 h 271534"/>
                <a:gd name="connsiteX2" fmla="*/ 537657 w 639667"/>
                <a:gd name="connsiteY2" fmla="*/ 271325 h 271534"/>
                <a:gd name="connsiteX3" fmla="*/ 101194 w 639667"/>
                <a:gd name="connsiteY3" fmla="*/ 271325 h 271534"/>
                <a:gd name="connsiteX4" fmla="*/ 5897 w 639667"/>
                <a:gd name="connsiteY4" fmla="*/ -210 h 271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67" h="271534">
                  <a:moveTo>
                    <a:pt x="6214" y="-210"/>
                  </a:moveTo>
                  <a:cubicBezTo>
                    <a:pt x="295029" y="15101"/>
                    <a:pt x="632637" y="-210"/>
                    <a:pt x="632637" y="-210"/>
                  </a:cubicBezTo>
                  <a:cubicBezTo>
                    <a:pt x="632637" y="-210"/>
                    <a:pt x="676283" y="271325"/>
                    <a:pt x="537657" y="271325"/>
                  </a:cubicBezTo>
                  <a:lnTo>
                    <a:pt x="101194" y="271325"/>
                  </a:lnTo>
                  <a:cubicBezTo>
                    <a:pt x="-37432" y="271325"/>
                    <a:pt x="5897" y="-210"/>
                    <a:pt x="5897" y="-210"/>
                  </a:cubicBezTo>
                  <a:close/>
                </a:path>
              </a:pathLst>
            </a:custGeom>
            <a:solidFill>
              <a:srgbClr val="00002B"/>
            </a:solidFill>
            <a:ln w="6346" cap="flat">
              <a:noFill/>
              <a:prstDash val="solid"/>
              <a:miter/>
            </a:ln>
          </p:spPr>
          <p:txBody>
            <a:bodyPr rtlCol="0" anchor="ctr"/>
            <a:lstStyle/>
            <a:p>
              <a:endParaRPr lang="zh-CN" altLang="en-US"/>
            </a:p>
          </p:txBody>
        </p:sp>
        <p:sp>
          <p:nvSpPr>
            <p:cNvPr id="65" name="任意多边形 64"/>
            <p:cNvSpPr/>
            <p:nvPr/>
          </p:nvSpPr>
          <p:spPr>
            <a:xfrm>
              <a:off x="5524719" y="5246473"/>
              <a:ext cx="230304" cy="183920"/>
            </a:xfrm>
            <a:custGeom>
              <a:avLst/>
              <a:gdLst>
                <a:gd name="connsiteX0" fmla="*/ 27630 w 203409"/>
                <a:gd name="connsiteY0" fmla="*/ -210 h 162442"/>
                <a:gd name="connsiteX1" fmla="*/ 202787 w 203409"/>
                <a:gd name="connsiteY1" fmla="*/ 97057 h 162442"/>
                <a:gd name="connsiteX2" fmla="*/ -514 w 203409"/>
                <a:gd name="connsiteY2" fmla="*/ 161034 h 162442"/>
                <a:gd name="connsiteX3" fmla="*/ 27630 w 203409"/>
                <a:gd name="connsiteY3" fmla="*/ -210 h 162442"/>
              </a:gdLst>
              <a:ahLst/>
              <a:cxnLst>
                <a:cxn ang="0">
                  <a:pos x="connsiteX0" y="connsiteY0"/>
                </a:cxn>
                <a:cxn ang="0">
                  <a:pos x="connsiteX1" y="connsiteY1"/>
                </a:cxn>
                <a:cxn ang="0">
                  <a:pos x="connsiteX2" y="connsiteY2"/>
                </a:cxn>
                <a:cxn ang="0">
                  <a:pos x="connsiteX3" y="connsiteY3"/>
                </a:cxn>
              </a:cxnLst>
              <a:rect l="l" t="t" r="r" b="b"/>
              <a:pathLst>
                <a:path w="203409" h="162442">
                  <a:moveTo>
                    <a:pt x="27630" y="-210"/>
                  </a:moveTo>
                  <a:cubicBezTo>
                    <a:pt x="27630" y="-210"/>
                    <a:pt x="207933" y="20247"/>
                    <a:pt x="202787" y="97057"/>
                  </a:cubicBezTo>
                  <a:cubicBezTo>
                    <a:pt x="200246" y="176408"/>
                    <a:pt x="-514" y="161034"/>
                    <a:pt x="-514" y="161034"/>
                  </a:cubicBezTo>
                  <a:lnTo>
                    <a:pt x="27630" y="-210"/>
                  </a:lnTo>
                  <a:close/>
                </a:path>
              </a:pathLst>
            </a:custGeom>
            <a:solidFill>
              <a:srgbClr val="00002B"/>
            </a:solidFill>
            <a:ln w="6346" cap="flat">
              <a:noFill/>
              <a:prstDash val="solid"/>
              <a:miter/>
            </a:ln>
          </p:spPr>
          <p:txBody>
            <a:bodyPr rtlCol="0" anchor="ctr"/>
            <a:lstStyle/>
            <a:p>
              <a:endParaRPr lang="zh-CN" altLang="en-US"/>
            </a:p>
          </p:txBody>
        </p:sp>
        <p:sp>
          <p:nvSpPr>
            <p:cNvPr id="66" name="任意多边形 65"/>
            <p:cNvSpPr/>
            <p:nvPr/>
          </p:nvSpPr>
          <p:spPr>
            <a:xfrm>
              <a:off x="4100646" y="5006258"/>
              <a:ext cx="1488236" cy="437236"/>
            </a:xfrm>
            <a:custGeom>
              <a:avLst/>
              <a:gdLst>
                <a:gd name="connsiteX0" fmla="*/ 1313924 w 1314438"/>
                <a:gd name="connsiteY0" fmla="*/ 208966 h 386175"/>
                <a:gd name="connsiteX1" fmla="*/ 2820 w 1314438"/>
                <a:gd name="connsiteY1" fmla="*/ 90797 h 386175"/>
                <a:gd name="connsiteX2" fmla="*/ 1293403 w 1314438"/>
                <a:gd name="connsiteY2" fmla="*/ 385966 h 386175"/>
                <a:gd name="connsiteX3" fmla="*/ 1313924 w 1314438"/>
                <a:gd name="connsiteY3" fmla="*/ 208712 h 386175"/>
              </a:gdLst>
              <a:ahLst/>
              <a:cxnLst>
                <a:cxn ang="0">
                  <a:pos x="connsiteX0" y="connsiteY0"/>
                </a:cxn>
                <a:cxn ang="0">
                  <a:pos x="connsiteX1" y="connsiteY1"/>
                </a:cxn>
                <a:cxn ang="0">
                  <a:pos x="connsiteX2" y="connsiteY2"/>
                </a:cxn>
                <a:cxn ang="0">
                  <a:pos x="connsiteX3" y="connsiteY3"/>
                </a:cxn>
              </a:cxnLst>
              <a:rect l="l" t="t" r="r" b="b"/>
              <a:pathLst>
                <a:path w="1314438" h="386175">
                  <a:moveTo>
                    <a:pt x="1313924" y="208966"/>
                  </a:moveTo>
                  <a:cubicBezTo>
                    <a:pt x="1313924" y="208966"/>
                    <a:pt x="82361" y="-168603"/>
                    <a:pt x="2820" y="90797"/>
                  </a:cubicBezTo>
                  <a:cubicBezTo>
                    <a:pt x="-76722" y="347847"/>
                    <a:pt x="1293403" y="385966"/>
                    <a:pt x="1293403" y="385966"/>
                  </a:cubicBezTo>
                  <a:lnTo>
                    <a:pt x="1313924" y="208712"/>
                  </a:lnTo>
                  <a:close/>
                </a:path>
              </a:pathLst>
            </a:custGeom>
            <a:solidFill>
              <a:srgbClr val="1E2160"/>
            </a:solidFill>
            <a:ln w="6346" cap="flat">
              <a:noFill/>
              <a:prstDash val="solid"/>
              <a:miter/>
            </a:ln>
          </p:spPr>
          <p:txBody>
            <a:bodyPr rtlCol="0" anchor="ctr"/>
            <a:lstStyle/>
            <a:p>
              <a:endParaRPr lang="zh-CN" altLang="en-US"/>
            </a:p>
          </p:txBody>
        </p:sp>
        <p:sp>
          <p:nvSpPr>
            <p:cNvPr id="67" name="任意多边形 66"/>
            <p:cNvSpPr/>
            <p:nvPr/>
          </p:nvSpPr>
          <p:spPr>
            <a:xfrm>
              <a:off x="4002665" y="5286755"/>
              <a:ext cx="235837" cy="184637"/>
            </a:xfrm>
            <a:custGeom>
              <a:avLst/>
              <a:gdLst>
                <a:gd name="connsiteX0" fmla="*/ 169282 w 208296"/>
                <a:gd name="connsiteY0" fmla="*/ -210 h 163075"/>
                <a:gd name="connsiteX1" fmla="*/ -94 w 208296"/>
                <a:gd name="connsiteY1" fmla="*/ 109382 h 163075"/>
                <a:gd name="connsiteX2" fmla="*/ 207782 w 208296"/>
                <a:gd name="connsiteY2" fmla="*/ 157857 h 163075"/>
                <a:gd name="connsiteX3" fmla="*/ 169282 w 208296"/>
                <a:gd name="connsiteY3" fmla="*/ -210 h 163075"/>
              </a:gdLst>
              <a:ahLst/>
              <a:cxnLst>
                <a:cxn ang="0">
                  <a:pos x="connsiteX0" y="connsiteY0"/>
                </a:cxn>
                <a:cxn ang="0">
                  <a:pos x="connsiteX1" y="connsiteY1"/>
                </a:cxn>
                <a:cxn ang="0">
                  <a:pos x="connsiteX2" y="connsiteY2"/>
                </a:cxn>
                <a:cxn ang="0">
                  <a:pos x="connsiteX3" y="connsiteY3"/>
                </a:cxn>
              </a:cxnLst>
              <a:rect l="l" t="t" r="r" b="b"/>
              <a:pathLst>
                <a:path w="208296" h="163075">
                  <a:moveTo>
                    <a:pt x="169282" y="-210"/>
                  </a:moveTo>
                  <a:cubicBezTo>
                    <a:pt x="169282" y="-210"/>
                    <a:pt x="-10322" y="32890"/>
                    <a:pt x="-94" y="109382"/>
                  </a:cubicBezTo>
                  <a:cubicBezTo>
                    <a:pt x="10135" y="185874"/>
                    <a:pt x="207782" y="157857"/>
                    <a:pt x="207782" y="157857"/>
                  </a:cubicBezTo>
                  <a:lnTo>
                    <a:pt x="169282" y="-210"/>
                  </a:lnTo>
                  <a:close/>
                </a:path>
              </a:pathLst>
            </a:custGeom>
            <a:solidFill>
              <a:srgbClr val="00002B"/>
            </a:solidFill>
            <a:ln w="6346" cap="flat">
              <a:noFill/>
              <a:prstDash val="solid"/>
              <a:miter/>
            </a:ln>
          </p:spPr>
          <p:txBody>
            <a:bodyPr rtlCol="0" anchor="ctr"/>
            <a:lstStyle/>
            <a:p>
              <a:endParaRPr lang="zh-CN" altLang="en-US"/>
            </a:p>
          </p:txBody>
        </p:sp>
        <p:sp>
          <p:nvSpPr>
            <p:cNvPr id="68" name="任意多边形 67"/>
            <p:cNvSpPr/>
            <p:nvPr/>
          </p:nvSpPr>
          <p:spPr>
            <a:xfrm>
              <a:off x="4163334" y="4959760"/>
              <a:ext cx="1475212" cy="524448"/>
            </a:xfrm>
            <a:custGeom>
              <a:avLst/>
              <a:gdLst>
                <a:gd name="connsiteX0" fmla="*/ -514 w 1302935"/>
                <a:gd name="connsiteY0" fmla="*/ 288407 h 463202"/>
                <a:gd name="connsiteX1" fmla="*/ 1297439 w 1302935"/>
                <a:gd name="connsiteY1" fmla="*/ 75449 h 463202"/>
                <a:gd name="connsiteX2" fmla="*/ 30298 w 1302935"/>
                <a:gd name="connsiteY2" fmla="*/ 462992 h 463202"/>
                <a:gd name="connsiteX3" fmla="*/ -514 w 1302935"/>
                <a:gd name="connsiteY3" fmla="*/ 288535 h 463202"/>
              </a:gdLst>
              <a:ahLst/>
              <a:cxnLst>
                <a:cxn ang="0">
                  <a:pos x="connsiteX0" y="connsiteY0"/>
                </a:cxn>
                <a:cxn ang="0">
                  <a:pos x="connsiteX1" y="connsiteY1"/>
                </a:cxn>
                <a:cxn ang="0">
                  <a:pos x="connsiteX2" y="connsiteY2"/>
                </a:cxn>
                <a:cxn ang="0">
                  <a:pos x="connsiteX3" y="connsiteY3"/>
                </a:cxn>
              </a:cxnLst>
              <a:rect l="l" t="t" r="r" b="b"/>
              <a:pathLst>
                <a:path w="1302935" h="463202">
                  <a:moveTo>
                    <a:pt x="-514" y="288407"/>
                  </a:moveTo>
                  <a:cubicBezTo>
                    <a:pt x="-514" y="288407"/>
                    <a:pt x="1197376" y="-178551"/>
                    <a:pt x="1297439" y="75449"/>
                  </a:cubicBezTo>
                  <a:cubicBezTo>
                    <a:pt x="1394896" y="326908"/>
                    <a:pt x="30298" y="462992"/>
                    <a:pt x="30298" y="462992"/>
                  </a:cubicBezTo>
                  <a:lnTo>
                    <a:pt x="-514" y="288535"/>
                  </a:lnTo>
                  <a:close/>
                </a:path>
              </a:pathLst>
            </a:custGeom>
            <a:solidFill>
              <a:srgbClr val="2A3072"/>
            </a:solidFill>
            <a:ln w="6346" cap="flat">
              <a:noFill/>
              <a:prstDash val="solid"/>
              <a:miter/>
            </a:ln>
          </p:spPr>
          <p:txBody>
            <a:bodyPr rtlCol="0" anchor="ctr"/>
            <a:lstStyle/>
            <a:p>
              <a:endParaRPr lang="zh-CN" altLang="en-US"/>
            </a:p>
          </p:txBody>
        </p:sp>
        <p:sp>
          <p:nvSpPr>
            <p:cNvPr id="69" name="任意多边形 68"/>
            <p:cNvSpPr/>
            <p:nvPr/>
          </p:nvSpPr>
          <p:spPr>
            <a:xfrm>
              <a:off x="4197069" y="4159220"/>
              <a:ext cx="334881" cy="457055"/>
            </a:xfrm>
            <a:custGeom>
              <a:avLst/>
              <a:gdLst>
                <a:gd name="connsiteX0" fmla="*/ 262507 w 295773"/>
                <a:gd name="connsiteY0" fmla="*/ -210 h 403680"/>
                <a:gd name="connsiteX1" fmla="*/ -514 w 295773"/>
                <a:gd name="connsiteY1" fmla="*/ 206522 h 403680"/>
                <a:gd name="connsiteX2" fmla="*/ 151962 w 295773"/>
                <a:gd name="connsiteY2" fmla="*/ 403470 h 403680"/>
                <a:gd name="connsiteX3" fmla="*/ 290969 w 295773"/>
                <a:gd name="connsiteY3" fmla="*/ 272468 h 403680"/>
                <a:gd name="connsiteX4" fmla="*/ 262507 w 295773"/>
                <a:gd name="connsiteY4" fmla="*/ -210 h 40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3" h="403680">
                  <a:moveTo>
                    <a:pt x="262507" y="-210"/>
                  </a:moveTo>
                  <a:cubicBezTo>
                    <a:pt x="262507" y="-210"/>
                    <a:pt x="113843" y="47693"/>
                    <a:pt x="-514" y="206522"/>
                  </a:cubicBezTo>
                  <a:lnTo>
                    <a:pt x="151962" y="403470"/>
                  </a:lnTo>
                  <a:cubicBezTo>
                    <a:pt x="151962" y="403470"/>
                    <a:pt x="278326" y="317766"/>
                    <a:pt x="290969" y="272468"/>
                  </a:cubicBezTo>
                  <a:cubicBezTo>
                    <a:pt x="309393" y="206395"/>
                    <a:pt x="262507" y="-210"/>
                    <a:pt x="262507" y="-210"/>
                  </a:cubicBezTo>
                  <a:close/>
                </a:path>
              </a:pathLst>
            </a:custGeom>
            <a:solidFill>
              <a:srgbClr val="BE5ED3"/>
            </a:solidFill>
            <a:ln w="6346" cap="flat">
              <a:noFill/>
              <a:prstDash val="solid"/>
              <a:miter/>
            </a:ln>
          </p:spPr>
          <p:txBody>
            <a:bodyPr rtlCol="0" anchor="ctr"/>
            <a:lstStyle/>
            <a:p>
              <a:endParaRPr lang="zh-CN" altLang="en-US"/>
            </a:p>
          </p:txBody>
        </p:sp>
        <p:sp>
          <p:nvSpPr>
            <p:cNvPr id="70" name="任意多边形 69"/>
            <p:cNvSpPr/>
            <p:nvPr/>
          </p:nvSpPr>
          <p:spPr>
            <a:xfrm>
              <a:off x="5168201" y="4116061"/>
              <a:ext cx="316452" cy="449862"/>
            </a:xfrm>
            <a:custGeom>
              <a:avLst/>
              <a:gdLst>
                <a:gd name="connsiteX0" fmla="*/ 30827 w 279496"/>
                <a:gd name="connsiteY0" fmla="*/ -210 h 397327"/>
                <a:gd name="connsiteX1" fmla="*/ 278982 w 279496"/>
                <a:gd name="connsiteY1" fmla="*/ 203092 h 397327"/>
                <a:gd name="connsiteX2" fmla="*/ 134892 w 279496"/>
                <a:gd name="connsiteY2" fmla="*/ 397117 h 397327"/>
                <a:gd name="connsiteX3" fmla="*/ 3508 w 279496"/>
                <a:gd name="connsiteY3" fmla="*/ 268148 h 397327"/>
                <a:gd name="connsiteX4" fmla="*/ 30827 w 279496"/>
                <a:gd name="connsiteY4" fmla="*/ -210 h 39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96" h="397327">
                  <a:moveTo>
                    <a:pt x="30827" y="-210"/>
                  </a:moveTo>
                  <a:cubicBezTo>
                    <a:pt x="30827" y="-210"/>
                    <a:pt x="161575" y="21899"/>
                    <a:pt x="278982" y="203092"/>
                  </a:cubicBezTo>
                  <a:lnTo>
                    <a:pt x="134892" y="397117"/>
                  </a:lnTo>
                  <a:cubicBezTo>
                    <a:pt x="134892" y="397117"/>
                    <a:pt x="15452" y="312747"/>
                    <a:pt x="3508" y="268148"/>
                  </a:cubicBezTo>
                  <a:cubicBezTo>
                    <a:pt x="-13899" y="203155"/>
                    <a:pt x="30827" y="-210"/>
                    <a:pt x="30827" y="-210"/>
                  </a:cubicBezTo>
                  <a:close/>
                </a:path>
              </a:pathLst>
            </a:custGeom>
            <a:solidFill>
              <a:srgbClr val="BE5ED3"/>
            </a:solidFill>
            <a:ln w="6346" cap="flat">
              <a:noFill/>
              <a:prstDash val="solid"/>
              <a:miter/>
            </a:ln>
          </p:spPr>
          <p:txBody>
            <a:bodyPr rtlCol="0" anchor="ctr"/>
            <a:lstStyle/>
            <a:p>
              <a:endParaRPr lang="zh-CN" altLang="en-US"/>
            </a:p>
          </p:txBody>
        </p:sp>
        <p:sp>
          <p:nvSpPr>
            <p:cNvPr id="71" name="任意多边形 70"/>
            <p:cNvSpPr/>
            <p:nvPr/>
          </p:nvSpPr>
          <p:spPr>
            <a:xfrm>
              <a:off x="3207781" y="3560975"/>
              <a:ext cx="1486066" cy="1759003"/>
            </a:xfrm>
            <a:custGeom>
              <a:avLst/>
              <a:gdLst>
                <a:gd name="connsiteX0" fmla="*/ 933471 w 1312521"/>
                <a:gd name="connsiteY0" fmla="*/ 872704 h 1553585"/>
                <a:gd name="connsiteX1" fmla="*/ 1030738 w 1312521"/>
                <a:gd name="connsiteY1" fmla="*/ 1006121 h 1553585"/>
                <a:gd name="connsiteX2" fmla="*/ 1002848 w 1312521"/>
                <a:gd name="connsiteY2" fmla="*/ 1177656 h 1553585"/>
                <a:gd name="connsiteX3" fmla="*/ 831211 w 1312521"/>
                <a:gd name="connsiteY3" fmla="*/ 1152962 h 1553585"/>
                <a:gd name="connsiteX4" fmla="*/ 830677 w 1312521"/>
                <a:gd name="connsiteY4" fmla="*/ 1152244 h 1553585"/>
                <a:gd name="connsiteX5" fmla="*/ 674897 w 1312521"/>
                <a:gd name="connsiteY5" fmla="*/ 940874 h 1553585"/>
                <a:gd name="connsiteX6" fmla="*/ 674008 w 1312521"/>
                <a:gd name="connsiteY6" fmla="*/ 935220 h 1553585"/>
                <a:gd name="connsiteX7" fmla="*/ 669942 w 1312521"/>
                <a:gd name="connsiteY7" fmla="*/ 931217 h 1553585"/>
                <a:gd name="connsiteX8" fmla="*/ 695354 w 1312521"/>
                <a:gd name="connsiteY8" fmla="*/ 758792 h 1553585"/>
                <a:gd name="connsiteX9" fmla="*/ 761046 w 1312521"/>
                <a:gd name="connsiteY9" fmla="*/ 359495 h 1553585"/>
                <a:gd name="connsiteX10" fmla="*/ 364075 w 1312521"/>
                <a:gd name="connsiteY10" fmla="*/ 301001 h 1553585"/>
                <a:gd name="connsiteX11" fmla="*/ 362321 w 1312521"/>
                <a:gd name="connsiteY11" fmla="*/ 302316 h 1553585"/>
                <a:gd name="connsiteX12" fmla="*/ 248727 w 1312521"/>
                <a:gd name="connsiteY12" fmla="*/ 557015 h 1553585"/>
                <a:gd name="connsiteX13" fmla="*/ 137946 w 1312521"/>
                <a:gd name="connsiteY13" fmla="*/ 696670 h 1553585"/>
                <a:gd name="connsiteX14" fmla="*/ 136910 w 1312521"/>
                <a:gd name="connsiteY14" fmla="*/ 696785 h 1553585"/>
                <a:gd name="connsiteX15" fmla="*/ 2668 w 1312521"/>
                <a:gd name="connsiteY15" fmla="*/ 586557 h 1553585"/>
                <a:gd name="connsiteX16" fmla="*/ 216389 w 1312521"/>
                <a:gd name="connsiteY16" fmla="*/ 102509 h 1553585"/>
                <a:gd name="connsiteX17" fmla="*/ 960282 w 1312521"/>
                <a:gd name="connsiteY17" fmla="*/ 215786 h 1553585"/>
                <a:gd name="connsiteX18" fmla="*/ 933471 w 1312521"/>
                <a:gd name="connsiteY18" fmla="*/ 872704 h 1553585"/>
                <a:gd name="connsiteX19" fmla="*/ 1259071 w 1312521"/>
                <a:gd name="connsiteY19" fmla="*/ 1318824 h 1553585"/>
                <a:gd name="connsiteX20" fmla="*/ 1287153 w 1312521"/>
                <a:gd name="connsiteY20" fmla="*/ 1357388 h 1553585"/>
                <a:gd name="connsiteX21" fmla="*/ 1259199 w 1312521"/>
                <a:gd name="connsiteY21" fmla="*/ 1528923 h 1553585"/>
                <a:gd name="connsiteX22" fmla="*/ 1087644 w 1312521"/>
                <a:gd name="connsiteY22" fmla="*/ 1504260 h 1553585"/>
                <a:gd name="connsiteX23" fmla="*/ 1087091 w 1312521"/>
                <a:gd name="connsiteY23" fmla="*/ 1503511 h 1553585"/>
                <a:gd name="connsiteX24" fmla="*/ 1061678 w 1312521"/>
                <a:gd name="connsiteY24" fmla="*/ 1465391 h 1553585"/>
                <a:gd name="connsiteX25" fmla="*/ 1087091 w 1312521"/>
                <a:gd name="connsiteY25" fmla="*/ 1292967 h 1553585"/>
                <a:gd name="connsiteX26" fmla="*/ 1259199 w 1312521"/>
                <a:gd name="connsiteY26" fmla="*/ 1318379 h 155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12521" h="1553585">
                  <a:moveTo>
                    <a:pt x="933471" y="872704"/>
                  </a:moveTo>
                  <a:lnTo>
                    <a:pt x="1030738" y="1006121"/>
                  </a:lnTo>
                  <a:cubicBezTo>
                    <a:pt x="1071971" y="1062410"/>
                    <a:pt x="1061551" y="1137187"/>
                    <a:pt x="1002848" y="1177656"/>
                  </a:cubicBezTo>
                  <a:cubicBezTo>
                    <a:pt x="948630" y="1218234"/>
                    <a:pt x="871788" y="1207179"/>
                    <a:pt x="831211" y="1152962"/>
                  </a:cubicBezTo>
                  <a:cubicBezTo>
                    <a:pt x="831033" y="1152720"/>
                    <a:pt x="830855" y="1152485"/>
                    <a:pt x="830677" y="1152244"/>
                  </a:cubicBezTo>
                  <a:lnTo>
                    <a:pt x="674897" y="940874"/>
                  </a:lnTo>
                  <a:cubicBezTo>
                    <a:pt x="673246" y="937633"/>
                    <a:pt x="676486" y="935982"/>
                    <a:pt x="674008" y="935220"/>
                  </a:cubicBezTo>
                  <a:cubicBezTo>
                    <a:pt x="671530" y="934457"/>
                    <a:pt x="671594" y="934457"/>
                    <a:pt x="669942" y="931217"/>
                  </a:cubicBezTo>
                  <a:cubicBezTo>
                    <a:pt x="630362" y="878168"/>
                    <a:pt x="642369" y="798499"/>
                    <a:pt x="695354" y="758792"/>
                  </a:cubicBezTo>
                  <a:cubicBezTo>
                    <a:pt x="824769" y="665400"/>
                    <a:pt x="855010" y="486495"/>
                    <a:pt x="761046" y="359495"/>
                  </a:cubicBezTo>
                  <a:cubicBezTo>
                    <a:pt x="667578" y="233721"/>
                    <a:pt x="489849" y="207534"/>
                    <a:pt x="364075" y="301001"/>
                  </a:cubicBezTo>
                  <a:cubicBezTo>
                    <a:pt x="363490" y="301439"/>
                    <a:pt x="362906" y="301878"/>
                    <a:pt x="362321" y="302316"/>
                  </a:cubicBezTo>
                  <a:cubicBezTo>
                    <a:pt x="281636" y="360797"/>
                    <a:pt x="238326" y="457912"/>
                    <a:pt x="248727" y="557015"/>
                  </a:cubicBezTo>
                  <a:cubicBezTo>
                    <a:pt x="256700" y="626169"/>
                    <a:pt x="207101" y="688697"/>
                    <a:pt x="137946" y="696670"/>
                  </a:cubicBezTo>
                  <a:cubicBezTo>
                    <a:pt x="137603" y="696708"/>
                    <a:pt x="137254" y="696747"/>
                    <a:pt x="136910" y="696785"/>
                  </a:cubicBezTo>
                  <a:cubicBezTo>
                    <a:pt x="68106" y="701741"/>
                    <a:pt x="9847" y="656252"/>
                    <a:pt x="2668" y="586557"/>
                  </a:cubicBezTo>
                  <a:cubicBezTo>
                    <a:pt x="-18056" y="398554"/>
                    <a:pt x="63493" y="213855"/>
                    <a:pt x="216389" y="102509"/>
                  </a:cubicBezTo>
                  <a:cubicBezTo>
                    <a:pt x="453375" y="-70456"/>
                    <a:pt x="785519" y="-19878"/>
                    <a:pt x="960282" y="215786"/>
                  </a:cubicBezTo>
                  <a:cubicBezTo>
                    <a:pt x="1106405" y="415975"/>
                    <a:pt x="1089251" y="688017"/>
                    <a:pt x="933471" y="872704"/>
                  </a:cubicBezTo>
                  <a:close/>
                  <a:moveTo>
                    <a:pt x="1259071" y="1318824"/>
                  </a:moveTo>
                  <a:lnTo>
                    <a:pt x="1287153" y="1357388"/>
                  </a:lnTo>
                  <a:cubicBezTo>
                    <a:pt x="1328321" y="1413677"/>
                    <a:pt x="1317902" y="1488454"/>
                    <a:pt x="1259199" y="1528923"/>
                  </a:cubicBezTo>
                  <a:cubicBezTo>
                    <a:pt x="1205012" y="1569488"/>
                    <a:pt x="1128209" y="1558440"/>
                    <a:pt x="1087644" y="1504260"/>
                  </a:cubicBezTo>
                  <a:cubicBezTo>
                    <a:pt x="1087460" y="1504013"/>
                    <a:pt x="1087275" y="1503758"/>
                    <a:pt x="1087091" y="1503511"/>
                  </a:cubicBezTo>
                  <a:lnTo>
                    <a:pt x="1061678" y="1465391"/>
                  </a:lnTo>
                  <a:cubicBezTo>
                    <a:pt x="1019684" y="1411517"/>
                    <a:pt x="1034106" y="1332610"/>
                    <a:pt x="1087091" y="1292967"/>
                  </a:cubicBezTo>
                  <a:cubicBezTo>
                    <a:pt x="1141671" y="1252592"/>
                    <a:pt x="1218621" y="1263958"/>
                    <a:pt x="1259199" y="1318379"/>
                  </a:cubicBezTo>
                  <a:close/>
                </a:path>
              </a:pathLst>
            </a:custGeom>
            <a:solidFill>
              <a:srgbClr val="FFC545"/>
            </a:solidFill>
            <a:ln w="6346" cap="flat">
              <a:noFill/>
              <a:prstDash val="solid"/>
              <a:miter/>
            </a:ln>
          </p:spPr>
          <p:txBody>
            <a:bodyPr rtlCol="0" anchor="ctr"/>
            <a:lstStyle/>
            <a:p>
              <a:endParaRPr lang="zh-CN" altLang="en-US"/>
            </a:p>
          </p:txBody>
        </p:sp>
        <p:sp>
          <p:nvSpPr>
            <p:cNvPr id="72" name="任意多边形 71"/>
            <p:cNvSpPr/>
            <p:nvPr/>
          </p:nvSpPr>
          <p:spPr>
            <a:xfrm>
              <a:off x="6164723" y="1962102"/>
              <a:ext cx="703194" cy="564027"/>
            </a:xfrm>
            <a:custGeom>
              <a:avLst/>
              <a:gdLst>
                <a:gd name="connsiteX0" fmla="*/ 577794 w 621074"/>
                <a:gd name="connsiteY0" fmla="*/ 416455 h 498159"/>
                <a:gd name="connsiteX1" fmla="*/ 538976 w 621074"/>
                <a:gd name="connsiteY1" fmla="*/ 192061 h 498159"/>
                <a:gd name="connsiteX2" fmla="*/ 398317 w 621074"/>
                <a:gd name="connsiteY2" fmla="*/ 31135 h 498159"/>
                <a:gd name="connsiteX3" fmla="*/ 10265 w 621074"/>
                <a:gd name="connsiteY3" fmla="*/ 121159 h 498159"/>
                <a:gd name="connsiteX4" fmla="*/ 38156 w 621074"/>
                <a:gd name="connsiteY4" fmla="*/ 265504 h 498159"/>
                <a:gd name="connsiteX5" fmla="*/ 65983 w 621074"/>
                <a:gd name="connsiteY5" fmla="*/ 440152 h 498159"/>
                <a:gd name="connsiteX6" fmla="*/ 577794 w 621074"/>
                <a:gd name="connsiteY6" fmla="*/ 416455 h 49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074" h="498159">
                  <a:moveTo>
                    <a:pt x="577794" y="416455"/>
                  </a:moveTo>
                  <a:cubicBezTo>
                    <a:pt x="667819" y="254576"/>
                    <a:pt x="596536" y="161629"/>
                    <a:pt x="538976" y="192061"/>
                  </a:cubicBezTo>
                  <a:cubicBezTo>
                    <a:pt x="538976" y="192061"/>
                    <a:pt x="530399" y="91617"/>
                    <a:pt x="398317" y="31135"/>
                  </a:cubicBezTo>
                  <a:cubicBezTo>
                    <a:pt x="245841" y="-38750"/>
                    <a:pt x="48893" y="15633"/>
                    <a:pt x="10265" y="121159"/>
                  </a:cubicBezTo>
                  <a:cubicBezTo>
                    <a:pt x="-25186" y="218554"/>
                    <a:pt x="38156" y="265504"/>
                    <a:pt x="38156" y="265504"/>
                  </a:cubicBezTo>
                  <a:cubicBezTo>
                    <a:pt x="38156" y="265504"/>
                    <a:pt x="-1043" y="335388"/>
                    <a:pt x="65983" y="440152"/>
                  </a:cubicBezTo>
                  <a:cubicBezTo>
                    <a:pt x="133009" y="544916"/>
                    <a:pt x="537515" y="488945"/>
                    <a:pt x="577794" y="416455"/>
                  </a:cubicBezTo>
                  <a:close/>
                </a:path>
              </a:pathLst>
            </a:custGeom>
            <a:solidFill>
              <a:srgbClr val="981D04"/>
            </a:solidFill>
            <a:ln w="6346" cap="flat">
              <a:noFill/>
              <a:prstDash val="solid"/>
              <a:miter/>
            </a:ln>
          </p:spPr>
          <p:txBody>
            <a:bodyPr rtlCol="0" anchor="ctr"/>
            <a:lstStyle/>
            <a:p>
              <a:endParaRPr lang="zh-CN" altLang="en-US"/>
            </a:p>
          </p:txBody>
        </p:sp>
        <p:sp>
          <p:nvSpPr>
            <p:cNvPr id="73" name="任意多边形 72"/>
            <p:cNvSpPr/>
            <p:nvPr/>
          </p:nvSpPr>
          <p:spPr>
            <a:xfrm>
              <a:off x="6390997" y="2695691"/>
              <a:ext cx="273341" cy="276362"/>
            </a:xfrm>
            <a:custGeom>
              <a:avLst/>
              <a:gdLst>
                <a:gd name="connsiteX0" fmla="*/ 120196 w 241420"/>
                <a:gd name="connsiteY0" fmla="*/ 243879 h 244088"/>
                <a:gd name="connsiteX1" fmla="*/ 120196 w 241420"/>
                <a:gd name="connsiteY1" fmla="*/ 243879 h 244088"/>
                <a:gd name="connsiteX2" fmla="*/ -514 w 241420"/>
                <a:gd name="connsiteY2" fmla="*/ 160017 h 244088"/>
                <a:gd name="connsiteX3" fmla="*/ -514 w 241420"/>
                <a:gd name="connsiteY3" fmla="*/ -210 h 244088"/>
                <a:gd name="connsiteX4" fmla="*/ 240906 w 241420"/>
                <a:gd name="connsiteY4" fmla="*/ -210 h 244088"/>
                <a:gd name="connsiteX5" fmla="*/ 240906 w 241420"/>
                <a:gd name="connsiteY5" fmla="*/ 160335 h 244088"/>
                <a:gd name="connsiteX6" fmla="*/ 120958 w 241420"/>
                <a:gd name="connsiteY6" fmla="*/ 243752 h 2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420" h="244088">
                  <a:moveTo>
                    <a:pt x="120196" y="243879"/>
                  </a:moveTo>
                  <a:lnTo>
                    <a:pt x="120196" y="243879"/>
                  </a:lnTo>
                  <a:cubicBezTo>
                    <a:pt x="53551" y="243879"/>
                    <a:pt x="-514" y="206332"/>
                    <a:pt x="-514" y="160017"/>
                  </a:cubicBezTo>
                  <a:lnTo>
                    <a:pt x="-514" y="-210"/>
                  </a:lnTo>
                  <a:lnTo>
                    <a:pt x="240906" y="-210"/>
                  </a:lnTo>
                  <a:lnTo>
                    <a:pt x="240906" y="160335"/>
                  </a:lnTo>
                  <a:cubicBezTo>
                    <a:pt x="240906" y="206395"/>
                    <a:pt x="187222" y="243752"/>
                    <a:pt x="120958" y="243752"/>
                  </a:cubicBezTo>
                  <a:close/>
                </a:path>
              </a:pathLst>
            </a:custGeom>
            <a:solidFill>
              <a:srgbClr val="FF93B1"/>
            </a:solidFill>
            <a:ln w="6346" cap="flat">
              <a:noFill/>
              <a:prstDash val="solid"/>
              <a:miter/>
            </a:ln>
          </p:spPr>
          <p:txBody>
            <a:bodyPr rtlCol="0" anchor="ctr"/>
            <a:lstStyle/>
            <a:p>
              <a:endParaRPr lang="zh-CN" altLang="en-US"/>
            </a:p>
          </p:txBody>
        </p:sp>
        <p:sp>
          <p:nvSpPr>
            <p:cNvPr id="74" name="任意多边形 73"/>
            <p:cNvSpPr/>
            <p:nvPr/>
          </p:nvSpPr>
          <p:spPr>
            <a:xfrm>
              <a:off x="6190954" y="2434905"/>
              <a:ext cx="140645" cy="163868"/>
            </a:xfrm>
            <a:custGeom>
              <a:avLst/>
              <a:gdLst>
                <a:gd name="connsiteX0" fmla="*/ 89827 w 124220"/>
                <a:gd name="connsiteY0" fmla="*/ 32284 h 144731"/>
                <a:gd name="connsiteX1" fmla="*/ -514 w 124220"/>
                <a:gd name="connsiteY1" fmla="*/ 54139 h 144731"/>
                <a:gd name="connsiteX2" fmla="*/ 109904 w 124220"/>
                <a:gd name="connsiteY2" fmla="*/ 127518 h 144731"/>
                <a:gd name="connsiteX3" fmla="*/ 89827 w 124220"/>
                <a:gd name="connsiteY3" fmla="*/ 32221 h 144731"/>
              </a:gdLst>
              <a:ahLst/>
              <a:cxnLst>
                <a:cxn ang="0">
                  <a:pos x="connsiteX0" y="connsiteY0"/>
                </a:cxn>
                <a:cxn ang="0">
                  <a:pos x="connsiteX1" y="connsiteY1"/>
                </a:cxn>
                <a:cxn ang="0">
                  <a:pos x="connsiteX2" y="connsiteY2"/>
                </a:cxn>
                <a:cxn ang="0">
                  <a:pos x="connsiteX3" y="connsiteY3"/>
                </a:cxn>
              </a:cxnLst>
              <a:rect l="l" t="t" r="r" b="b"/>
              <a:pathLst>
                <a:path w="124220" h="144731">
                  <a:moveTo>
                    <a:pt x="89827" y="32284"/>
                  </a:moveTo>
                  <a:cubicBezTo>
                    <a:pt x="47960" y="-30739"/>
                    <a:pt x="-514" y="9730"/>
                    <a:pt x="-514" y="54139"/>
                  </a:cubicBezTo>
                  <a:cubicBezTo>
                    <a:pt x="-514" y="118306"/>
                    <a:pt x="69752" y="173579"/>
                    <a:pt x="109904" y="127518"/>
                  </a:cubicBezTo>
                  <a:cubicBezTo>
                    <a:pt x="150056" y="81458"/>
                    <a:pt x="89827" y="32221"/>
                    <a:pt x="89827" y="32221"/>
                  </a:cubicBezTo>
                  <a:close/>
                </a:path>
              </a:pathLst>
            </a:custGeom>
            <a:solidFill>
              <a:srgbClr val="FED0D6"/>
            </a:solidFill>
            <a:ln w="6346" cap="flat">
              <a:noFill/>
              <a:prstDash val="solid"/>
              <a:miter/>
            </a:ln>
          </p:spPr>
          <p:txBody>
            <a:bodyPr rtlCol="0" anchor="ctr"/>
            <a:lstStyle/>
            <a:p>
              <a:endParaRPr lang="zh-CN" altLang="en-US"/>
            </a:p>
          </p:txBody>
        </p:sp>
        <p:sp>
          <p:nvSpPr>
            <p:cNvPr id="75" name="任意多边形 74"/>
            <p:cNvSpPr/>
            <p:nvPr/>
          </p:nvSpPr>
          <p:spPr>
            <a:xfrm>
              <a:off x="6727091" y="2434905"/>
              <a:ext cx="140816" cy="163868"/>
            </a:xfrm>
            <a:custGeom>
              <a:avLst/>
              <a:gdLst>
                <a:gd name="connsiteX0" fmla="*/ 33579 w 124371"/>
                <a:gd name="connsiteY0" fmla="*/ 32284 h 144731"/>
                <a:gd name="connsiteX1" fmla="*/ 123857 w 124371"/>
                <a:gd name="connsiteY1" fmla="*/ 54139 h 144731"/>
                <a:gd name="connsiteX2" fmla="*/ 13439 w 124371"/>
                <a:gd name="connsiteY2" fmla="*/ 127518 h 144731"/>
                <a:gd name="connsiteX3" fmla="*/ 33579 w 124371"/>
                <a:gd name="connsiteY3" fmla="*/ 32221 h 144731"/>
              </a:gdLst>
              <a:ahLst/>
              <a:cxnLst>
                <a:cxn ang="0">
                  <a:pos x="connsiteX0" y="connsiteY0"/>
                </a:cxn>
                <a:cxn ang="0">
                  <a:pos x="connsiteX1" y="connsiteY1"/>
                </a:cxn>
                <a:cxn ang="0">
                  <a:pos x="connsiteX2" y="connsiteY2"/>
                </a:cxn>
                <a:cxn ang="0">
                  <a:pos x="connsiteX3" y="connsiteY3"/>
                </a:cxn>
              </a:cxnLst>
              <a:rect l="l" t="t" r="r" b="b"/>
              <a:pathLst>
                <a:path w="124371" h="144731">
                  <a:moveTo>
                    <a:pt x="33579" y="32284"/>
                  </a:moveTo>
                  <a:cubicBezTo>
                    <a:pt x="75319" y="-30739"/>
                    <a:pt x="123857" y="9730"/>
                    <a:pt x="123857" y="54139"/>
                  </a:cubicBezTo>
                  <a:cubicBezTo>
                    <a:pt x="123857" y="118306"/>
                    <a:pt x="53972" y="173579"/>
                    <a:pt x="13439" y="127518"/>
                  </a:cubicBezTo>
                  <a:cubicBezTo>
                    <a:pt x="-27095" y="81458"/>
                    <a:pt x="33579" y="32221"/>
                    <a:pt x="33579" y="32221"/>
                  </a:cubicBezTo>
                  <a:close/>
                </a:path>
              </a:pathLst>
            </a:custGeom>
            <a:solidFill>
              <a:srgbClr val="FED0D6"/>
            </a:solidFill>
            <a:ln w="6346" cap="flat">
              <a:noFill/>
              <a:prstDash val="solid"/>
              <a:miter/>
            </a:ln>
          </p:spPr>
          <p:txBody>
            <a:bodyPr rtlCol="0" anchor="ctr"/>
            <a:lstStyle/>
            <a:p>
              <a:endParaRPr lang="zh-CN" altLang="en-US"/>
            </a:p>
          </p:txBody>
        </p:sp>
        <p:sp>
          <p:nvSpPr>
            <p:cNvPr id="76" name="任意多边形 75"/>
            <p:cNvSpPr/>
            <p:nvPr/>
          </p:nvSpPr>
          <p:spPr>
            <a:xfrm>
              <a:off x="6265196" y="2209296"/>
              <a:ext cx="527030" cy="543940"/>
            </a:xfrm>
            <a:custGeom>
              <a:avLst/>
              <a:gdLst>
                <a:gd name="connsiteX0" fmla="*/ 232068 w 465483"/>
                <a:gd name="connsiteY0" fmla="*/ 480209 h 480418"/>
                <a:gd name="connsiteX1" fmla="*/ 7928 w 465483"/>
                <a:gd name="connsiteY1" fmla="*/ 114266 h 480418"/>
                <a:gd name="connsiteX2" fmla="*/ 456589 w 465483"/>
                <a:gd name="connsiteY2" fmla="*/ 114266 h 480418"/>
                <a:gd name="connsiteX3" fmla="*/ 232068 w 465483"/>
                <a:gd name="connsiteY3" fmla="*/ 480209 h 480418"/>
              </a:gdLst>
              <a:ahLst/>
              <a:cxnLst>
                <a:cxn ang="0">
                  <a:pos x="connsiteX0" y="connsiteY0"/>
                </a:cxn>
                <a:cxn ang="0">
                  <a:pos x="connsiteX1" y="connsiteY1"/>
                </a:cxn>
                <a:cxn ang="0">
                  <a:pos x="connsiteX2" y="connsiteY2"/>
                </a:cxn>
                <a:cxn ang="0">
                  <a:pos x="connsiteX3" y="connsiteY3"/>
                </a:cxn>
              </a:cxnLst>
              <a:rect l="l" t="t" r="r" b="b"/>
              <a:pathLst>
                <a:path w="465483" h="480418">
                  <a:moveTo>
                    <a:pt x="232068" y="480209"/>
                  </a:moveTo>
                  <a:cubicBezTo>
                    <a:pt x="66886" y="480209"/>
                    <a:pt x="-30763" y="299588"/>
                    <a:pt x="7928" y="114266"/>
                  </a:cubicBezTo>
                  <a:cubicBezTo>
                    <a:pt x="39694" y="-38527"/>
                    <a:pt x="424696" y="-38210"/>
                    <a:pt x="456589" y="114266"/>
                  </a:cubicBezTo>
                  <a:cubicBezTo>
                    <a:pt x="495153" y="299588"/>
                    <a:pt x="397251" y="480209"/>
                    <a:pt x="232068" y="480209"/>
                  </a:cubicBezTo>
                  <a:close/>
                </a:path>
              </a:pathLst>
            </a:custGeom>
            <a:solidFill>
              <a:srgbClr val="FED0D6"/>
            </a:solidFill>
            <a:ln w="6346" cap="flat">
              <a:noFill/>
              <a:prstDash val="solid"/>
              <a:miter/>
            </a:ln>
          </p:spPr>
          <p:txBody>
            <a:bodyPr rtlCol="0" anchor="ctr"/>
            <a:lstStyle/>
            <a:p>
              <a:endParaRPr lang="zh-CN" altLang="en-US"/>
            </a:p>
          </p:txBody>
        </p:sp>
        <p:sp>
          <p:nvSpPr>
            <p:cNvPr id="77" name="任意多边形 76"/>
            <p:cNvSpPr/>
            <p:nvPr/>
          </p:nvSpPr>
          <p:spPr>
            <a:xfrm>
              <a:off x="6255890" y="2082565"/>
              <a:ext cx="448236" cy="230262"/>
            </a:xfrm>
            <a:custGeom>
              <a:avLst/>
              <a:gdLst>
                <a:gd name="connsiteX0" fmla="*/ 386663 w 395890"/>
                <a:gd name="connsiteY0" fmla="*/ 112221 h 203372"/>
                <a:gd name="connsiteX1" fmla="*/ 250388 w 395890"/>
                <a:gd name="connsiteY1" fmla="*/ 153708 h 203372"/>
                <a:gd name="connsiteX2" fmla="*/ 94799 w 395890"/>
                <a:gd name="connsiteY2" fmla="*/ 202246 h 203372"/>
                <a:gd name="connsiteX3" fmla="*/ 66146 w 395890"/>
                <a:gd name="connsiteY3" fmla="*/ 31028 h 203372"/>
                <a:gd name="connsiteX4" fmla="*/ 386663 w 395890"/>
                <a:gd name="connsiteY4" fmla="*/ 112221 h 203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890" h="203372">
                  <a:moveTo>
                    <a:pt x="386663" y="112221"/>
                  </a:moveTo>
                  <a:cubicBezTo>
                    <a:pt x="344034" y="208472"/>
                    <a:pt x="250388" y="153708"/>
                    <a:pt x="250388" y="153708"/>
                  </a:cubicBezTo>
                  <a:cubicBezTo>
                    <a:pt x="207091" y="190022"/>
                    <a:pt x="151062" y="207500"/>
                    <a:pt x="94799" y="202246"/>
                  </a:cubicBezTo>
                  <a:cubicBezTo>
                    <a:pt x="581" y="192970"/>
                    <a:pt x="-48592" y="79439"/>
                    <a:pt x="66146" y="31028"/>
                  </a:cubicBezTo>
                  <a:cubicBezTo>
                    <a:pt x="180884" y="-17383"/>
                    <a:pt x="446701" y="-22784"/>
                    <a:pt x="386663" y="112221"/>
                  </a:cubicBezTo>
                  <a:close/>
                </a:path>
              </a:pathLst>
            </a:custGeom>
            <a:solidFill>
              <a:srgbClr val="981D04"/>
            </a:solidFill>
            <a:ln w="6346" cap="flat">
              <a:noFill/>
              <a:prstDash val="solid"/>
              <a:miter/>
            </a:ln>
          </p:spPr>
          <p:txBody>
            <a:bodyPr rtlCol="0" anchor="ctr"/>
            <a:lstStyle/>
            <a:p>
              <a:endParaRPr lang="zh-CN" altLang="en-US"/>
            </a:p>
          </p:txBody>
        </p:sp>
        <p:sp>
          <p:nvSpPr>
            <p:cNvPr id="78" name="任意多边形 77"/>
            <p:cNvSpPr/>
            <p:nvPr/>
          </p:nvSpPr>
          <p:spPr>
            <a:xfrm>
              <a:off x="5999615" y="5296537"/>
              <a:ext cx="484830" cy="136671"/>
            </a:xfrm>
            <a:custGeom>
              <a:avLst/>
              <a:gdLst>
                <a:gd name="connsiteX0" fmla="*/ 415046 w 428211"/>
                <a:gd name="connsiteY0" fmla="*/ -210 h 120710"/>
                <a:gd name="connsiteX1" fmla="*/ 150755 w 428211"/>
                <a:gd name="connsiteY1" fmla="*/ -210 h 120710"/>
                <a:gd name="connsiteX2" fmla="*/ -514 w 428211"/>
                <a:gd name="connsiteY2" fmla="*/ 107794 h 120710"/>
                <a:gd name="connsiteX3" fmla="*/ -514 w 428211"/>
                <a:gd name="connsiteY3" fmla="*/ 120500 h 120710"/>
                <a:gd name="connsiteX4" fmla="*/ 425148 w 428211"/>
                <a:gd name="connsiteY4" fmla="*/ 120500 h 120710"/>
                <a:gd name="connsiteX5" fmla="*/ 414856 w 428211"/>
                <a:gd name="connsiteY5" fmla="*/ -210 h 12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11" h="120710">
                  <a:moveTo>
                    <a:pt x="415046" y="-210"/>
                  </a:moveTo>
                  <a:lnTo>
                    <a:pt x="150755" y="-210"/>
                  </a:lnTo>
                  <a:cubicBezTo>
                    <a:pt x="150755" y="-210"/>
                    <a:pt x="14924" y="76981"/>
                    <a:pt x="-514" y="107794"/>
                  </a:cubicBezTo>
                  <a:lnTo>
                    <a:pt x="-514" y="120500"/>
                  </a:lnTo>
                  <a:lnTo>
                    <a:pt x="425148" y="120500"/>
                  </a:lnTo>
                  <a:cubicBezTo>
                    <a:pt x="425148" y="120500"/>
                    <a:pt x="435377" y="30412"/>
                    <a:pt x="414856" y="-210"/>
                  </a:cubicBezTo>
                  <a:close/>
                </a:path>
              </a:pathLst>
            </a:custGeom>
            <a:solidFill>
              <a:srgbClr val="00065B"/>
            </a:solidFill>
            <a:ln w="6346" cap="flat">
              <a:noFill/>
              <a:prstDash val="solid"/>
              <a:miter/>
            </a:ln>
          </p:spPr>
          <p:txBody>
            <a:bodyPr rtlCol="0" anchor="ctr"/>
            <a:lstStyle/>
            <a:p>
              <a:endParaRPr lang="zh-CN" altLang="en-US"/>
            </a:p>
          </p:txBody>
        </p:sp>
        <p:sp>
          <p:nvSpPr>
            <p:cNvPr id="79" name="任意多边形 78"/>
            <p:cNvSpPr/>
            <p:nvPr/>
          </p:nvSpPr>
          <p:spPr>
            <a:xfrm>
              <a:off x="5999255" y="5433496"/>
              <a:ext cx="483023" cy="22802"/>
            </a:xfrm>
            <a:custGeom>
              <a:avLst/>
              <a:gdLst>
                <a:gd name="connsiteX0" fmla="*/ 426615 w 426615"/>
                <a:gd name="connsiteY0" fmla="*/ 0 h 20139"/>
                <a:gd name="connsiteX1" fmla="*/ 0 w 426615"/>
                <a:gd name="connsiteY1" fmla="*/ 0 h 20139"/>
                <a:gd name="connsiteX2" fmla="*/ 0 w 426615"/>
                <a:gd name="connsiteY2" fmla="*/ 20140 h 20139"/>
                <a:gd name="connsiteX3" fmla="*/ 426615 w 426615"/>
                <a:gd name="connsiteY3" fmla="*/ 20140 h 20139"/>
                <a:gd name="connsiteX4" fmla="*/ 426615 w 426615"/>
                <a:gd name="connsiteY4" fmla="*/ 0 h 20139"/>
                <a:gd name="connsiteX5" fmla="*/ 426615 w 426615"/>
                <a:gd name="connsiteY5" fmla="*/ 0 h 2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5" h="20139">
                  <a:moveTo>
                    <a:pt x="426615" y="0"/>
                  </a:moveTo>
                  <a:lnTo>
                    <a:pt x="0" y="0"/>
                  </a:lnTo>
                  <a:lnTo>
                    <a:pt x="0" y="20140"/>
                  </a:lnTo>
                  <a:lnTo>
                    <a:pt x="426615" y="20140"/>
                  </a:lnTo>
                  <a:lnTo>
                    <a:pt x="426615" y="0"/>
                  </a:lnTo>
                  <a:lnTo>
                    <a:pt x="426615" y="0"/>
                  </a:lnTo>
                  <a:close/>
                </a:path>
              </a:pathLst>
            </a:custGeom>
            <a:solidFill>
              <a:srgbClr val="434CC0"/>
            </a:solidFill>
            <a:ln w="6346" cap="flat">
              <a:noFill/>
              <a:prstDash val="solid"/>
              <a:miter/>
            </a:ln>
          </p:spPr>
          <p:txBody>
            <a:bodyPr rtlCol="0" anchor="ctr"/>
            <a:lstStyle/>
            <a:p>
              <a:endParaRPr lang="zh-CN" altLang="en-US"/>
            </a:p>
          </p:txBody>
        </p:sp>
        <p:sp>
          <p:nvSpPr>
            <p:cNvPr id="80" name="任意多边形 79"/>
            <p:cNvSpPr/>
            <p:nvPr/>
          </p:nvSpPr>
          <p:spPr>
            <a:xfrm>
              <a:off x="6140242" y="3782441"/>
              <a:ext cx="395626" cy="1526181"/>
            </a:xfrm>
            <a:custGeom>
              <a:avLst/>
              <a:gdLst>
                <a:gd name="connsiteX0" fmla="*/ 348910 w 349424"/>
                <a:gd name="connsiteY0" fmla="*/ -210 h 1347952"/>
                <a:gd name="connsiteX1" fmla="*/ 17656 w 349424"/>
                <a:gd name="connsiteY1" fmla="*/ -210 h 1347952"/>
                <a:gd name="connsiteX2" fmla="*/ -514 w 349424"/>
                <a:gd name="connsiteY2" fmla="*/ 1347742 h 1347952"/>
                <a:gd name="connsiteX3" fmla="*/ 305200 w 349424"/>
                <a:gd name="connsiteY3" fmla="*/ 1347742 h 1347952"/>
                <a:gd name="connsiteX4" fmla="*/ 346369 w 349424"/>
                <a:gd name="connsiteY4" fmla="*/ 202583 h 1347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424" h="1347952">
                  <a:moveTo>
                    <a:pt x="348910" y="-210"/>
                  </a:moveTo>
                  <a:lnTo>
                    <a:pt x="17656" y="-210"/>
                  </a:lnTo>
                  <a:lnTo>
                    <a:pt x="-514" y="1347742"/>
                  </a:lnTo>
                  <a:lnTo>
                    <a:pt x="305200" y="1347742"/>
                  </a:lnTo>
                  <a:cubicBezTo>
                    <a:pt x="305200" y="1347742"/>
                    <a:pt x="303548" y="602833"/>
                    <a:pt x="346369" y="202583"/>
                  </a:cubicBezTo>
                  <a:close/>
                </a:path>
              </a:pathLst>
            </a:custGeom>
            <a:solidFill>
              <a:srgbClr val="981D04"/>
            </a:solidFill>
            <a:ln w="6346" cap="flat">
              <a:noFill/>
              <a:prstDash val="solid"/>
              <a:miter/>
            </a:ln>
          </p:spPr>
          <p:txBody>
            <a:bodyPr rtlCol="0" anchor="ctr"/>
            <a:lstStyle/>
            <a:p>
              <a:endParaRPr lang="zh-CN" altLang="en-US"/>
            </a:p>
          </p:txBody>
        </p:sp>
        <p:sp>
          <p:nvSpPr>
            <p:cNvPr id="81" name="任意多边形 80"/>
            <p:cNvSpPr/>
            <p:nvPr/>
          </p:nvSpPr>
          <p:spPr>
            <a:xfrm>
              <a:off x="6583298" y="5296537"/>
              <a:ext cx="484866" cy="136671"/>
            </a:xfrm>
            <a:custGeom>
              <a:avLst/>
              <a:gdLst>
                <a:gd name="connsiteX0" fmla="*/ 12168 w 428243"/>
                <a:gd name="connsiteY0" fmla="*/ -210 h 120710"/>
                <a:gd name="connsiteX1" fmla="*/ 276460 w 428243"/>
                <a:gd name="connsiteY1" fmla="*/ -210 h 120710"/>
                <a:gd name="connsiteX2" fmla="*/ 427729 w 428243"/>
                <a:gd name="connsiteY2" fmla="*/ 107794 h 120710"/>
                <a:gd name="connsiteX3" fmla="*/ 427729 w 428243"/>
                <a:gd name="connsiteY3" fmla="*/ 120500 h 120710"/>
                <a:gd name="connsiteX4" fmla="*/ 2067 w 428243"/>
                <a:gd name="connsiteY4" fmla="*/ 120500 h 120710"/>
                <a:gd name="connsiteX5" fmla="*/ 12295 w 428243"/>
                <a:gd name="connsiteY5" fmla="*/ -210 h 12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43" h="120710">
                  <a:moveTo>
                    <a:pt x="12168" y="-210"/>
                  </a:moveTo>
                  <a:lnTo>
                    <a:pt x="276460" y="-210"/>
                  </a:lnTo>
                  <a:cubicBezTo>
                    <a:pt x="276460" y="-210"/>
                    <a:pt x="412354" y="76981"/>
                    <a:pt x="427729" y="107794"/>
                  </a:cubicBezTo>
                  <a:lnTo>
                    <a:pt x="427729" y="120500"/>
                  </a:lnTo>
                  <a:lnTo>
                    <a:pt x="2067" y="120500"/>
                  </a:lnTo>
                  <a:cubicBezTo>
                    <a:pt x="2067" y="120500"/>
                    <a:pt x="-8226" y="30412"/>
                    <a:pt x="12295" y="-210"/>
                  </a:cubicBezTo>
                  <a:close/>
                </a:path>
              </a:pathLst>
            </a:custGeom>
            <a:solidFill>
              <a:srgbClr val="00065B"/>
            </a:solidFill>
            <a:ln w="6346" cap="flat">
              <a:noFill/>
              <a:prstDash val="solid"/>
              <a:miter/>
            </a:ln>
          </p:spPr>
          <p:txBody>
            <a:bodyPr rtlCol="0" anchor="ctr"/>
            <a:lstStyle/>
            <a:p>
              <a:endParaRPr lang="zh-CN" altLang="en-US"/>
            </a:p>
          </p:txBody>
        </p:sp>
        <p:sp>
          <p:nvSpPr>
            <p:cNvPr id="82" name="任意多边形 81"/>
            <p:cNvSpPr/>
            <p:nvPr/>
          </p:nvSpPr>
          <p:spPr>
            <a:xfrm>
              <a:off x="6585142" y="5433496"/>
              <a:ext cx="483023" cy="22802"/>
            </a:xfrm>
            <a:custGeom>
              <a:avLst/>
              <a:gdLst>
                <a:gd name="connsiteX0" fmla="*/ 0 w 426615"/>
                <a:gd name="connsiteY0" fmla="*/ 0 h 20139"/>
                <a:gd name="connsiteX1" fmla="*/ 426615 w 426615"/>
                <a:gd name="connsiteY1" fmla="*/ 0 h 20139"/>
                <a:gd name="connsiteX2" fmla="*/ 426615 w 426615"/>
                <a:gd name="connsiteY2" fmla="*/ 20140 h 20139"/>
                <a:gd name="connsiteX3" fmla="*/ 0 w 426615"/>
                <a:gd name="connsiteY3" fmla="*/ 20140 h 20139"/>
                <a:gd name="connsiteX4" fmla="*/ 0 w 426615"/>
                <a:gd name="connsiteY4" fmla="*/ 0 h 20139"/>
                <a:gd name="connsiteX5" fmla="*/ 0 w 426615"/>
                <a:gd name="connsiteY5" fmla="*/ 0 h 2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5" h="20139">
                  <a:moveTo>
                    <a:pt x="0" y="0"/>
                  </a:moveTo>
                  <a:lnTo>
                    <a:pt x="426615" y="0"/>
                  </a:lnTo>
                  <a:lnTo>
                    <a:pt x="426615" y="20140"/>
                  </a:lnTo>
                  <a:lnTo>
                    <a:pt x="0" y="20140"/>
                  </a:lnTo>
                  <a:lnTo>
                    <a:pt x="0" y="0"/>
                  </a:lnTo>
                  <a:lnTo>
                    <a:pt x="0" y="0"/>
                  </a:lnTo>
                  <a:close/>
                </a:path>
              </a:pathLst>
            </a:custGeom>
            <a:solidFill>
              <a:srgbClr val="434CC0"/>
            </a:solidFill>
            <a:ln w="6346" cap="flat">
              <a:noFill/>
              <a:prstDash val="solid"/>
              <a:miter/>
            </a:ln>
          </p:spPr>
          <p:txBody>
            <a:bodyPr rtlCol="0" anchor="ctr"/>
            <a:lstStyle/>
            <a:p>
              <a:endParaRPr lang="zh-CN" altLang="en-US"/>
            </a:p>
          </p:txBody>
        </p:sp>
        <p:sp>
          <p:nvSpPr>
            <p:cNvPr id="83" name="任意多边形 82"/>
            <p:cNvSpPr/>
            <p:nvPr/>
          </p:nvSpPr>
          <p:spPr>
            <a:xfrm>
              <a:off x="6531551" y="3782441"/>
              <a:ext cx="395698" cy="1526181"/>
            </a:xfrm>
            <a:custGeom>
              <a:avLst/>
              <a:gdLst>
                <a:gd name="connsiteX0" fmla="*/ -514 w 349488"/>
                <a:gd name="connsiteY0" fmla="*/ -210 h 1347952"/>
                <a:gd name="connsiteX1" fmla="*/ 330803 w 349488"/>
                <a:gd name="connsiteY1" fmla="*/ -210 h 1347952"/>
                <a:gd name="connsiteX2" fmla="*/ 348974 w 349488"/>
                <a:gd name="connsiteY2" fmla="*/ 1347742 h 1347952"/>
                <a:gd name="connsiteX3" fmla="*/ 43259 w 349488"/>
                <a:gd name="connsiteY3" fmla="*/ 1347742 h 1347952"/>
                <a:gd name="connsiteX4" fmla="*/ 2408 w 349488"/>
                <a:gd name="connsiteY4" fmla="*/ 202583 h 1347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488" h="1347952">
                  <a:moveTo>
                    <a:pt x="-514" y="-210"/>
                  </a:moveTo>
                  <a:lnTo>
                    <a:pt x="330803" y="-210"/>
                  </a:lnTo>
                  <a:lnTo>
                    <a:pt x="348974" y="1347742"/>
                  </a:lnTo>
                  <a:lnTo>
                    <a:pt x="43259" y="1347742"/>
                  </a:lnTo>
                  <a:cubicBezTo>
                    <a:pt x="43259" y="1347742"/>
                    <a:pt x="44911" y="602833"/>
                    <a:pt x="2408" y="202583"/>
                  </a:cubicBezTo>
                  <a:close/>
                </a:path>
              </a:pathLst>
            </a:custGeom>
            <a:solidFill>
              <a:srgbClr val="981D04"/>
            </a:solidFill>
            <a:ln w="6346" cap="flat">
              <a:noFill/>
              <a:prstDash val="solid"/>
              <a:miter/>
            </a:ln>
          </p:spPr>
          <p:txBody>
            <a:bodyPr rtlCol="0" anchor="ctr"/>
            <a:lstStyle/>
            <a:p>
              <a:endParaRPr lang="zh-CN" altLang="en-US"/>
            </a:p>
          </p:txBody>
        </p:sp>
        <p:sp>
          <p:nvSpPr>
            <p:cNvPr id="84" name="任意多边形 83"/>
            <p:cNvSpPr/>
            <p:nvPr/>
          </p:nvSpPr>
          <p:spPr>
            <a:xfrm>
              <a:off x="6096076" y="2836102"/>
              <a:ext cx="877570" cy="1154292"/>
            </a:xfrm>
            <a:custGeom>
              <a:avLst/>
              <a:gdLst>
                <a:gd name="connsiteX0" fmla="*/ 259966 w 775086"/>
                <a:gd name="connsiteY0" fmla="*/ -210 h 1019493"/>
                <a:gd name="connsiteX1" fmla="*/ 380676 w 775086"/>
                <a:gd name="connsiteY1" fmla="*/ 81873 h 1019493"/>
                <a:gd name="connsiteX2" fmla="*/ 383217 w 775086"/>
                <a:gd name="connsiteY2" fmla="*/ 81873 h 1019493"/>
                <a:gd name="connsiteX3" fmla="*/ 501132 w 775086"/>
                <a:gd name="connsiteY3" fmla="*/ -210 h 1019493"/>
                <a:gd name="connsiteX4" fmla="*/ 703735 w 775086"/>
                <a:gd name="connsiteY4" fmla="*/ 40832 h 1019493"/>
                <a:gd name="connsiteX5" fmla="*/ 774573 w 775086"/>
                <a:gd name="connsiteY5" fmla="*/ 943109 h 1019493"/>
                <a:gd name="connsiteX6" fmla="*/ -514 w 775086"/>
                <a:gd name="connsiteY6" fmla="*/ 924050 h 1019493"/>
                <a:gd name="connsiteX7" fmla="*/ 66893 w 775086"/>
                <a:gd name="connsiteY7" fmla="*/ 30603 h 1019493"/>
                <a:gd name="connsiteX8" fmla="*/ 260029 w 775086"/>
                <a:gd name="connsiteY8" fmla="*/ -210 h 101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086" h="1019493">
                  <a:moveTo>
                    <a:pt x="259966" y="-210"/>
                  </a:moveTo>
                  <a:cubicBezTo>
                    <a:pt x="277882" y="79268"/>
                    <a:pt x="372734" y="81873"/>
                    <a:pt x="380676" y="81873"/>
                  </a:cubicBezTo>
                  <a:lnTo>
                    <a:pt x="383217" y="81873"/>
                  </a:lnTo>
                  <a:cubicBezTo>
                    <a:pt x="390904" y="81873"/>
                    <a:pt x="480611" y="79268"/>
                    <a:pt x="501132" y="-210"/>
                  </a:cubicBezTo>
                  <a:lnTo>
                    <a:pt x="703735" y="40832"/>
                  </a:lnTo>
                  <a:lnTo>
                    <a:pt x="774573" y="943109"/>
                  </a:lnTo>
                  <a:cubicBezTo>
                    <a:pt x="615743" y="1025700"/>
                    <a:pt x="132394" y="1069347"/>
                    <a:pt x="-514" y="924050"/>
                  </a:cubicBezTo>
                  <a:lnTo>
                    <a:pt x="66893" y="30603"/>
                  </a:lnTo>
                  <a:lnTo>
                    <a:pt x="260029" y="-210"/>
                  </a:lnTo>
                  <a:close/>
                </a:path>
              </a:pathLst>
            </a:custGeom>
            <a:solidFill>
              <a:srgbClr val="00065B"/>
            </a:solidFill>
            <a:ln w="6346" cap="flat">
              <a:noFill/>
              <a:prstDash val="solid"/>
              <a:miter/>
            </a:ln>
          </p:spPr>
          <p:txBody>
            <a:bodyPr rtlCol="0" anchor="ctr"/>
            <a:lstStyle/>
            <a:p>
              <a:endParaRPr lang="zh-CN" altLang="en-US"/>
            </a:p>
          </p:txBody>
        </p:sp>
        <p:sp>
          <p:nvSpPr>
            <p:cNvPr id="85" name="任意多边形 84"/>
            <p:cNvSpPr/>
            <p:nvPr/>
          </p:nvSpPr>
          <p:spPr>
            <a:xfrm>
              <a:off x="5368249" y="3005839"/>
              <a:ext cx="792980" cy="422613"/>
            </a:xfrm>
            <a:custGeom>
              <a:avLst/>
              <a:gdLst>
                <a:gd name="connsiteX0" fmla="*/ 698477 w 700375"/>
                <a:gd name="connsiteY0" fmla="*/ 67344 h 373260"/>
                <a:gd name="connsiteX1" fmla="*/ 582976 w 700375"/>
                <a:gd name="connsiteY1" fmla="*/ 238880 h 373260"/>
                <a:gd name="connsiteX2" fmla="*/ 51470 w 700375"/>
                <a:gd name="connsiteY2" fmla="*/ 369755 h 373260"/>
                <a:gd name="connsiteX3" fmla="*/ 51470 w 700375"/>
                <a:gd name="connsiteY3" fmla="*/ 261751 h 373260"/>
                <a:gd name="connsiteX4" fmla="*/ 505786 w 700375"/>
                <a:gd name="connsiteY4" fmla="*/ 161816 h 373260"/>
                <a:gd name="connsiteX5" fmla="*/ 580181 w 700375"/>
                <a:gd name="connsiteY5" fmla="*/ 74714 h 373260"/>
                <a:gd name="connsiteX6" fmla="*/ 587932 w 700375"/>
                <a:gd name="connsiteY6" fmla="*/ 56798 h 373260"/>
                <a:gd name="connsiteX7" fmla="*/ 587932 w 700375"/>
                <a:gd name="connsiteY7" fmla="*/ 59339 h 373260"/>
                <a:gd name="connsiteX8" fmla="*/ 590474 w 700375"/>
                <a:gd name="connsiteY8" fmla="*/ 51652 h 373260"/>
                <a:gd name="connsiteX9" fmla="*/ 593015 w 700375"/>
                <a:gd name="connsiteY9" fmla="*/ 38945 h 373260"/>
                <a:gd name="connsiteX10" fmla="*/ 698287 w 700375"/>
                <a:gd name="connsiteY10" fmla="*/ 67154 h 37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375" h="373260">
                  <a:moveTo>
                    <a:pt x="698477" y="67344"/>
                  </a:moveTo>
                  <a:cubicBezTo>
                    <a:pt x="683039" y="133989"/>
                    <a:pt x="634310" y="195488"/>
                    <a:pt x="582976" y="238880"/>
                  </a:cubicBezTo>
                  <a:cubicBezTo>
                    <a:pt x="439014" y="362068"/>
                    <a:pt x="233933" y="382525"/>
                    <a:pt x="51470" y="369755"/>
                  </a:cubicBezTo>
                  <a:cubicBezTo>
                    <a:pt x="-17843" y="364609"/>
                    <a:pt x="-17843" y="256986"/>
                    <a:pt x="51470" y="261751"/>
                  </a:cubicBezTo>
                  <a:cubicBezTo>
                    <a:pt x="202930" y="274457"/>
                    <a:pt x="385139" y="264356"/>
                    <a:pt x="505786" y="161816"/>
                  </a:cubicBezTo>
                  <a:cubicBezTo>
                    <a:pt x="541681" y="131066"/>
                    <a:pt x="559660" y="110609"/>
                    <a:pt x="580181" y="74714"/>
                  </a:cubicBezTo>
                  <a:cubicBezTo>
                    <a:pt x="582284" y="68545"/>
                    <a:pt x="584876" y="62554"/>
                    <a:pt x="587932" y="56798"/>
                  </a:cubicBezTo>
                  <a:cubicBezTo>
                    <a:pt x="593015" y="46506"/>
                    <a:pt x="582786" y="69504"/>
                    <a:pt x="587932" y="59339"/>
                  </a:cubicBezTo>
                  <a:cubicBezTo>
                    <a:pt x="587932" y="56798"/>
                    <a:pt x="590474" y="54193"/>
                    <a:pt x="590474" y="51652"/>
                  </a:cubicBezTo>
                  <a:cubicBezTo>
                    <a:pt x="591077" y="47370"/>
                    <a:pt x="591928" y="43132"/>
                    <a:pt x="593015" y="38945"/>
                  </a:cubicBezTo>
                  <a:cubicBezTo>
                    <a:pt x="610994" y="-30241"/>
                    <a:pt x="713725" y="509"/>
                    <a:pt x="698287" y="67154"/>
                  </a:cubicBezTo>
                  <a:close/>
                </a:path>
              </a:pathLst>
            </a:custGeom>
            <a:solidFill>
              <a:srgbClr val="FED0D6"/>
            </a:solidFill>
            <a:ln w="6346" cap="flat">
              <a:noFill/>
              <a:prstDash val="solid"/>
              <a:miter/>
            </a:ln>
          </p:spPr>
          <p:txBody>
            <a:bodyPr rtlCol="0" anchor="ctr"/>
            <a:lstStyle/>
            <a:p>
              <a:endParaRPr lang="zh-CN" altLang="en-US"/>
            </a:p>
          </p:txBody>
        </p:sp>
        <p:sp>
          <p:nvSpPr>
            <p:cNvPr id="86" name="任意多边形 85"/>
            <p:cNvSpPr/>
            <p:nvPr/>
          </p:nvSpPr>
          <p:spPr>
            <a:xfrm>
              <a:off x="5555003" y="2870989"/>
              <a:ext cx="617392" cy="613005"/>
            </a:xfrm>
            <a:custGeom>
              <a:avLst/>
              <a:gdLst>
                <a:gd name="connsiteX0" fmla="*/ 14860 w 545292"/>
                <a:gd name="connsiteY0" fmla="*/ 541208 h 541418"/>
                <a:gd name="connsiteX1" fmla="*/ 534550 w 545292"/>
                <a:gd name="connsiteY1" fmla="*/ 283332 h 541418"/>
                <a:gd name="connsiteX2" fmla="*/ 544778 w 545292"/>
                <a:gd name="connsiteY2" fmla="*/ -210 h 541418"/>
                <a:gd name="connsiteX3" fmla="*/ 544778 w 545292"/>
                <a:gd name="connsiteY3" fmla="*/ -210 h 541418"/>
                <a:gd name="connsiteX4" fmla="*/ 356661 w 545292"/>
                <a:gd name="connsiteY4" fmla="*/ 143562 h 541418"/>
                <a:gd name="connsiteX5" fmla="*/ -514 w 545292"/>
                <a:gd name="connsiteY5" fmla="*/ 353662 h 54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292" h="541418">
                  <a:moveTo>
                    <a:pt x="14860" y="541208"/>
                  </a:moveTo>
                  <a:cubicBezTo>
                    <a:pt x="14860" y="541208"/>
                    <a:pt x="369367" y="543812"/>
                    <a:pt x="534550" y="283332"/>
                  </a:cubicBezTo>
                  <a:lnTo>
                    <a:pt x="544778" y="-210"/>
                  </a:lnTo>
                  <a:lnTo>
                    <a:pt x="544778" y="-210"/>
                  </a:lnTo>
                  <a:cubicBezTo>
                    <a:pt x="544778" y="-210"/>
                    <a:pt x="471018" y="3793"/>
                    <a:pt x="356661" y="143562"/>
                  </a:cubicBezTo>
                  <a:cubicBezTo>
                    <a:pt x="285251" y="230855"/>
                    <a:pt x="140653" y="363890"/>
                    <a:pt x="-514" y="353662"/>
                  </a:cubicBezTo>
                  <a:close/>
                </a:path>
              </a:pathLst>
            </a:custGeom>
            <a:solidFill>
              <a:srgbClr val="434CC0"/>
            </a:solidFill>
            <a:ln w="6346" cap="flat">
              <a:noFill/>
              <a:prstDash val="solid"/>
              <a:miter/>
            </a:ln>
          </p:spPr>
          <p:txBody>
            <a:bodyPr rtlCol="0" anchor="ctr"/>
            <a:lstStyle/>
            <a:p>
              <a:endParaRPr lang="zh-CN" altLang="en-US"/>
            </a:p>
          </p:txBody>
        </p:sp>
        <p:sp>
          <p:nvSpPr>
            <p:cNvPr id="87" name="任意多边形 86"/>
            <p:cNvSpPr/>
            <p:nvPr/>
          </p:nvSpPr>
          <p:spPr>
            <a:xfrm>
              <a:off x="4621893" y="1105990"/>
              <a:ext cx="1140920" cy="1998720"/>
            </a:xfrm>
            <a:custGeom>
              <a:avLst/>
              <a:gdLst>
                <a:gd name="connsiteX0" fmla="*/ 596690 w 1007682"/>
                <a:gd name="connsiteY0" fmla="*/ 1042540 h 1765307"/>
                <a:gd name="connsiteX1" fmla="*/ 596690 w 1007682"/>
                <a:gd name="connsiteY1" fmla="*/ 1209120 h 1765307"/>
                <a:gd name="connsiteX2" fmla="*/ 479747 w 1007682"/>
                <a:gd name="connsiteY2" fmla="*/ 1332124 h 1765307"/>
                <a:gd name="connsiteX3" fmla="*/ 473502 w 1007682"/>
                <a:gd name="connsiteY3" fmla="*/ 1332118 h 1765307"/>
                <a:gd name="connsiteX4" fmla="*/ 350314 w 1007682"/>
                <a:gd name="connsiteY4" fmla="*/ 1209120 h 1765307"/>
                <a:gd name="connsiteX5" fmla="*/ 350314 w 1007682"/>
                <a:gd name="connsiteY5" fmla="*/ 945209 h 1765307"/>
                <a:gd name="connsiteX6" fmla="*/ 352855 w 1007682"/>
                <a:gd name="connsiteY6" fmla="*/ 940063 h 1765307"/>
                <a:gd name="connsiteX7" fmla="*/ 350314 w 1007682"/>
                <a:gd name="connsiteY7" fmla="*/ 934981 h 1765307"/>
                <a:gd name="connsiteX8" fmla="*/ 473502 w 1007682"/>
                <a:gd name="connsiteY8" fmla="*/ 811983 h 1765307"/>
                <a:gd name="connsiteX9" fmla="*/ 760983 w 1007682"/>
                <a:gd name="connsiteY9" fmla="*/ 530157 h 1765307"/>
                <a:gd name="connsiteX10" fmla="*/ 473502 w 1007682"/>
                <a:gd name="connsiteY10" fmla="*/ 245725 h 1765307"/>
                <a:gd name="connsiteX11" fmla="*/ 229667 w 1007682"/>
                <a:gd name="connsiteY11" fmla="*/ 384097 h 1765307"/>
                <a:gd name="connsiteX12" fmla="*/ 62134 w 1007682"/>
                <a:gd name="connsiteY12" fmla="*/ 430888 h 1765307"/>
                <a:gd name="connsiteX13" fmla="*/ 15343 w 1007682"/>
                <a:gd name="connsiteY13" fmla="*/ 263355 h 1765307"/>
                <a:gd name="connsiteX14" fmla="*/ 16645 w 1007682"/>
                <a:gd name="connsiteY14" fmla="*/ 261100 h 1765307"/>
                <a:gd name="connsiteX15" fmla="*/ 473502 w 1007682"/>
                <a:gd name="connsiteY15" fmla="*/ -206 h 1765307"/>
                <a:gd name="connsiteX16" fmla="*/ 1007168 w 1007682"/>
                <a:gd name="connsiteY16" fmla="*/ 530157 h 1765307"/>
                <a:gd name="connsiteX17" fmla="*/ 596499 w 1007682"/>
                <a:gd name="connsiteY17" fmla="*/ 1042540 h 1765307"/>
                <a:gd name="connsiteX18" fmla="*/ 596690 w 1007682"/>
                <a:gd name="connsiteY18" fmla="*/ 1595965 h 1765307"/>
                <a:gd name="connsiteX19" fmla="*/ 596690 w 1007682"/>
                <a:gd name="connsiteY19" fmla="*/ 1642089 h 1765307"/>
                <a:gd name="connsiteX20" fmla="*/ 473502 w 1007682"/>
                <a:gd name="connsiteY20" fmla="*/ 1765086 h 1765307"/>
                <a:gd name="connsiteX21" fmla="*/ 350314 w 1007682"/>
                <a:gd name="connsiteY21" fmla="*/ 1645221 h 1765307"/>
                <a:gd name="connsiteX22" fmla="*/ 350314 w 1007682"/>
                <a:gd name="connsiteY22" fmla="*/ 1642089 h 1765307"/>
                <a:gd name="connsiteX23" fmla="*/ 350314 w 1007682"/>
                <a:gd name="connsiteY23" fmla="*/ 1595965 h 1765307"/>
                <a:gd name="connsiteX24" fmla="*/ 473502 w 1007682"/>
                <a:gd name="connsiteY24" fmla="*/ 1473031 h 1765307"/>
                <a:gd name="connsiteX25" fmla="*/ 596690 w 1007682"/>
                <a:gd name="connsiteY25" fmla="*/ 1592769 h 1765307"/>
                <a:gd name="connsiteX26" fmla="*/ 596690 w 1007682"/>
                <a:gd name="connsiteY26" fmla="*/ 1595965 h 17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7682" h="1765307">
                  <a:moveTo>
                    <a:pt x="596690" y="1042540"/>
                  </a:moveTo>
                  <a:lnTo>
                    <a:pt x="596690" y="1209120"/>
                  </a:lnTo>
                  <a:cubicBezTo>
                    <a:pt x="598361" y="1275377"/>
                    <a:pt x="546004" y="1330447"/>
                    <a:pt x="479747" y="1332124"/>
                  </a:cubicBezTo>
                  <a:cubicBezTo>
                    <a:pt x="477663" y="1332175"/>
                    <a:pt x="475579" y="1332175"/>
                    <a:pt x="473502" y="1332118"/>
                  </a:cubicBezTo>
                  <a:cubicBezTo>
                    <a:pt x="405529" y="1332156"/>
                    <a:pt x="350384" y="1277093"/>
                    <a:pt x="350314" y="1209120"/>
                  </a:cubicBezTo>
                  <a:lnTo>
                    <a:pt x="350314" y="945209"/>
                  </a:lnTo>
                  <a:cubicBezTo>
                    <a:pt x="350314" y="942668"/>
                    <a:pt x="352855" y="942668"/>
                    <a:pt x="352855" y="940063"/>
                  </a:cubicBezTo>
                  <a:cubicBezTo>
                    <a:pt x="350314" y="937522"/>
                    <a:pt x="350314" y="937522"/>
                    <a:pt x="350314" y="934981"/>
                  </a:cubicBezTo>
                  <a:cubicBezTo>
                    <a:pt x="350314" y="870941"/>
                    <a:pt x="406793" y="811983"/>
                    <a:pt x="473502" y="811983"/>
                  </a:cubicBezTo>
                  <a:cubicBezTo>
                    <a:pt x="632649" y="811983"/>
                    <a:pt x="760983" y="686445"/>
                    <a:pt x="760983" y="530157"/>
                  </a:cubicBezTo>
                  <a:cubicBezTo>
                    <a:pt x="760983" y="368723"/>
                    <a:pt x="632649" y="245725"/>
                    <a:pt x="473502" y="245725"/>
                  </a:cubicBezTo>
                  <a:cubicBezTo>
                    <a:pt x="373636" y="246094"/>
                    <a:pt x="281198" y="298552"/>
                    <a:pt x="229667" y="384097"/>
                  </a:cubicBezTo>
                  <a:cubicBezTo>
                    <a:pt x="196326" y="443283"/>
                    <a:pt x="121320" y="464230"/>
                    <a:pt x="62134" y="430888"/>
                  </a:cubicBezTo>
                  <a:cubicBezTo>
                    <a:pt x="2948" y="397547"/>
                    <a:pt x="-17999" y="322541"/>
                    <a:pt x="15343" y="263355"/>
                  </a:cubicBezTo>
                  <a:cubicBezTo>
                    <a:pt x="15769" y="262599"/>
                    <a:pt x="16201" y="261850"/>
                    <a:pt x="16645" y="261100"/>
                  </a:cubicBezTo>
                  <a:cubicBezTo>
                    <a:pt x="111346" y="98668"/>
                    <a:pt x="285480" y="-930"/>
                    <a:pt x="473502" y="-206"/>
                  </a:cubicBezTo>
                  <a:cubicBezTo>
                    <a:pt x="766129" y="-206"/>
                    <a:pt x="1007168" y="235497"/>
                    <a:pt x="1007168" y="530157"/>
                  </a:cubicBezTo>
                  <a:cubicBezTo>
                    <a:pt x="1007168" y="778693"/>
                    <a:pt x="832647" y="988792"/>
                    <a:pt x="596499" y="1042540"/>
                  </a:cubicBezTo>
                  <a:close/>
                  <a:moveTo>
                    <a:pt x="596690" y="1595965"/>
                  </a:moveTo>
                  <a:lnTo>
                    <a:pt x="596690" y="1642089"/>
                  </a:lnTo>
                  <a:cubicBezTo>
                    <a:pt x="596690" y="1713816"/>
                    <a:pt x="545356" y="1765086"/>
                    <a:pt x="473502" y="1765086"/>
                  </a:cubicBezTo>
                  <a:cubicBezTo>
                    <a:pt x="406387" y="1766001"/>
                    <a:pt x="351235" y="1712336"/>
                    <a:pt x="350314" y="1645221"/>
                  </a:cubicBezTo>
                  <a:cubicBezTo>
                    <a:pt x="350301" y="1644179"/>
                    <a:pt x="350301" y="1643131"/>
                    <a:pt x="350314" y="1642089"/>
                  </a:cubicBezTo>
                  <a:lnTo>
                    <a:pt x="350314" y="1595965"/>
                  </a:lnTo>
                  <a:cubicBezTo>
                    <a:pt x="351305" y="1528386"/>
                    <a:pt x="405923" y="1473882"/>
                    <a:pt x="473502" y="1473031"/>
                  </a:cubicBezTo>
                  <a:cubicBezTo>
                    <a:pt x="540585" y="1472078"/>
                    <a:pt x="595737" y="1525686"/>
                    <a:pt x="596690" y="1592769"/>
                  </a:cubicBezTo>
                  <a:cubicBezTo>
                    <a:pt x="596703" y="1593830"/>
                    <a:pt x="596703" y="1594897"/>
                    <a:pt x="596690" y="1595965"/>
                  </a:cubicBezTo>
                  <a:close/>
                </a:path>
              </a:pathLst>
            </a:custGeom>
            <a:solidFill>
              <a:srgbClr val="FFC545"/>
            </a:solidFill>
            <a:ln w="6346" cap="flat">
              <a:noFill/>
              <a:prstDash val="solid"/>
              <a:miter/>
            </a:ln>
          </p:spPr>
          <p:txBody>
            <a:bodyPr rtlCol="0" anchor="ctr"/>
            <a:lstStyle/>
            <a:p>
              <a:endParaRPr lang="zh-CN" altLang="en-US"/>
            </a:p>
          </p:txBody>
        </p:sp>
        <p:sp>
          <p:nvSpPr>
            <p:cNvPr id="88" name="任意多边形 87"/>
            <p:cNvSpPr/>
            <p:nvPr/>
          </p:nvSpPr>
          <p:spPr>
            <a:xfrm>
              <a:off x="6447837" y="2687348"/>
              <a:ext cx="549892" cy="723736"/>
            </a:xfrm>
            <a:custGeom>
              <a:avLst/>
              <a:gdLst>
                <a:gd name="connsiteX0" fmla="*/ 104936 w 485675"/>
                <a:gd name="connsiteY0" fmla="*/ 49599 h 639217"/>
                <a:gd name="connsiteX1" fmla="*/ 228188 w 485675"/>
                <a:gd name="connsiteY1" fmla="*/ 397943 h 639217"/>
                <a:gd name="connsiteX2" fmla="*/ 282126 w 485675"/>
                <a:gd name="connsiteY2" fmla="*/ 492733 h 639217"/>
                <a:gd name="connsiteX3" fmla="*/ 305252 w 485675"/>
                <a:gd name="connsiteY3" fmla="*/ 523482 h 639217"/>
                <a:gd name="connsiteX4" fmla="*/ 315544 w 485675"/>
                <a:gd name="connsiteY4" fmla="*/ 533711 h 639217"/>
                <a:gd name="connsiteX5" fmla="*/ 294959 w 485675"/>
                <a:gd name="connsiteY5" fmla="*/ 533711 h 639217"/>
                <a:gd name="connsiteX6" fmla="*/ 310398 w 485675"/>
                <a:gd name="connsiteY6" fmla="*/ 513253 h 639217"/>
                <a:gd name="connsiteX7" fmla="*/ 341210 w 485675"/>
                <a:gd name="connsiteY7" fmla="*/ 456837 h 639217"/>
                <a:gd name="connsiteX8" fmla="*/ 379711 w 485675"/>
                <a:gd name="connsiteY8" fmla="*/ 308300 h 639217"/>
                <a:gd name="connsiteX9" fmla="*/ 484982 w 485675"/>
                <a:gd name="connsiteY9" fmla="*/ 308300 h 639217"/>
                <a:gd name="connsiteX10" fmla="*/ 364272 w 485675"/>
                <a:gd name="connsiteY10" fmla="*/ 613252 h 639217"/>
                <a:gd name="connsiteX11" fmla="*/ 179395 w 485675"/>
                <a:gd name="connsiteY11" fmla="*/ 528692 h 639217"/>
                <a:gd name="connsiteX12" fmla="*/ 53602 w 485675"/>
                <a:gd name="connsiteY12" fmla="*/ 267449 h 639217"/>
                <a:gd name="connsiteX13" fmla="*/ -336 w 485675"/>
                <a:gd name="connsiteY13" fmla="*/ 49726 h 639217"/>
                <a:gd name="connsiteX14" fmla="*/ 104936 w 485675"/>
                <a:gd name="connsiteY14" fmla="*/ 49726 h 63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5675" h="639217">
                  <a:moveTo>
                    <a:pt x="104936" y="49599"/>
                  </a:moveTo>
                  <a:cubicBezTo>
                    <a:pt x="115228" y="172533"/>
                    <a:pt x="174312" y="290384"/>
                    <a:pt x="228188" y="397943"/>
                  </a:cubicBezTo>
                  <a:cubicBezTo>
                    <a:pt x="246167" y="431234"/>
                    <a:pt x="261605" y="461983"/>
                    <a:pt x="282126" y="492733"/>
                  </a:cubicBezTo>
                  <a:lnTo>
                    <a:pt x="305252" y="523482"/>
                  </a:lnTo>
                  <a:cubicBezTo>
                    <a:pt x="307793" y="528565"/>
                    <a:pt x="320626" y="536188"/>
                    <a:pt x="315544" y="533711"/>
                  </a:cubicBezTo>
                  <a:cubicBezTo>
                    <a:pt x="297564" y="541398"/>
                    <a:pt x="290131" y="541398"/>
                    <a:pt x="294959" y="533711"/>
                  </a:cubicBezTo>
                  <a:cubicBezTo>
                    <a:pt x="302647" y="528565"/>
                    <a:pt x="305252" y="521004"/>
                    <a:pt x="310398" y="513253"/>
                  </a:cubicBezTo>
                  <a:cubicBezTo>
                    <a:pt x="322596" y="495566"/>
                    <a:pt x="332951" y="476659"/>
                    <a:pt x="341210" y="456837"/>
                  </a:cubicBezTo>
                  <a:cubicBezTo>
                    <a:pt x="364145" y="410497"/>
                    <a:pt x="377233" y="359932"/>
                    <a:pt x="379711" y="308300"/>
                  </a:cubicBezTo>
                  <a:cubicBezTo>
                    <a:pt x="382252" y="241719"/>
                    <a:pt x="490129" y="241719"/>
                    <a:pt x="484982" y="308300"/>
                  </a:cubicBezTo>
                  <a:cubicBezTo>
                    <a:pt x="479837" y="410777"/>
                    <a:pt x="441336" y="541398"/>
                    <a:pt x="364272" y="613252"/>
                  </a:cubicBezTo>
                  <a:cubicBezTo>
                    <a:pt x="287208" y="685107"/>
                    <a:pt x="218149" y="590190"/>
                    <a:pt x="179395" y="528692"/>
                  </a:cubicBezTo>
                  <a:cubicBezTo>
                    <a:pt x="128061" y="446736"/>
                    <a:pt x="92102" y="357156"/>
                    <a:pt x="53602" y="267449"/>
                  </a:cubicBezTo>
                  <a:cubicBezTo>
                    <a:pt x="25185" y="197869"/>
                    <a:pt x="7014" y="124528"/>
                    <a:pt x="-336" y="49726"/>
                  </a:cubicBezTo>
                  <a:cubicBezTo>
                    <a:pt x="-5419" y="-16855"/>
                    <a:pt x="99853" y="-16855"/>
                    <a:pt x="104936" y="49726"/>
                  </a:cubicBezTo>
                  <a:close/>
                </a:path>
              </a:pathLst>
            </a:custGeom>
            <a:solidFill>
              <a:srgbClr val="FED0D6"/>
            </a:solidFill>
            <a:ln w="6346" cap="flat">
              <a:noFill/>
              <a:prstDash val="solid"/>
              <a:miter/>
            </a:ln>
          </p:spPr>
          <p:txBody>
            <a:bodyPr rtlCol="0" anchor="ctr"/>
            <a:lstStyle/>
            <a:p>
              <a:endParaRPr lang="zh-CN" altLang="en-US"/>
            </a:p>
          </p:txBody>
        </p:sp>
        <p:sp>
          <p:nvSpPr>
            <p:cNvPr id="89" name="任意多边形 88"/>
            <p:cNvSpPr/>
            <p:nvPr/>
          </p:nvSpPr>
          <p:spPr>
            <a:xfrm>
              <a:off x="6450484" y="2821356"/>
              <a:ext cx="595677" cy="626971"/>
            </a:xfrm>
            <a:custGeom>
              <a:avLst/>
              <a:gdLst>
                <a:gd name="connsiteX0" fmla="*/ 391667 w 526113"/>
                <a:gd name="connsiteY0" fmla="*/ 53983 h 553753"/>
                <a:gd name="connsiteX1" fmla="*/ 525083 w 526113"/>
                <a:gd name="connsiteY1" fmla="*/ 215734 h 553753"/>
                <a:gd name="connsiteX2" fmla="*/ 273815 w 526113"/>
                <a:gd name="connsiteY2" fmla="*/ 552135 h 553753"/>
                <a:gd name="connsiteX3" fmla="*/ -514 w 526113"/>
                <a:gd name="connsiteY3" fmla="*/ 53983 h 553753"/>
                <a:gd name="connsiteX4" fmla="*/ 137540 w 526113"/>
                <a:gd name="connsiteY4" fmla="*/ -210 h 553753"/>
                <a:gd name="connsiteX5" fmla="*/ 299037 w 526113"/>
                <a:gd name="connsiteY5" fmla="*/ 364398 h 553753"/>
                <a:gd name="connsiteX6" fmla="*/ 391667 w 526113"/>
                <a:gd name="connsiteY6" fmla="*/ 53983 h 55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113" h="553753">
                  <a:moveTo>
                    <a:pt x="391667" y="53983"/>
                  </a:moveTo>
                  <a:cubicBezTo>
                    <a:pt x="391667" y="53983"/>
                    <a:pt x="535248" y="69357"/>
                    <a:pt x="525083" y="215734"/>
                  </a:cubicBezTo>
                  <a:cubicBezTo>
                    <a:pt x="514791" y="364653"/>
                    <a:pt x="391667" y="572656"/>
                    <a:pt x="273815" y="552135"/>
                  </a:cubicBezTo>
                  <a:cubicBezTo>
                    <a:pt x="155837" y="529009"/>
                    <a:pt x="27630" y="187463"/>
                    <a:pt x="-514" y="53983"/>
                  </a:cubicBezTo>
                  <a:lnTo>
                    <a:pt x="137540" y="-210"/>
                  </a:lnTo>
                  <a:cubicBezTo>
                    <a:pt x="137540" y="-210"/>
                    <a:pt x="275975" y="356711"/>
                    <a:pt x="299037" y="364398"/>
                  </a:cubicBezTo>
                  <a:lnTo>
                    <a:pt x="391667" y="53983"/>
                  </a:lnTo>
                  <a:close/>
                </a:path>
              </a:pathLst>
            </a:custGeom>
            <a:solidFill>
              <a:srgbClr val="434CC0"/>
            </a:solidFill>
            <a:ln w="6346" cap="flat">
              <a:noFill/>
              <a:prstDash val="solid"/>
              <a:miter/>
            </a:ln>
          </p:spPr>
          <p:txBody>
            <a:bodyPr rtlCol="0" anchor="ctr"/>
            <a:lstStyle/>
            <a:p>
              <a:endParaRPr lang="zh-CN" altLang="en-US"/>
            </a:p>
          </p:txBody>
        </p:sp>
        <p:sp>
          <p:nvSpPr>
            <p:cNvPr id="90" name="任意多边形 89"/>
            <p:cNvSpPr/>
            <p:nvPr/>
          </p:nvSpPr>
          <p:spPr>
            <a:xfrm>
              <a:off x="8263601" y="2004798"/>
              <a:ext cx="273214" cy="237195"/>
            </a:xfrm>
            <a:custGeom>
              <a:avLst/>
              <a:gdLst>
                <a:gd name="connsiteX0" fmla="*/ -513 w 241308"/>
                <a:gd name="connsiteY0" fmla="*/ 130082 h 209495"/>
                <a:gd name="connsiteX1" fmla="*/ 215813 w 241308"/>
                <a:gd name="connsiteY1" fmla="*/ 56513 h 209495"/>
                <a:gd name="connsiteX2" fmla="*/ 122294 w 241308"/>
                <a:gd name="connsiteY2" fmla="*/ 208608 h 209495"/>
                <a:gd name="connsiteX3" fmla="*/ 21470 w 241308"/>
                <a:gd name="connsiteY3" fmla="*/ 130972 h 209495"/>
              </a:gdLst>
              <a:ahLst/>
              <a:cxnLst>
                <a:cxn ang="0">
                  <a:pos x="connsiteX0" y="connsiteY0"/>
                </a:cxn>
                <a:cxn ang="0">
                  <a:pos x="connsiteX1" y="connsiteY1"/>
                </a:cxn>
                <a:cxn ang="0">
                  <a:pos x="connsiteX2" y="connsiteY2"/>
                </a:cxn>
                <a:cxn ang="0">
                  <a:pos x="connsiteX3" y="connsiteY3"/>
                </a:cxn>
              </a:cxnLst>
              <a:rect l="l" t="t" r="r" b="b"/>
              <a:pathLst>
                <a:path w="241308" h="209495">
                  <a:moveTo>
                    <a:pt x="-513" y="130082"/>
                  </a:moveTo>
                  <a:cubicBezTo>
                    <a:pt x="-1084" y="1177"/>
                    <a:pt x="150439" y="-48188"/>
                    <a:pt x="215813" y="56513"/>
                  </a:cubicBezTo>
                  <a:cubicBezTo>
                    <a:pt x="281187" y="161213"/>
                    <a:pt x="207046" y="216104"/>
                    <a:pt x="122294" y="208608"/>
                  </a:cubicBezTo>
                  <a:cubicBezTo>
                    <a:pt x="37543" y="201111"/>
                    <a:pt x="21470" y="130972"/>
                    <a:pt x="21470" y="130972"/>
                  </a:cubicBezTo>
                  <a:close/>
                </a:path>
              </a:pathLst>
            </a:custGeom>
            <a:solidFill>
              <a:srgbClr val="981D04"/>
            </a:solidFill>
            <a:ln w="6346" cap="flat">
              <a:noFill/>
              <a:prstDash val="solid"/>
              <a:miter/>
            </a:ln>
          </p:spPr>
          <p:txBody>
            <a:bodyPr rtlCol="0" anchor="ctr"/>
            <a:lstStyle/>
            <a:p>
              <a:endParaRPr lang="zh-CN" altLang="en-US"/>
            </a:p>
          </p:txBody>
        </p:sp>
        <p:sp>
          <p:nvSpPr>
            <p:cNvPr id="91" name="任意多边形 90"/>
            <p:cNvSpPr/>
            <p:nvPr/>
          </p:nvSpPr>
          <p:spPr>
            <a:xfrm>
              <a:off x="8197929" y="2105151"/>
              <a:ext cx="197911" cy="239513"/>
            </a:xfrm>
            <a:custGeom>
              <a:avLst/>
              <a:gdLst>
                <a:gd name="connsiteX0" fmla="*/ -514 w 174799"/>
                <a:gd name="connsiteY0" fmla="*/ 24739 h 211542"/>
                <a:gd name="connsiteX1" fmla="*/ 166701 w 174799"/>
                <a:gd name="connsiteY1" fmla="*/ 92020 h 211542"/>
                <a:gd name="connsiteX2" fmla="*/ 160348 w 174799"/>
                <a:gd name="connsiteY2" fmla="*/ 211332 h 211542"/>
              </a:gdLst>
              <a:ahLst/>
              <a:cxnLst>
                <a:cxn ang="0">
                  <a:pos x="connsiteX0" y="connsiteY0"/>
                </a:cxn>
                <a:cxn ang="0">
                  <a:pos x="connsiteX1" y="connsiteY1"/>
                </a:cxn>
                <a:cxn ang="0">
                  <a:pos x="connsiteX2" y="connsiteY2"/>
                </a:cxn>
              </a:cxnLst>
              <a:rect l="l" t="t" r="r" b="b"/>
              <a:pathLst>
                <a:path w="174799" h="211542">
                  <a:moveTo>
                    <a:pt x="-514" y="24739"/>
                  </a:moveTo>
                  <a:cubicBezTo>
                    <a:pt x="35890" y="-41461"/>
                    <a:pt x="146498" y="39161"/>
                    <a:pt x="166701" y="92020"/>
                  </a:cubicBezTo>
                  <a:cubicBezTo>
                    <a:pt x="186904" y="144878"/>
                    <a:pt x="160348" y="211332"/>
                    <a:pt x="160348" y="211332"/>
                  </a:cubicBezTo>
                  <a:close/>
                </a:path>
              </a:pathLst>
            </a:custGeom>
            <a:solidFill>
              <a:srgbClr val="F93F57"/>
            </a:solidFill>
            <a:ln w="6346" cap="flat">
              <a:noFill/>
              <a:prstDash val="solid"/>
              <a:miter/>
            </a:ln>
          </p:spPr>
          <p:txBody>
            <a:bodyPr rtlCol="0" anchor="ctr"/>
            <a:lstStyle/>
            <a:p>
              <a:endParaRPr lang="zh-CN" altLang="en-US"/>
            </a:p>
          </p:txBody>
        </p:sp>
        <p:sp>
          <p:nvSpPr>
            <p:cNvPr id="92" name="任意多边形 91"/>
            <p:cNvSpPr/>
            <p:nvPr/>
          </p:nvSpPr>
          <p:spPr>
            <a:xfrm>
              <a:off x="7774250" y="2086348"/>
              <a:ext cx="652587" cy="579300"/>
            </a:xfrm>
            <a:custGeom>
              <a:avLst/>
              <a:gdLst>
                <a:gd name="connsiteX0" fmla="*/ -514 w 576377"/>
                <a:gd name="connsiteY0" fmla="*/ 291788 h 511649"/>
                <a:gd name="connsiteX1" fmla="*/ 355898 w 576377"/>
                <a:gd name="connsiteY1" fmla="*/ 7992 h 511649"/>
                <a:gd name="connsiteX2" fmla="*/ 556976 w 576377"/>
                <a:gd name="connsiteY2" fmla="*/ 175842 h 511649"/>
                <a:gd name="connsiteX3" fmla="*/ 473114 w 576377"/>
                <a:gd name="connsiteY3" fmla="*/ 482701 h 511649"/>
                <a:gd name="connsiteX4" fmla="*/ -514 w 576377"/>
                <a:gd name="connsiteY4" fmla="*/ 291661 h 51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377" h="511649">
                  <a:moveTo>
                    <a:pt x="-514" y="291788"/>
                  </a:moveTo>
                  <a:cubicBezTo>
                    <a:pt x="10667" y="33341"/>
                    <a:pt x="203739" y="-24473"/>
                    <a:pt x="355898" y="7992"/>
                  </a:cubicBezTo>
                  <a:cubicBezTo>
                    <a:pt x="508056" y="40456"/>
                    <a:pt x="556976" y="175842"/>
                    <a:pt x="556976" y="175842"/>
                  </a:cubicBezTo>
                  <a:cubicBezTo>
                    <a:pt x="556976" y="175842"/>
                    <a:pt x="635247" y="359195"/>
                    <a:pt x="473114" y="482701"/>
                  </a:cubicBezTo>
                  <a:cubicBezTo>
                    <a:pt x="310981" y="606206"/>
                    <a:pt x="-514" y="291661"/>
                    <a:pt x="-514" y="291661"/>
                  </a:cubicBezTo>
                  <a:close/>
                </a:path>
              </a:pathLst>
            </a:custGeom>
            <a:solidFill>
              <a:srgbClr val="981D04"/>
            </a:solidFill>
            <a:ln w="6346" cap="flat">
              <a:noFill/>
              <a:prstDash val="solid"/>
              <a:miter/>
            </a:ln>
          </p:spPr>
          <p:txBody>
            <a:bodyPr rtlCol="0" anchor="ctr"/>
            <a:lstStyle/>
            <a:p>
              <a:endParaRPr lang="zh-CN" altLang="en-US"/>
            </a:p>
          </p:txBody>
        </p:sp>
        <p:sp>
          <p:nvSpPr>
            <p:cNvPr id="93" name="任意多边形 92"/>
            <p:cNvSpPr/>
            <p:nvPr/>
          </p:nvSpPr>
          <p:spPr>
            <a:xfrm>
              <a:off x="7926027" y="2682959"/>
              <a:ext cx="248884" cy="276290"/>
            </a:xfrm>
            <a:custGeom>
              <a:avLst/>
              <a:gdLst>
                <a:gd name="connsiteX0" fmla="*/ 109395 w 219819"/>
                <a:gd name="connsiteY0" fmla="*/ 243815 h 244025"/>
                <a:gd name="connsiteX1" fmla="*/ 109395 w 219819"/>
                <a:gd name="connsiteY1" fmla="*/ 243815 h 244025"/>
                <a:gd name="connsiteX2" fmla="*/ -514 w 219819"/>
                <a:gd name="connsiteY2" fmla="*/ 160906 h 244025"/>
                <a:gd name="connsiteX3" fmla="*/ -514 w 219819"/>
                <a:gd name="connsiteY3" fmla="*/ -210 h 244025"/>
                <a:gd name="connsiteX4" fmla="*/ 219305 w 219819"/>
                <a:gd name="connsiteY4" fmla="*/ -210 h 244025"/>
                <a:gd name="connsiteX5" fmla="*/ 219305 w 219819"/>
                <a:gd name="connsiteY5" fmla="*/ 160017 h 244025"/>
                <a:gd name="connsiteX6" fmla="*/ 110602 w 219819"/>
                <a:gd name="connsiteY6" fmla="*/ 243815 h 2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19" h="244025">
                  <a:moveTo>
                    <a:pt x="109395" y="243815"/>
                  </a:moveTo>
                  <a:lnTo>
                    <a:pt x="109395" y="243815"/>
                  </a:lnTo>
                  <a:cubicBezTo>
                    <a:pt x="48976" y="243815"/>
                    <a:pt x="-197" y="206967"/>
                    <a:pt x="-514" y="160906"/>
                  </a:cubicBezTo>
                  <a:lnTo>
                    <a:pt x="-514" y="-210"/>
                  </a:lnTo>
                  <a:lnTo>
                    <a:pt x="219305" y="-210"/>
                  </a:lnTo>
                  <a:lnTo>
                    <a:pt x="219305" y="160017"/>
                  </a:lnTo>
                  <a:cubicBezTo>
                    <a:pt x="219305" y="206014"/>
                    <a:pt x="170958" y="243498"/>
                    <a:pt x="110602" y="243815"/>
                  </a:cubicBezTo>
                  <a:close/>
                </a:path>
              </a:pathLst>
            </a:custGeom>
            <a:solidFill>
              <a:srgbClr val="FF93B1"/>
            </a:solidFill>
            <a:ln w="6346" cap="flat">
              <a:noFill/>
              <a:prstDash val="solid"/>
              <a:miter/>
            </a:ln>
          </p:spPr>
          <p:txBody>
            <a:bodyPr rtlCol="0" anchor="ctr"/>
            <a:lstStyle/>
            <a:p>
              <a:endParaRPr lang="zh-CN" altLang="en-US"/>
            </a:p>
          </p:txBody>
        </p:sp>
        <p:sp>
          <p:nvSpPr>
            <p:cNvPr id="94" name="任意多边形 93"/>
            <p:cNvSpPr/>
            <p:nvPr/>
          </p:nvSpPr>
          <p:spPr>
            <a:xfrm>
              <a:off x="7730087" y="2415564"/>
              <a:ext cx="132524" cy="169000"/>
            </a:xfrm>
            <a:custGeom>
              <a:avLst/>
              <a:gdLst>
                <a:gd name="connsiteX0" fmla="*/ 93764 w 117048"/>
                <a:gd name="connsiteY0" fmla="*/ 41043 h 149264"/>
                <a:gd name="connsiteX1" fmla="*/ 1072 w 117048"/>
                <a:gd name="connsiteY1" fmla="*/ 45490 h 149264"/>
                <a:gd name="connsiteX2" fmla="*/ 95670 w 117048"/>
                <a:gd name="connsiteY2" fmla="*/ 138183 h 149264"/>
                <a:gd name="connsiteX3" fmla="*/ 93764 w 117048"/>
                <a:gd name="connsiteY3" fmla="*/ 41043 h 149264"/>
              </a:gdLst>
              <a:ahLst/>
              <a:cxnLst>
                <a:cxn ang="0">
                  <a:pos x="connsiteX0" y="connsiteY0"/>
                </a:cxn>
                <a:cxn ang="0">
                  <a:pos x="connsiteX1" y="connsiteY1"/>
                </a:cxn>
                <a:cxn ang="0">
                  <a:pos x="connsiteX2" y="connsiteY2"/>
                </a:cxn>
                <a:cxn ang="0">
                  <a:pos x="connsiteX3" y="connsiteY3"/>
                </a:cxn>
              </a:cxnLst>
              <a:rect l="l" t="t" r="r" b="b"/>
              <a:pathLst>
                <a:path w="117048" h="149264">
                  <a:moveTo>
                    <a:pt x="93764" y="41043"/>
                  </a:moveTo>
                  <a:cubicBezTo>
                    <a:pt x="64540" y="-28842"/>
                    <a:pt x="9394" y="2098"/>
                    <a:pt x="1072" y="45490"/>
                  </a:cubicBezTo>
                  <a:cubicBezTo>
                    <a:pt x="-10936" y="108450"/>
                    <a:pt x="47640" y="175857"/>
                    <a:pt x="95670" y="138183"/>
                  </a:cubicBezTo>
                  <a:cubicBezTo>
                    <a:pt x="143700" y="100509"/>
                    <a:pt x="93764" y="41043"/>
                    <a:pt x="93764" y="41043"/>
                  </a:cubicBezTo>
                  <a:close/>
                </a:path>
              </a:pathLst>
            </a:custGeom>
            <a:solidFill>
              <a:srgbClr val="FED0D6"/>
            </a:solidFill>
            <a:ln w="6346" cap="flat">
              <a:noFill/>
              <a:prstDash val="solid"/>
              <a:miter/>
            </a:ln>
          </p:spPr>
          <p:txBody>
            <a:bodyPr rtlCol="0" anchor="ctr"/>
            <a:lstStyle/>
            <a:p>
              <a:endParaRPr lang="zh-CN" altLang="en-US"/>
            </a:p>
          </p:txBody>
        </p:sp>
        <p:sp>
          <p:nvSpPr>
            <p:cNvPr id="95" name="任意多边形 94"/>
            <p:cNvSpPr/>
            <p:nvPr/>
          </p:nvSpPr>
          <p:spPr>
            <a:xfrm>
              <a:off x="8248927" y="2523567"/>
              <a:ext cx="148402" cy="155616"/>
            </a:xfrm>
            <a:custGeom>
              <a:avLst/>
              <a:gdLst>
                <a:gd name="connsiteX0" fmla="*/ 44850 w 131071"/>
                <a:gd name="connsiteY0" fmla="*/ 23606 h 137443"/>
                <a:gd name="connsiteX1" fmla="*/ 129474 w 131071"/>
                <a:gd name="connsiteY1" fmla="*/ 61725 h 137443"/>
                <a:gd name="connsiteX2" fmla="*/ 7430 w 131071"/>
                <a:gd name="connsiteY2" fmla="*/ 113122 h 137443"/>
                <a:gd name="connsiteX3" fmla="*/ 44850 w 131071"/>
                <a:gd name="connsiteY3" fmla="*/ 23479 h 137443"/>
              </a:gdLst>
              <a:ahLst/>
              <a:cxnLst>
                <a:cxn ang="0">
                  <a:pos x="connsiteX0" y="connsiteY0"/>
                </a:cxn>
                <a:cxn ang="0">
                  <a:pos x="connsiteX1" y="connsiteY1"/>
                </a:cxn>
                <a:cxn ang="0">
                  <a:pos x="connsiteX2" y="connsiteY2"/>
                </a:cxn>
                <a:cxn ang="0">
                  <a:pos x="connsiteX3" y="connsiteY3"/>
                </a:cxn>
              </a:cxnLst>
              <a:rect l="l" t="t" r="r" b="b"/>
              <a:pathLst>
                <a:path w="131071" h="137443">
                  <a:moveTo>
                    <a:pt x="44850" y="23606"/>
                  </a:moveTo>
                  <a:cubicBezTo>
                    <a:pt x="97708" y="-30396"/>
                    <a:pt x="137734" y="18397"/>
                    <a:pt x="129474" y="61725"/>
                  </a:cubicBezTo>
                  <a:cubicBezTo>
                    <a:pt x="117466" y="124685"/>
                    <a:pt x="38115" y="165790"/>
                    <a:pt x="7430" y="113122"/>
                  </a:cubicBezTo>
                  <a:cubicBezTo>
                    <a:pt x="-23256" y="60455"/>
                    <a:pt x="44850" y="23479"/>
                    <a:pt x="44850" y="23479"/>
                  </a:cubicBezTo>
                  <a:close/>
                </a:path>
              </a:pathLst>
            </a:custGeom>
            <a:solidFill>
              <a:srgbClr val="FED0D6"/>
            </a:solidFill>
            <a:ln w="6346" cap="flat">
              <a:noFill/>
              <a:prstDash val="solid"/>
              <a:miter/>
            </a:ln>
          </p:spPr>
          <p:txBody>
            <a:bodyPr rtlCol="0" anchor="ctr"/>
            <a:lstStyle/>
            <a:p>
              <a:endParaRPr lang="zh-CN" altLang="en-US"/>
            </a:p>
          </p:txBody>
        </p:sp>
        <p:sp>
          <p:nvSpPr>
            <p:cNvPr id="96" name="任意多边形 95"/>
            <p:cNvSpPr/>
            <p:nvPr/>
          </p:nvSpPr>
          <p:spPr>
            <a:xfrm>
              <a:off x="7809723" y="2240589"/>
              <a:ext cx="532212" cy="546181"/>
            </a:xfrm>
            <a:custGeom>
              <a:avLst/>
              <a:gdLst>
                <a:gd name="connsiteX0" fmla="*/ 180923 w 470060"/>
                <a:gd name="connsiteY0" fmla="*/ 478301 h 482397"/>
                <a:gd name="connsiteX1" fmla="*/ 29463 w 470060"/>
                <a:gd name="connsiteY1" fmla="*/ 77479 h 482397"/>
                <a:gd name="connsiteX2" fmla="*/ 469484 w 470060"/>
                <a:gd name="connsiteY2" fmla="*/ 161341 h 482397"/>
                <a:gd name="connsiteX3" fmla="*/ 180923 w 470060"/>
                <a:gd name="connsiteY3" fmla="*/ 478301 h 482397"/>
              </a:gdLst>
              <a:ahLst/>
              <a:cxnLst>
                <a:cxn ang="0">
                  <a:pos x="connsiteX0" y="connsiteY0"/>
                </a:cxn>
                <a:cxn ang="0">
                  <a:pos x="connsiteX1" y="connsiteY1"/>
                </a:cxn>
                <a:cxn ang="0">
                  <a:pos x="connsiteX2" y="connsiteY2"/>
                </a:cxn>
                <a:cxn ang="0">
                  <a:pos x="connsiteX3" y="connsiteY3"/>
                </a:cxn>
              </a:cxnLst>
              <a:rect l="l" t="t" r="r" b="b"/>
              <a:pathLst>
                <a:path w="470060" h="482397">
                  <a:moveTo>
                    <a:pt x="180923" y="478301"/>
                  </a:moveTo>
                  <a:cubicBezTo>
                    <a:pt x="19045" y="447488"/>
                    <a:pt x="-42962" y="252065"/>
                    <a:pt x="29463" y="77479"/>
                  </a:cubicBezTo>
                  <a:cubicBezTo>
                    <a:pt x="89247" y="-66293"/>
                    <a:pt x="466880" y="5688"/>
                    <a:pt x="469484" y="161341"/>
                  </a:cubicBezTo>
                  <a:cubicBezTo>
                    <a:pt x="472788" y="350348"/>
                    <a:pt x="342929" y="509304"/>
                    <a:pt x="180923" y="478301"/>
                  </a:cubicBezTo>
                  <a:close/>
                </a:path>
              </a:pathLst>
            </a:custGeom>
            <a:solidFill>
              <a:srgbClr val="FED0D6"/>
            </a:solidFill>
            <a:ln w="6346" cap="flat">
              <a:noFill/>
              <a:prstDash val="solid"/>
              <a:miter/>
            </a:ln>
          </p:spPr>
          <p:txBody>
            <a:bodyPr rtlCol="0" anchor="ctr"/>
            <a:lstStyle/>
            <a:p>
              <a:endParaRPr lang="zh-CN" altLang="en-US"/>
            </a:p>
          </p:txBody>
        </p:sp>
        <p:sp>
          <p:nvSpPr>
            <p:cNvPr id="97" name="任意多边形 96"/>
            <p:cNvSpPr/>
            <p:nvPr/>
          </p:nvSpPr>
          <p:spPr>
            <a:xfrm>
              <a:off x="7789201" y="2165401"/>
              <a:ext cx="375782" cy="560573"/>
            </a:xfrm>
            <a:custGeom>
              <a:avLst/>
              <a:gdLst>
                <a:gd name="connsiteX0" fmla="*/ 331384 w 331898"/>
                <a:gd name="connsiteY0" fmla="*/ 36709 h 495109"/>
                <a:gd name="connsiteX1" fmla="*/ 61184 w 331898"/>
                <a:gd name="connsiteY1" fmla="*/ 494899 h 495109"/>
                <a:gd name="connsiteX2" fmla="*/ 61184 w 331898"/>
                <a:gd name="connsiteY2" fmla="*/ 494899 h 495109"/>
                <a:gd name="connsiteX3" fmla="*/ 42633 w 331898"/>
                <a:gd name="connsiteY3" fmla="*/ 73430 h 495109"/>
                <a:gd name="connsiteX4" fmla="*/ 331384 w 331898"/>
                <a:gd name="connsiteY4" fmla="*/ 36709 h 495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898" h="495109">
                  <a:moveTo>
                    <a:pt x="331384" y="36709"/>
                  </a:moveTo>
                  <a:cubicBezTo>
                    <a:pt x="45491" y="74002"/>
                    <a:pt x="40409" y="335308"/>
                    <a:pt x="61184" y="494899"/>
                  </a:cubicBezTo>
                  <a:lnTo>
                    <a:pt x="61184" y="494899"/>
                  </a:lnTo>
                  <a:cubicBezTo>
                    <a:pt x="61184" y="494899"/>
                    <a:pt x="-64292" y="213962"/>
                    <a:pt x="42633" y="73430"/>
                  </a:cubicBezTo>
                  <a:cubicBezTo>
                    <a:pt x="149556" y="-67102"/>
                    <a:pt x="331384" y="36709"/>
                    <a:pt x="331384" y="36709"/>
                  </a:cubicBezTo>
                  <a:close/>
                </a:path>
              </a:pathLst>
            </a:custGeom>
            <a:solidFill>
              <a:srgbClr val="981D04"/>
            </a:solidFill>
            <a:ln w="6346" cap="flat">
              <a:noFill/>
              <a:prstDash val="solid"/>
              <a:miter/>
            </a:ln>
          </p:spPr>
          <p:txBody>
            <a:bodyPr rtlCol="0" anchor="ctr"/>
            <a:lstStyle/>
            <a:p>
              <a:endParaRPr lang="zh-CN" altLang="en-US"/>
            </a:p>
          </p:txBody>
        </p:sp>
        <p:sp>
          <p:nvSpPr>
            <p:cNvPr id="98" name="任意多边形 97"/>
            <p:cNvSpPr/>
            <p:nvPr/>
          </p:nvSpPr>
          <p:spPr>
            <a:xfrm>
              <a:off x="7703109" y="2838260"/>
              <a:ext cx="683282" cy="765140"/>
            </a:xfrm>
            <a:custGeom>
              <a:avLst/>
              <a:gdLst>
                <a:gd name="connsiteX0" fmla="*/ 602973 w 603487"/>
                <a:gd name="connsiteY0" fmla="*/ 61225 h 675786"/>
                <a:gd name="connsiteX1" fmla="*/ 415491 w 603487"/>
                <a:gd name="connsiteY1" fmla="*/ -210 h 675786"/>
                <a:gd name="connsiteX2" fmla="*/ 302532 w 603487"/>
                <a:gd name="connsiteY2" fmla="*/ 86828 h 675786"/>
                <a:gd name="connsiteX3" fmla="*/ 299927 w 603487"/>
                <a:gd name="connsiteY3" fmla="*/ 86828 h 675786"/>
                <a:gd name="connsiteX4" fmla="*/ 197260 w 603487"/>
                <a:gd name="connsiteY4" fmla="*/ -210 h 675786"/>
                <a:gd name="connsiteX5" fmla="*/ -514 w 603487"/>
                <a:gd name="connsiteY5" fmla="*/ 61225 h 675786"/>
                <a:gd name="connsiteX6" fmla="*/ 24898 w 603487"/>
                <a:gd name="connsiteY6" fmla="*/ 268529 h 675786"/>
                <a:gd name="connsiteX7" fmla="*/ 50311 w 603487"/>
                <a:gd name="connsiteY7" fmla="*/ 406774 h 675786"/>
                <a:gd name="connsiteX8" fmla="*/ 88811 w 603487"/>
                <a:gd name="connsiteY8" fmla="*/ 675577 h 675786"/>
                <a:gd name="connsiteX9" fmla="*/ 512504 w 603487"/>
                <a:gd name="connsiteY9" fmla="*/ 675577 h 675786"/>
                <a:gd name="connsiteX10" fmla="*/ 553609 w 603487"/>
                <a:gd name="connsiteY10" fmla="*/ 406774 h 675786"/>
                <a:gd name="connsiteX11" fmla="*/ 576735 w 603487"/>
                <a:gd name="connsiteY11" fmla="*/ 268529 h 675786"/>
                <a:gd name="connsiteX12" fmla="*/ 602147 w 603487"/>
                <a:gd name="connsiteY12" fmla="*/ 61225 h 67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3487" h="675786">
                  <a:moveTo>
                    <a:pt x="602973" y="61225"/>
                  </a:moveTo>
                  <a:lnTo>
                    <a:pt x="415491" y="-210"/>
                  </a:lnTo>
                  <a:cubicBezTo>
                    <a:pt x="400116" y="66308"/>
                    <a:pt x="315365" y="86828"/>
                    <a:pt x="302532" y="86828"/>
                  </a:cubicBezTo>
                  <a:lnTo>
                    <a:pt x="299927" y="86828"/>
                  </a:lnTo>
                  <a:cubicBezTo>
                    <a:pt x="287220" y="86828"/>
                    <a:pt x="212634" y="66308"/>
                    <a:pt x="197260" y="-210"/>
                  </a:cubicBezTo>
                  <a:lnTo>
                    <a:pt x="-514" y="61225"/>
                  </a:lnTo>
                  <a:lnTo>
                    <a:pt x="24898" y="268529"/>
                  </a:lnTo>
                  <a:cubicBezTo>
                    <a:pt x="24898" y="268529"/>
                    <a:pt x="9460" y="347880"/>
                    <a:pt x="50311" y="406774"/>
                  </a:cubicBezTo>
                  <a:cubicBezTo>
                    <a:pt x="88811" y="463063"/>
                    <a:pt x="88811" y="675577"/>
                    <a:pt x="88811" y="675577"/>
                  </a:cubicBezTo>
                  <a:lnTo>
                    <a:pt x="512504" y="675577"/>
                  </a:lnTo>
                  <a:cubicBezTo>
                    <a:pt x="512504" y="675577"/>
                    <a:pt x="512504" y="463063"/>
                    <a:pt x="553609" y="406774"/>
                  </a:cubicBezTo>
                  <a:cubicBezTo>
                    <a:pt x="592109" y="347880"/>
                    <a:pt x="576735" y="268529"/>
                    <a:pt x="576735" y="268529"/>
                  </a:cubicBezTo>
                  <a:lnTo>
                    <a:pt x="602147" y="61225"/>
                  </a:lnTo>
                  <a:close/>
                </a:path>
              </a:pathLst>
            </a:custGeom>
            <a:solidFill>
              <a:srgbClr val="F93F57"/>
            </a:solidFill>
            <a:ln w="6346" cap="flat">
              <a:noFill/>
              <a:prstDash val="solid"/>
              <a:miter/>
            </a:ln>
          </p:spPr>
          <p:txBody>
            <a:bodyPr rtlCol="0" anchor="ctr"/>
            <a:lstStyle/>
            <a:p>
              <a:endParaRPr lang="zh-CN" altLang="en-US"/>
            </a:p>
          </p:txBody>
        </p:sp>
        <p:sp>
          <p:nvSpPr>
            <p:cNvPr id="99" name="任意多边形 98"/>
            <p:cNvSpPr/>
            <p:nvPr/>
          </p:nvSpPr>
          <p:spPr>
            <a:xfrm>
              <a:off x="7668222" y="2246131"/>
              <a:ext cx="203061" cy="147805"/>
            </a:xfrm>
            <a:custGeom>
              <a:avLst/>
              <a:gdLst>
                <a:gd name="connsiteX0" fmla="*/ -514 w 179347"/>
                <a:gd name="connsiteY0" fmla="*/ 71186 h 130544"/>
                <a:gd name="connsiteX1" fmla="*/ 171784 w 179347"/>
                <a:gd name="connsiteY1" fmla="*/ 4287 h 130544"/>
                <a:gd name="connsiteX2" fmla="*/ 43195 w 179347"/>
                <a:gd name="connsiteY2" fmla="*/ 130334 h 130544"/>
                <a:gd name="connsiteX3" fmla="*/ -514 w 179347"/>
                <a:gd name="connsiteY3" fmla="*/ 71186 h 130544"/>
              </a:gdLst>
              <a:ahLst/>
              <a:cxnLst>
                <a:cxn ang="0">
                  <a:pos x="connsiteX0" y="connsiteY0"/>
                </a:cxn>
                <a:cxn ang="0">
                  <a:pos x="connsiteX1" y="connsiteY1"/>
                </a:cxn>
                <a:cxn ang="0">
                  <a:pos x="connsiteX2" y="connsiteY2"/>
                </a:cxn>
                <a:cxn ang="0">
                  <a:pos x="connsiteX3" y="connsiteY3"/>
                </a:cxn>
              </a:cxnLst>
              <a:rect l="l" t="t" r="r" b="b"/>
              <a:pathLst>
                <a:path w="179347" h="130544">
                  <a:moveTo>
                    <a:pt x="-514" y="71186"/>
                  </a:moveTo>
                  <a:cubicBezTo>
                    <a:pt x="-514" y="71186"/>
                    <a:pt x="146053" y="-21379"/>
                    <a:pt x="171784" y="4287"/>
                  </a:cubicBezTo>
                  <a:cubicBezTo>
                    <a:pt x="197196" y="27477"/>
                    <a:pt x="153804" y="73728"/>
                    <a:pt x="43195" y="130334"/>
                  </a:cubicBezTo>
                  <a:lnTo>
                    <a:pt x="-514" y="71186"/>
                  </a:lnTo>
                  <a:close/>
                </a:path>
              </a:pathLst>
            </a:custGeom>
            <a:solidFill>
              <a:srgbClr val="FED0D6"/>
            </a:solidFill>
            <a:ln w="6346" cap="flat">
              <a:noFill/>
              <a:prstDash val="solid"/>
              <a:miter/>
            </a:ln>
          </p:spPr>
          <p:txBody>
            <a:bodyPr rtlCol="0" anchor="ctr"/>
            <a:lstStyle/>
            <a:p>
              <a:endParaRPr lang="zh-CN" altLang="en-US"/>
            </a:p>
          </p:txBody>
        </p:sp>
        <p:sp>
          <p:nvSpPr>
            <p:cNvPr id="100" name="任意多边形 99"/>
            <p:cNvSpPr/>
            <p:nvPr/>
          </p:nvSpPr>
          <p:spPr>
            <a:xfrm>
              <a:off x="7253337" y="2273163"/>
              <a:ext cx="519616" cy="812040"/>
            </a:xfrm>
            <a:custGeom>
              <a:avLst/>
              <a:gdLst>
                <a:gd name="connsiteX0" fmla="*/ 396859 w 458935"/>
                <a:gd name="connsiteY0" fmla="*/ 560775 h 717209"/>
                <a:gd name="connsiteX1" fmla="*/ 147942 w 458935"/>
                <a:gd name="connsiteY1" fmla="*/ 358426 h 717209"/>
                <a:gd name="connsiteX2" fmla="*/ 458421 w 458935"/>
                <a:gd name="connsiteY2" fmla="*/ 107349 h 717209"/>
                <a:gd name="connsiteX3" fmla="*/ 409628 w 458935"/>
                <a:gd name="connsiteY3" fmla="*/ -210 h 717209"/>
                <a:gd name="connsiteX4" fmla="*/ 4297 w 458935"/>
                <a:gd name="connsiteY4" fmla="*/ 348134 h 717209"/>
                <a:gd name="connsiteX5" fmla="*/ 417253 w 458935"/>
                <a:gd name="connsiteY5" fmla="*/ 716999 h 717209"/>
                <a:gd name="connsiteX6" fmla="*/ 396732 w 458935"/>
                <a:gd name="connsiteY6" fmla="*/ 560775 h 71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935" h="717209">
                  <a:moveTo>
                    <a:pt x="396859" y="560775"/>
                  </a:moveTo>
                  <a:cubicBezTo>
                    <a:pt x="396859" y="560775"/>
                    <a:pt x="158234" y="399404"/>
                    <a:pt x="147942" y="358426"/>
                  </a:cubicBezTo>
                  <a:cubicBezTo>
                    <a:pt x="137713" y="320307"/>
                    <a:pt x="458421" y="107349"/>
                    <a:pt x="458421" y="107349"/>
                  </a:cubicBezTo>
                  <a:lnTo>
                    <a:pt x="409628" y="-210"/>
                  </a:lnTo>
                  <a:cubicBezTo>
                    <a:pt x="409628" y="-210"/>
                    <a:pt x="47879" y="230346"/>
                    <a:pt x="4297" y="348134"/>
                  </a:cubicBezTo>
                  <a:cubicBezTo>
                    <a:pt x="-41891" y="465986"/>
                    <a:pt x="255691" y="696542"/>
                    <a:pt x="417253" y="716999"/>
                  </a:cubicBezTo>
                  <a:lnTo>
                    <a:pt x="396732" y="560775"/>
                  </a:lnTo>
                  <a:close/>
                </a:path>
              </a:pathLst>
            </a:custGeom>
            <a:solidFill>
              <a:srgbClr val="F93F57"/>
            </a:solidFill>
            <a:ln w="6346" cap="flat">
              <a:noFill/>
              <a:prstDash val="solid"/>
              <a:miter/>
            </a:ln>
          </p:spPr>
          <p:txBody>
            <a:bodyPr rtlCol="0" anchor="ctr"/>
            <a:lstStyle/>
            <a:p>
              <a:endParaRPr lang="zh-CN" altLang="en-US"/>
            </a:p>
          </p:txBody>
        </p:sp>
        <p:sp>
          <p:nvSpPr>
            <p:cNvPr id="101" name="任意多边形 100"/>
            <p:cNvSpPr/>
            <p:nvPr/>
          </p:nvSpPr>
          <p:spPr>
            <a:xfrm>
              <a:off x="7861504" y="4281217"/>
              <a:ext cx="152998" cy="1017478"/>
            </a:xfrm>
            <a:custGeom>
              <a:avLst/>
              <a:gdLst>
                <a:gd name="connsiteX0" fmla="*/ 126555 w 135131"/>
                <a:gd name="connsiteY0" fmla="*/ 898656 h 898656"/>
                <a:gd name="connsiteX1" fmla="*/ 0 w 135131"/>
                <a:gd name="connsiteY1" fmla="*/ 898656 h 898656"/>
                <a:gd name="connsiteX2" fmla="*/ 0 w 135131"/>
                <a:gd name="connsiteY2" fmla="*/ 0 h 898656"/>
                <a:gd name="connsiteX3" fmla="*/ 135132 w 135131"/>
                <a:gd name="connsiteY3" fmla="*/ 0 h 898656"/>
                <a:gd name="connsiteX4" fmla="*/ 126555 w 135131"/>
                <a:gd name="connsiteY4" fmla="*/ 898656 h 898656"/>
                <a:gd name="connsiteX5" fmla="*/ 126555 w 135131"/>
                <a:gd name="connsiteY5" fmla="*/ 898656 h 898656"/>
                <a:gd name="connsiteX6" fmla="*/ 126555 w 135131"/>
                <a:gd name="connsiteY6" fmla="*/ 898656 h 89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31" h="898656">
                  <a:moveTo>
                    <a:pt x="126555" y="898656"/>
                  </a:moveTo>
                  <a:lnTo>
                    <a:pt x="0" y="898656"/>
                  </a:lnTo>
                  <a:lnTo>
                    <a:pt x="0" y="0"/>
                  </a:lnTo>
                  <a:lnTo>
                    <a:pt x="135132" y="0"/>
                  </a:lnTo>
                  <a:lnTo>
                    <a:pt x="126555" y="898656"/>
                  </a:lnTo>
                  <a:lnTo>
                    <a:pt x="126555" y="898656"/>
                  </a:lnTo>
                  <a:lnTo>
                    <a:pt x="126555" y="898656"/>
                  </a:lnTo>
                  <a:close/>
                </a:path>
              </a:pathLst>
            </a:custGeom>
            <a:solidFill>
              <a:srgbClr val="FED0D6"/>
            </a:solidFill>
            <a:ln w="6346" cap="flat">
              <a:noFill/>
              <a:prstDash val="solid"/>
              <a:miter/>
            </a:ln>
          </p:spPr>
          <p:txBody>
            <a:bodyPr rtlCol="0" anchor="ctr"/>
            <a:lstStyle/>
            <a:p>
              <a:endParaRPr lang="zh-CN" altLang="en-US"/>
            </a:p>
          </p:txBody>
        </p:sp>
        <p:sp>
          <p:nvSpPr>
            <p:cNvPr id="102" name="任意多边形 101"/>
            <p:cNvSpPr/>
            <p:nvPr/>
          </p:nvSpPr>
          <p:spPr>
            <a:xfrm>
              <a:off x="7703109" y="5287978"/>
              <a:ext cx="316405" cy="123506"/>
            </a:xfrm>
            <a:custGeom>
              <a:avLst/>
              <a:gdLst>
                <a:gd name="connsiteX0" fmla="*/ 264603 w 279455"/>
                <a:gd name="connsiteY0" fmla="*/ -210 h 109083"/>
                <a:gd name="connsiteX1" fmla="*/ 138493 w 279455"/>
                <a:gd name="connsiteY1" fmla="*/ -210 h 109083"/>
                <a:gd name="connsiteX2" fmla="*/ -514 w 279455"/>
                <a:gd name="connsiteY2" fmla="*/ 96168 h 109083"/>
                <a:gd name="connsiteX3" fmla="*/ -514 w 279455"/>
                <a:gd name="connsiteY3" fmla="*/ 108874 h 109083"/>
                <a:gd name="connsiteX4" fmla="*/ 277500 w 279455"/>
                <a:gd name="connsiteY4" fmla="*/ 108874 h 109083"/>
                <a:gd name="connsiteX5" fmla="*/ 264794 w 279455"/>
                <a:gd name="connsiteY5" fmla="*/ -210 h 10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55" h="109083">
                  <a:moveTo>
                    <a:pt x="264603" y="-210"/>
                  </a:moveTo>
                  <a:lnTo>
                    <a:pt x="138493" y="-210"/>
                  </a:lnTo>
                  <a:cubicBezTo>
                    <a:pt x="138493" y="-210"/>
                    <a:pt x="12382" y="68277"/>
                    <a:pt x="-514" y="96168"/>
                  </a:cubicBezTo>
                  <a:lnTo>
                    <a:pt x="-514" y="108874"/>
                  </a:lnTo>
                  <a:lnTo>
                    <a:pt x="277500" y="108874"/>
                  </a:lnTo>
                  <a:cubicBezTo>
                    <a:pt x="277500" y="108874"/>
                    <a:pt x="285251" y="27681"/>
                    <a:pt x="264794" y="-210"/>
                  </a:cubicBezTo>
                  <a:close/>
                </a:path>
              </a:pathLst>
            </a:custGeom>
            <a:solidFill>
              <a:srgbClr val="F93F57"/>
            </a:solidFill>
            <a:ln w="6346" cap="flat">
              <a:noFill/>
              <a:prstDash val="solid"/>
              <a:miter/>
            </a:ln>
          </p:spPr>
          <p:txBody>
            <a:bodyPr rtlCol="0" anchor="ctr"/>
            <a:lstStyle/>
            <a:p>
              <a:endParaRPr lang="zh-CN" altLang="en-US"/>
            </a:p>
          </p:txBody>
        </p:sp>
        <p:sp>
          <p:nvSpPr>
            <p:cNvPr id="103" name="任意多边形 102"/>
            <p:cNvSpPr/>
            <p:nvPr/>
          </p:nvSpPr>
          <p:spPr>
            <a:xfrm>
              <a:off x="7703109" y="5411484"/>
              <a:ext cx="314126" cy="18773"/>
            </a:xfrm>
            <a:custGeom>
              <a:avLst/>
              <a:gdLst>
                <a:gd name="connsiteX0" fmla="*/ 0 w 277442"/>
                <a:gd name="connsiteY0" fmla="*/ 0 h 16581"/>
                <a:gd name="connsiteX1" fmla="*/ 277443 w 277442"/>
                <a:gd name="connsiteY1" fmla="*/ 0 h 16581"/>
                <a:gd name="connsiteX2" fmla="*/ 277443 w 277442"/>
                <a:gd name="connsiteY2" fmla="*/ 16582 h 16581"/>
                <a:gd name="connsiteX3" fmla="*/ 0 w 277442"/>
                <a:gd name="connsiteY3" fmla="*/ 16582 h 16581"/>
                <a:gd name="connsiteX4" fmla="*/ 0 w 277442"/>
                <a:gd name="connsiteY4" fmla="*/ 0 h 16581"/>
                <a:gd name="connsiteX5" fmla="*/ 0 w 277442"/>
                <a:gd name="connsiteY5" fmla="*/ 0 h 1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442" h="16581">
                  <a:moveTo>
                    <a:pt x="0" y="0"/>
                  </a:moveTo>
                  <a:lnTo>
                    <a:pt x="277443" y="0"/>
                  </a:lnTo>
                  <a:lnTo>
                    <a:pt x="277443" y="16582"/>
                  </a:lnTo>
                  <a:lnTo>
                    <a:pt x="0" y="16582"/>
                  </a:lnTo>
                  <a:lnTo>
                    <a:pt x="0" y="0"/>
                  </a:lnTo>
                  <a:lnTo>
                    <a:pt x="0" y="0"/>
                  </a:lnTo>
                  <a:close/>
                </a:path>
              </a:pathLst>
            </a:custGeom>
            <a:solidFill>
              <a:srgbClr val="981D04"/>
            </a:solidFill>
            <a:ln w="6346" cap="flat">
              <a:noFill/>
              <a:prstDash val="solid"/>
              <a:miter/>
            </a:ln>
          </p:spPr>
          <p:txBody>
            <a:bodyPr rtlCol="0" anchor="ctr"/>
            <a:lstStyle/>
            <a:p>
              <a:endParaRPr lang="zh-CN" altLang="en-US"/>
            </a:p>
          </p:txBody>
        </p:sp>
        <p:sp>
          <p:nvSpPr>
            <p:cNvPr id="104" name="任意多边形 103"/>
            <p:cNvSpPr/>
            <p:nvPr/>
          </p:nvSpPr>
          <p:spPr>
            <a:xfrm>
              <a:off x="8074926" y="4281217"/>
              <a:ext cx="154366" cy="1017478"/>
            </a:xfrm>
            <a:custGeom>
              <a:avLst/>
              <a:gdLst>
                <a:gd name="connsiteX0" fmla="*/ 8704 w 136339"/>
                <a:gd name="connsiteY0" fmla="*/ 898656 h 898656"/>
                <a:gd name="connsiteX1" fmla="*/ 136339 w 136339"/>
                <a:gd name="connsiteY1" fmla="*/ 898656 h 898656"/>
                <a:gd name="connsiteX2" fmla="*/ 136339 w 136339"/>
                <a:gd name="connsiteY2" fmla="*/ 0 h 898656"/>
                <a:gd name="connsiteX3" fmla="*/ 0 w 136339"/>
                <a:gd name="connsiteY3" fmla="*/ 0 h 898656"/>
                <a:gd name="connsiteX4" fmla="*/ 8704 w 136339"/>
                <a:gd name="connsiteY4" fmla="*/ 898656 h 898656"/>
                <a:gd name="connsiteX5" fmla="*/ 8704 w 136339"/>
                <a:gd name="connsiteY5" fmla="*/ 898656 h 898656"/>
                <a:gd name="connsiteX6" fmla="*/ 8704 w 136339"/>
                <a:gd name="connsiteY6" fmla="*/ 898656 h 89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39" h="898656">
                  <a:moveTo>
                    <a:pt x="8704" y="898656"/>
                  </a:moveTo>
                  <a:lnTo>
                    <a:pt x="136339" y="898656"/>
                  </a:lnTo>
                  <a:lnTo>
                    <a:pt x="136339" y="0"/>
                  </a:lnTo>
                  <a:lnTo>
                    <a:pt x="0" y="0"/>
                  </a:lnTo>
                  <a:lnTo>
                    <a:pt x="8704" y="898656"/>
                  </a:lnTo>
                  <a:lnTo>
                    <a:pt x="8704" y="898656"/>
                  </a:lnTo>
                  <a:lnTo>
                    <a:pt x="8704" y="898656"/>
                  </a:lnTo>
                  <a:close/>
                </a:path>
              </a:pathLst>
            </a:custGeom>
            <a:solidFill>
              <a:srgbClr val="FED0D6"/>
            </a:solidFill>
            <a:ln w="6346" cap="flat">
              <a:noFill/>
              <a:prstDash val="solid"/>
              <a:miter/>
            </a:ln>
          </p:spPr>
          <p:txBody>
            <a:bodyPr rtlCol="0" anchor="ctr"/>
            <a:lstStyle/>
            <a:p>
              <a:endParaRPr lang="zh-CN" altLang="en-US"/>
            </a:p>
          </p:txBody>
        </p:sp>
        <p:sp>
          <p:nvSpPr>
            <p:cNvPr id="105" name="任意多边形 104"/>
            <p:cNvSpPr/>
            <p:nvPr/>
          </p:nvSpPr>
          <p:spPr>
            <a:xfrm>
              <a:off x="8073764" y="5287978"/>
              <a:ext cx="312627" cy="123506"/>
            </a:xfrm>
            <a:custGeom>
              <a:avLst/>
              <a:gdLst>
                <a:gd name="connsiteX0" fmla="*/ 11376 w 276118"/>
                <a:gd name="connsiteY0" fmla="*/ -210 h 109083"/>
                <a:gd name="connsiteX1" fmla="*/ 139646 w 276118"/>
                <a:gd name="connsiteY1" fmla="*/ -210 h 109083"/>
                <a:gd name="connsiteX2" fmla="*/ 275604 w 276118"/>
                <a:gd name="connsiteY2" fmla="*/ 96168 h 109083"/>
                <a:gd name="connsiteX3" fmla="*/ 275604 w 276118"/>
                <a:gd name="connsiteY3" fmla="*/ 108874 h 109083"/>
                <a:gd name="connsiteX4" fmla="*/ 1147 w 276118"/>
                <a:gd name="connsiteY4" fmla="*/ 108874 h 109083"/>
                <a:gd name="connsiteX5" fmla="*/ 11376 w 276118"/>
                <a:gd name="connsiteY5" fmla="*/ -210 h 10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118" h="109083">
                  <a:moveTo>
                    <a:pt x="11376" y="-210"/>
                  </a:moveTo>
                  <a:lnTo>
                    <a:pt x="139646" y="-210"/>
                  </a:lnTo>
                  <a:cubicBezTo>
                    <a:pt x="139646" y="-210"/>
                    <a:pt x="262771" y="68277"/>
                    <a:pt x="275604" y="96168"/>
                  </a:cubicBezTo>
                  <a:lnTo>
                    <a:pt x="275604" y="108874"/>
                  </a:lnTo>
                  <a:lnTo>
                    <a:pt x="1147" y="108874"/>
                  </a:lnTo>
                  <a:cubicBezTo>
                    <a:pt x="1147" y="108874"/>
                    <a:pt x="-6604" y="27681"/>
                    <a:pt x="11376" y="-210"/>
                  </a:cubicBezTo>
                  <a:close/>
                </a:path>
              </a:pathLst>
            </a:custGeom>
            <a:solidFill>
              <a:srgbClr val="F93F57"/>
            </a:solidFill>
            <a:ln w="6346" cap="flat">
              <a:noFill/>
              <a:prstDash val="solid"/>
              <a:miter/>
            </a:ln>
          </p:spPr>
          <p:txBody>
            <a:bodyPr rtlCol="0" anchor="ctr"/>
            <a:lstStyle/>
            <a:p>
              <a:endParaRPr lang="zh-CN" altLang="en-US"/>
            </a:p>
          </p:txBody>
        </p:sp>
        <p:sp>
          <p:nvSpPr>
            <p:cNvPr id="106" name="任意多边形 105"/>
            <p:cNvSpPr/>
            <p:nvPr/>
          </p:nvSpPr>
          <p:spPr>
            <a:xfrm>
              <a:off x="8074926" y="5411484"/>
              <a:ext cx="311393" cy="18773"/>
            </a:xfrm>
            <a:custGeom>
              <a:avLst/>
              <a:gdLst>
                <a:gd name="connsiteX0" fmla="*/ 0 w 275028"/>
                <a:gd name="connsiteY0" fmla="*/ 0 h 16581"/>
                <a:gd name="connsiteX1" fmla="*/ 275029 w 275028"/>
                <a:gd name="connsiteY1" fmla="*/ 0 h 16581"/>
                <a:gd name="connsiteX2" fmla="*/ 275029 w 275028"/>
                <a:gd name="connsiteY2" fmla="*/ 16582 h 16581"/>
                <a:gd name="connsiteX3" fmla="*/ 0 w 275028"/>
                <a:gd name="connsiteY3" fmla="*/ 16582 h 16581"/>
                <a:gd name="connsiteX4" fmla="*/ 0 w 275028"/>
                <a:gd name="connsiteY4" fmla="*/ 0 h 16581"/>
                <a:gd name="connsiteX5" fmla="*/ 0 w 275028"/>
                <a:gd name="connsiteY5" fmla="*/ 0 h 1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028" h="16581">
                  <a:moveTo>
                    <a:pt x="0" y="0"/>
                  </a:moveTo>
                  <a:lnTo>
                    <a:pt x="275029" y="0"/>
                  </a:lnTo>
                  <a:lnTo>
                    <a:pt x="275029" y="16582"/>
                  </a:lnTo>
                  <a:lnTo>
                    <a:pt x="0" y="16582"/>
                  </a:lnTo>
                  <a:lnTo>
                    <a:pt x="0" y="0"/>
                  </a:lnTo>
                  <a:lnTo>
                    <a:pt x="0" y="0"/>
                  </a:lnTo>
                  <a:close/>
                </a:path>
              </a:pathLst>
            </a:custGeom>
            <a:solidFill>
              <a:srgbClr val="981D04"/>
            </a:solidFill>
            <a:ln w="6346" cap="flat">
              <a:noFill/>
              <a:prstDash val="solid"/>
              <a:miter/>
            </a:ln>
          </p:spPr>
          <p:txBody>
            <a:bodyPr rtlCol="0" anchor="ctr"/>
            <a:lstStyle/>
            <a:p>
              <a:endParaRPr lang="zh-CN" altLang="en-US"/>
            </a:p>
          </p:txBody>
        </p:sp>
        <p:sp>
          <p:nvSpPr>
            <p:cNvPr id="107" name="任意多边形 106"/>
            <p:cNvSpPr/>
            <p:nvPr/>
          </p:nvSpPr>
          <p:spPr>
            <a:xfrm>
              <a:off x="7564855" y="3584555"/>
              <a:ext cx="961084" cy="1110846"/>
            </a:xfrm>
            <a:custGeom>
              <a:avLst/>
              <a:gdLst>
                <a:gd name="connsiteX0" fmla="*/ 635502 w 848847"/>
                <a:gd name="connsiteY0" fmla="*/ -210 h 981120"/>
                <a:gd name="connsiteX1" fmla="*/ 212380 w 848847"/>
                <a:gd name="connsiteY1" fmla="*/ -210 h 981120"/>
                <a:gd name="connsiteX2" fmla="*/ -514 w 848847"/>
                <a:gd name="connsiteY2" fmla="*/ 980910 h 981120"/>
                <a:gd name="connsiteX3" fmla="*/ 848334 w 848847"/>
                <a:gd name="connsiteY3" fmla="*/ 980910 h 981120"/>
                <a:gd name="connsiteX4" fmla="*/ 635502 w 848847"/>
                <a:gd name="connsiteY4" fmla="*/ -210 h 98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847" h="981120">
                  <a:moveTo>
                    <a:pt x="635502" y="-210"/>
                  </a:moveTo>
                  <a:lnTo>
                    <a:pt x="212380" y="-210"/>
                  </a:lnTo>
                  <a:cubicBezTo>
                    <a:pt x="12319" y="253281"/>
                    <a:pt x="-514" y="980910"/>
                    <a:pt x="-514" y="980910"/>
                  </a:cubicBezTo>
                  <a:lnTo>
                    <a:pt x="848334" y="980910"/>
                  </a:lnTo>
                  <a:cubicBezTo>
                    <a:pt x="848334" y="980910"/>
                    <a:pt x="838104" y="253281"/>
                    <a:pt x="635502" y="-210"/>
                  </a:cubicBezTo>
                  <a:close/>
                </a:path>
              </a:pathLst>
            </a:custGeom>
            <a:solidFill>
              <a:srgbClr val="434CC0"/>
            </a:solidFill>
            <a:ln w="6346" cap="flat">
              <a:noFill/>
              <a:prstDash val="solid"/>
              <a:miter/>
            </a:ln>
          </p:spPr>
          <p:txBody>
            <a:bodyPr rtlCol="0" anchor="ctr"/>
            <a:lstStyle/>
            <a:p>
              <a:endParaRPr lang="zh-CN" altLang="en-US"/>
            </a:p>
          </p:txBody>
        </p:sp>
        <p:sp>
          <p:nvSpPr>
            <p:cNvPr id="108" name="任意多边形 107"/>
            <p:cNvSpPr/>
            <p:nvPr/>
          </p:nvSpPr>
          <p:spPr>
            <a:xfrm>
              <a:off x="6993099" y="2948350"/>
              <a:ext cx="1467130" cy="1769867"/>
            </a:xfrm>
            <a:custGeom>
              <a:avLst/>
              <a:gdLst>
                <a:gd name="connsiteX0" fmla="*/ 927593 w 1295797"/>
                <a:gd name="connsiteY0" fmla="*/ 878849 h 1563180"/>
                <a:gd name="connsiteX1" fmla="*/ 1022891 w 1295797"/>
                <a:gd name="connsiteY1" fmla="*/ 1014617 h 1563180"/>
                <a:gd name="connsiteX2" fmla="*/ 992077 w 1295797"/>
                <a:gd name="connsiteY2" fmla="*/ 1186152 h 1563180"/>
                <a:gd name="connsiteX3" fmla="*/ 821876 w 1295797"/>
                <a:gd name="connsiteY3" fmla="*/ 1157900 h 1563180"/>
                <a:gd name="connsiteX4" fmla="*/ 820161 w 1295797"/>
                <a:gd name="connsiteY4" fmla="*/ 1155403 h 1563180"/>
                <a:gd name="connsiteX5" fmla="*/ 668447 w 1295797"/>
                <a:gd name="connsiteY5" fmla="*/ 940348 h 1563180"/>
                <a:gd name="connsiteX6" fmla="*/ 668447 w 1295797"/>
                <a:gd name="connsiteY6" fmla="*/ 935202 h 1563180"/>
                <a:gd name="connsiteX7" fmla="*/ 663300 w 1295797"/>
                <a:gd name="connsiteY7" fmla="*/ 932661 h 1563180"/>
                <a:gd name="connsiteX8" fmla="*/ 694114 w 1295797"/>
                <a:gd name="connsiteY8" fmla="*/ 761125 h 1563180"/>
                <a:gd name="connsiteX9" fmla="*/ 765968 w 1295797"/>
                <a:gd name="connsiteY9" fmla="*/ 364243 h 1563180"/>
                <a:gd name="connsiteX10" fmla="*/ 368196 w 1295797"/>
                <a:gd name="connsiteY10" fmla="*/ 297661 h 1563180"/>
                <a:gd name="connsiteX11" fmla="*/ 250154 w 1295797"/>
                <a:gd name="connsiteY11" fmla="*/ 551153 h 1563180"/>
                <a:gd name="connsiteX12" fmla="*/ 134780 w 1295797"/>
                <a:gd name="connsiteY12" fmla="*/ 686793 h 1563180"/>
                <a:gd name="connsiteX13" fmla="*/ 1364 w 1295797"/>
                <a:gd name="connsiteY13" fmla="*/ 574152 h 1563180"/>
                <a:gd name="connsiteX14" fmla="*/ 224614 w 1295797"/>
                <a:gd name="connsiteY14" fmla="*/ 95313 h 1563180"/>
                <a:gd name="connsiteX15" fmla="*/ 966156 w 1295797"/>
                <a:gd name="connsiteY15" fmla="*/ 223329 h 1563180"/>
                <a:gd name="connsiteX16" fmla="*/ 927657 w 1295797"/>
                <a:gd name="connsiteY16" fmla="*/ 878849 h 1563180"/>
                <a:gd name="connsiteX17" fmla="*/ 1245823 w 1295797"/>
                <a:gd name="connsiteY17" fmla="*/ 1332149 h 1563180"/>
                <a:gd name="connsiteX18" fmla="*/ 1271236 w 1295797"/>
                <a:gd name="connsiteY18" fmla="*/ 1367980 h 1563180"/>
                <a:gd name="connsiteX19" fmla="*/ 1242965 w 1295797"/>
                <a:gd name="connsiteY19" fmla="*/ 1542121 h 1563180"/>
                <a:gd name="connsiteX20" fmla="*/ 1068506 w 1295797"/>
                <a:gd name="connsiteY20" fmla="*/ 1511371 h 1563180"/>
                <a:gd name="connsiteX21" fmla="*/ 1043093 w 1295797"/>
                <a:gd name="connsiteY21" fmla="*/ 1473252 h 1563180"/>
                <a:gd name="connsiteX22" fmla="*/ 1073906 w 1295797"/>
                <a:gd name="connsiteY22" fmla="*/ 1301717 h 1563180"/>
                <a:gd name="connsiteX23" fmla="*/ 1242583 w 1295797"/>
                <a:gd name="connsiteY23" fmla="*/ 1327847 h 1563180"/>
                <a:gd name="connsiteX24" fmla="*/ 1245823 w 1295797"/>
                <a:gd name="connsiteY24" fmla="*/ 1332466 h 156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5797" h="1563180">
                  <a:moveTo>
                    <a:pt x="927593" y="878849"/>
                  </a:moveTo>
                  <a:lnTo>
                    <a:pt x="1022891" y="1014617"/>
                  </a:lnTo>
                  <a:cubicBezTo>
                    <a:pt x="1063932" y="1070906"/>
                    <a:pt x="1051098" y="1145174"/>
                    <a:pt x="992077" y="1186152"/>
                  </a:cubicBezTo>
                  <a:cubicBezTo>
                    <a:pt x="937313" y="1225345"/>
                    <a:pt x="861075" y="1212696"/>
                    <a:pt x="821876" y="1157900"/>
                  </a:cubicBezTo>
                  <a:cubicBezTo>
                    <a:pt x="821305" y="1157074"/>
                    <a:pt x="820732" y="1156242"/>
                    <a:pt x="820161" y="1155403"/>
                  </a:cubicBezTo>
                  <a:lnTo>
                    <a:pt x="668447" y="940348"/>
                  </a:lnTo>
                  <a:lnTo>
                    <a:pt x="668447" y="935202"/>
                  </a:lnTo>
                  <a:cubicBezTo>
                    <a:pt x="663300" y="935202"/>
                    <a:pt x="663300" y="935202"/>
                    <a:pt x="663300" y="932661"/>
                  </a:cubicBezTo>
                  <a:cubicBezTo>
                    <a:pt x="624801" y="878849"/>
                    <a:pt x="640239" y="799244"/>
                    <a:pt x="694114" y="761125"/>
                  </a:cubicBezTo>
                  <a:cubicBezTo>
                    <a:pt x="822384" y="668941"/>
                    <a:pt x="855738" y="492259"/>
                    <a:pt x="765968" y="364243"/>
                  </a:cubicBezTo>
                  <a:cubicBezTo>
                    <a:pt x="673593" y="233621"/>
                    <a:pt x="499135" y="208018"/>
                    <a:pt x="368196" y="297661"/>
                  </a:cubicBezTo>
                  <a:cubicBezTo>
                    <a:pt x="283572" y="359096"/>
                    <a:pt x="239926" y="456491"/>
                    <a:pt x="250154" y="551153"/>
                  </a:cubicBezTo>
                  <a:cubicBezTo>
                    <a:pt x="255618" y="620421"/>
                    <a:pt x="204030" y="681056"/>
                    <a:pt x="134780" y="686793"/>
                  </a:cubicBezTo>
                  <a:cubicBezTo>
                    <a:pt x="65467" y="691939"/>
                    <a:pt x="9051" y="643274"/>
                    <a:pt x="1364" y="574152"/>
                  </a:cubicBezTo>
                  <a:cubicBezTo>
                    <a:pt x="-14456" y="386231"/>
                    <a:pt x="70486" y="204003"/>
                    <a:pt x="224614" y="95313"/>
                  </a:cubicBezTo>
                  <a:cubicBezTo>
                    <a:pt x="466035" y="-71140"/>
                    <a:pt x="799386" y="-14788"/>
                    <a:pt x="966156" y="223329"/>
                  </a:cubicBezTo>
                  <a:cubicBezTo>
                    <a:pt x="1107832" y="424058"/>
                    <a:pt x="1091822" y="696081"/>
                    <a:pt x="927657" y="878849"/>
                  </a:cubicBezTo>
                  <a:close/>
                  <a:moveTo>
                    <a:pt x="1245823" y="1332149"/>
                  </a:moveTo>
                  <a:lnTo>
                    <a:pt x="1271236" y="1367980"/>
                  </a:lnTo>
                  <a:cubicBezTo>
                    <a:pt x="1312277" y="1426874"/>
                    <a:pt x="1299444" y="1501397"/>
                    <a:pt x="1242965" y="1542121"/>
                  </a:cubicBezTo>
                  <a:cubicBezTo>
                    <a:pt x="1189089" y="1577953"/>
                    <a:pt x="1109548" y="1567533"/>
                    <a:pt x="1068506" y="1511371"/>
                  </a:cubicBezTo>
                  <a:lnTo>
                    <a:pt x="1043093" y="1473252"/>
                  </a:lnTo>
                  <a:cubicBezTo>
                    <a:pt x="1004593" y="1419505"/>
                    <a:pt x="1019968" y="1339836"/>
                    <a:pt x="1073906" y="1301717"/>
                  </a:cubicBezTo>
                  <a:cubicBezTo>
                    <a:pt x="1127718" y="1262346"/>
                    <a:pt x="1203257" y="1274049"/>
                    <a:pt x="1242583" y="1327847"/>
                  </a:cubicBezTo>
                  <a:cubicBezTo>
                    <a:pt x="1243727" y="1329359"/>
                    <a:pt x="1244806" y="1330903"/>
                    <a:pt x="1245823" y="1332466"/>
                  </a:cubicBezTo>
                  <a:close/>
                </a:path>
              </a:pathLst>
            </a:custGeom>
            <a:solidFill>
              <a:srgbClr val="FFC545"/>
            </a:solidFill>
            <a:ln w="6346" cap="flat">
              <a:noFill/>
              <a:prstDash val="solid"/>
              <a:miter/>
            </a:ln>
          </p:spPr>
          <p:txBody>
            <a:bodyPr rtlCol="0" anchor="ctr"/>
            <a:lstStyle/>
            <a:p>
              <a:endParaRPr lang="zh-CN" altLang="en-US"/>
            </a:p>
          </p:txBody>
        </p:sp>
        <p:sp>
          <p:nvSpPr>
            <p:cNvPr id="109" name="任意多边形 108"/>
            <p:cNvSpPr/>
            <p:nvPr/>
          </p:nvSpPr>
          <p:spPr>
            <a:xfrm>
              <a:off x="8074926" y="2908035"/>
              <a:ext cx="512041" cy="826857"/>
            </a:xfrm>
            <a:custGeom>
              <a:avLst/>
              <a:gdLst>
                <a:gd name="connsiteX0" fmla="*/ 274260 w 452244"/>
                <a:gd name="connsiteY0" fmla="*/ -210 h 730296"/>
                <a:gd name="connsiteX1" fmla="*/ 451387 w 452244"/>
                <a:gd name="connsiteY1" fmla="*/ 381616 h 730296"/>
                <a:gd name="connsiteX2" fmla="*/ 43132 w 452244"/>
                <a:gd name="connsiteY2" fmla="*/ 730087 h 730296"/>
                <a:gd name="connsiteX3" fmla="*/ -514 w 452244"/>
                <a:gd name="connsiteY3" fmla="*/ 558551 h 730296"/>
                <a:gd name="connsiteX4" fmla="*/ 315302 w 452244"/>
                <a:gd name="connsiteY4" fmla="*/ 366368 h 730296"/>
                <a:gd name="connsiteX5" fmla="*/ 248594 w 452244"/>
                <a:gd name="connsiteY5" fmla="*/ 207539 h 730296"/>
                <a:gd name="connsiteX6" fmla="*/ 274007 w 452244"/>
                <a:gd name="connsiteY6" fmla="*/ -19 h 73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244" h="730296">
                  <a:moveTo>
                    <a:pt x="274260" y="-210"/>
                  </a:moveTo>
                  <a:cubicBezTo>
                    <a:pt x="274260" y="-210"/>
                    <a:pt x="438553" y="292036"/>
                    <a:pt x="451387" y="381616"/>
                  </a:cubicBezTo>
                  <a:cubicBezTo>
                    <a:pt x="464093" y="473864"/>
                    <a:pt x="120196" y="717317"/>
                    <a:pt x="43132" y="730087"/>
                  </a:cubicBezTo>
                  <a:lnTo>
                    <a:pt x="-514" y="558551"/>
                  </a:lnTo>
                  <a:cubicBezTo>
                    <a:pt x="-514" y="558551"/>
                    <a:pt x="284489" y="425135"/>
                    <a:pt x="315302" y="366368"/>
                  </a:cubicBezTo>
                  <a:lnTo>
                    <a:pt x="248594" y="207539"/>
                  </a:lnTo>
                  <a:lnTo>
                    <a:pt x="274007" y="-19"/>
                  </a:lnTo>
                  <a:close/>
                </a:path>
              </a:pathLst>
            </a:custGeom>
            <a:solidFill>
              <a:srgbClr val="F93F57"/>
            </a:solidFill>
            <a:ln w="6346" cap="flat">
              <a:noFill/>
              <a:prstDash val="solid"/>
              <a:miter/>
            </a:ln>
          </p:spPr>
          <p:txBody>
            <a:bodyPr rtlCol="0" anchor="ctr"/>
            <a:lstStyle/>
            <a:p>
              <a:endParaRPr lang="zh-CN" altLang="en-US"/>
            </a:p>
          </p:txBody>
        </p:sp>
        <p:sp>
          <p:nvSpPr>
            <p:cNvPr id="110" name="任意多边形 109"/>
            <p:cNvSpPr/>
            <p:nvPr/>
          </p:nvSpPr>
          <p:spPr>
            <a:xfrm>
              <a:off x="8008236" y="3573622"/>
              <a:ext cx="101648" cy="117572"/>
            </a:xfrm>
            <a:custGeom>
              <a:avLst/>
              <a:gdLst>
                <a:gd name="connsiteX0" fmla="*/ 66265 w 89777"/>
                <a:gd name="connsiteY0" fmla="*/ 362 h 103842"/>
                <a:gd name="connsiteX1" fmla="*/ 5147 w 89777"/>
                <a:gd name="connsiteY1" fmla="*/ 15800 h 103842"/>
                <a:gd name="connsiteX2" fmla="*/ 89263 w 89777"/>
                <a:gd name="connsiteY2" fmla="*/ 95596 h 103842"/>
                <a:gd name="connsiteX3" fmla="*/ 66265 w 89777"/>
                <a:gd name="connsiteY3" fmla="*/ 298 h 103842"/>
              </a:gdLst>
              <a:ahLst/>
              <a:cxnLst>
                <a:cxn ang="0">
                  <a:pos x="connsiteX0" y="connsiteY0"/>
                </a:cxn>
                <a:cxn ang="0">
                  <a:pos x="connsiteX1" y="connsiteY1"/>
                </a:cxn>
                <a:cxn ang="0">
                  <a:pos x="connsiteX2" y="connsiteY2"/>
                </a:cxn>
                <a:cxn ang="0">
                  <a:pos x="connsiteX3" y="connsiteY3"/>
                </a:cxn>
              </a:cxnLst>
              <a:rect l="l" t="t" r="r" b="b"/>
              <a:pathLst>
                <a:path w="89777" h="103842">
                  <a:moveTo>
                    <a:pt x="66265" y="362"/>
                  </a:moveTo>
                  <a:cubicBezTo>
                    <a:pt x="66265" y="362"/>
                    <a:pt x="15439" y="-4784"/>
                    <a:pt x="5147" y="15800"/>
                  </a:cubicBezTo>
                  <a:cubicBezTo>
                    <a:pt x="-5145" y="36384"/>
                    <a:pt x="-12705" y="131555"/>
                    <a:pt x="89263" y="95596"/>
                  </a:cubicBezTo>
                  <a:lnTo>
                    <a:pt x="66265" y="298"/>
                  </a:lnTo>
                  <a:close/>
                </a:path>
              </a:pathLst>
            </a:custGeom>
            <a:solidFill>
              <a:srgbClr val="FF93B1"/>
            </a:solidFill>
            <a:ln w="6346" cap="flat">
              <a:noFill/>
              <a:prstDash val="solid"/>
              <a:miter/>
            </a:ln>
          </p:spPr>
          <p:txBody>
            <a:bodyPr rtlCol="0" anchor="ctr"/>
            <a:lstStyle/>
            <a:p>
              <a:endParaRPr lang="zh-CN" altLang="en-US"/>
            </a:p>
          </p:txBody>
        </p:sp>
        <p:sp>
          <p:nvSpPr>
            <p:cNvPr id="111" name="任意多边形 110"/>
            <p:cNvSpPr/>
            <p:nvPr/>
          </p:nvSpPr>
          <p:spPr>
            <a:xfrm rot="19901924">
              <a:off x="4001212" y="2597109"/>
              <a:ext cx="340051" cy="595716"/>
            </a:xfrm>
            <a:custGeom>
              <a:avLst/>
              <a:gdLst>
                <a:gd name="connsiteX0" fmla="*/ 596690 w 1007682"/>
                <a:gd name="connsiteY0" fmla="*/ 1042540 h 1765307"/>
                <a:gd name="connsiteX1" fmla="*/ 596690 w 1007682"/>
                <a:gd name="connsiteY1" fmla="*/ 1209120 h 1765307"/>
                <a:gd name="connsiteX2" fmla="*/ 479747 w 1007682"/>
                <a:gd name="connsiteY2" fmla="*/ 1332124 h 1765307"/>
                <a:gd name="connsiteX3" fmla="*/ 473502 w 1007682"/>
                <a:gd name="connsiteY3" fmla="*/ 1332118 h 1765307"/>
                <a:gd name="connsiteX4" fmla="*/ 350314 w 1007682"/>
                <a:gd name="connsiteY4" fmla="*/ 1209120 h 1765307"/>
                <a:gd name="connsiteX5" fmla="*/ 350314 w 1007682"/>
                <a:gd name="connsiteY5" fmla="*/ 945209 h 1765307"/>
                <a:gd name="connsiteX6" fmla="*/ 352855 w 1007682"/>
                <a:gd name="connsiteY6" fmla="*/ 940063 h 1765307"/>
                <a:gd name="connsiteX7" fmla="*/ 350314 w 1007682"/>
                <a:gd name="connsiteY7" fmla="*/ 934981 h 1765307"/>
                <a:gd name="connsiteX8" fmla="*/ 473502 w 1007682"/>
                <a:gd name="connsiteY8" fmla="*/ 811983 h 1765307"/>
                <a:gd name="connsiteX9" fmla="*/ 760983 w 1007682"/>
                <a:gd name="connsiteY9" fmla="*/ 530157 h 1765307"/>
                <a:gd name="connsiteX10" fmla="*/ 473502 w 1007682"/>
                <a:gd name="connsiteY10" fmla="*/ 245725 h 1765307"/>
                <a:gd name="connsiteX11" fmla="*/ 229667 w 1007682"/>
                <a:gd name="connsiteY11" fmla="*/ 384097 h 1765307"/>
                <a:gd name="connsiteX12" fmla="*/ 62134 w 1007682"/>
                <a:gd name="connsiteY12" fmla="*/ 430888 h 1765307"/>
                <a:gd name="connsiteX13" fmla="*/ 15343 w 1007682"/>
                <a:gd name="connsiteY13" fmla="*/ 263355 h 1765307"/>
                <a:gd name="connsiteX14" fmla="*/ 16645 w 1007682"/>
                <a:gd name="connsiteY14" fmla="*/ 261100 h 1765307"/>
                <a:gd name="connsiteX15" fmla="*/ 473502 w 1007682"/>
                <a:gd name="connsiteY15" fmla="*/ -206 h 1765307"/>
                <a:gd name="connsiteX16" fmla="*/ 1007168 w 1007682"/>
                <a:gd name="connsiteY16" fmla="*/ 530157 h 1765307"/>
                <a:gd name="connsiteX17" fmla="*/ 596499 w 1007682"/>
                <a:gd name="connsiteY17" fmla="*/ 1042540 h 1765307"/>
                <a:gd name="connsiteX18" fmla="*/ 596690 w 1007682"/>
                <a:gd name="connsiteY18" fmla="*/ 1595965 h 1765307"/>
                <a:gd name="connsiteX19" fmla="*/ 596690 w 1007682"/>
                <a:gd name="connsiteY19" fmla="*/ 1642089 h 1765307"/>
                <a:gd name="connsiteX20" fmla="*/ 473502 w 1007682"/>
                <a:gd name="connsiteY20" fmla="*/ 1765086 h 1765307"/>
                <a:gd name="connsiteX21" fmla="*/ 350314 w 1007682"/>
                <a:gd name="connsiteY21" fmla="*/ 1645221 h 1765307"/>
                <a:gd name="connsiteX22" fmla="*/ 350314 w 1007682"/>
                <a:gd name="connsiteY22" fmla="*/ 1642089 h 1765307"/>
                <a:gd name="connsiteX23" fmla="*/ 350314 w 1007682"/>
                <a:gd name="connsiteY23" fmla="*/ 1595965 h 1765307"/>
                <a:gd name="connsiteX24" fmla="*/ 473502 w 1007682"/>
                <a:gd name="connsiteY24" fmla="*/ 1473031 h 1765307"/>
                <a:gd name="connsiteX25" fmla="*/ 596690 w 1007682"/>
                <a:gd name="connsiteY25" fmla="*/ 1592769 h 1765307"/>
                <a:gd name="connsiteX26" fmla="*/ 596690 w 1007682"/>
                <a:gd name="connsiteY26" fmla="*/ 1595965 h 17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7682" h="1765307">
                  <a:moveTo>
                    <a:pt x="596690" y="1042540"/>
                  </a:moveTo>
                  <a:lnTo>
                    <a:pt x="596690" y="1209120"/>
                  </a:lnTo>
                  <a:cubicBezTo>
                    <a:pt x="598361" y="1275377"/>
                    <a:pt x="546004" y="1330447"/>
                    <a:pt x="479747" y="1332124"/>
                  </a:cubicBezTo>
                  <a:cubicBezTo>
                    <a:pt x="477663" y="1332175"/>
                    <a:pt x="475579" y="1332175"/>
                    <a:pt x="473502" y="1332118"/>
                  </a:cubicBezTo>
                  <a:cubicBezTo>
                    <a:pt x="405529" y="1332156"/>
                    <a:pt x="350384" y="1277093"/>
                    <a:pt x="350314" y="1209120"/>
                  </a:cubicBezTo>
                  <a:lnTo>
                    <a:pt x="350314" y="945209"/>
                  </a:lnTo>
                  <a:cubicBezTo>
                    <a:pt x="350314" y="942668"/>
                    <a:pt x="352855" y="942668"/>
                    <a:pt x="352855" y="940063"/>
                  </a:cubicBezTo>
                  <a:cubicBezTo>
                    <a:pt x="350314" y="937522"/>
                    <a:pt x="350314" y="937522"/>
                    <a:pt x="350314" y="934981"/>
                  </a:cubicBezTo>
                  <a:cubicBezTo>
                    <a:pt x="350314" y="870941"/>
                    <a:pt x="406793" y="811983"/>
                    <a:pt x="473502" y="811983"/>
                  </a:cubicBezTo>
                  <a:cubicBezTo>
                    <a:pt x="632649" y="811983"/>
                    <a:pt x="760983" y="686445"/>
                    <a:pt x="760983" y="530157"/>
                  </a:cubicBezTo>
                  <a:cubicBezTo>
                    <a:pt x="760983" y="368723"/>
                    <a:pt x="632649" y="245725"/>
                    <a:pt x="473502" y="245725"/>
                  </a:cubicBezTo>
                  <a:cubicBezTo>
                    <a:pt x="373636" y="246094"/>
                    <a:pt x="281198" y="298552"/>
                    <a:pt x="229667" y="384097"/>
                  </a:cubicBezTo>
                  <a:cubicBezTo>
                    <a:pt x="196326" y="443283"/>
                    <a:pt x="121320" y="464230"/>
                    <a:pt x="62134" y="430888"/>
                  </a:cubicBezTo>
                  <a:cubicBezTo>
                    <a:pt x="2948" y="397547"/>
                    <a:pt x="-17999" y="322541"/>
                    <a:pt x="15343" y="263355"/>
                  </a:cubicBezTo>
                  <a:cubicBezTo>
                    <a:pt x="15769" y="262599"/>
                    <a:pt x="16201" y="261850"/>
                    <a:pt x="16645" y="261100"/>
                  </a:cubicBezTo>
                  <a:cubicBezTo>
                    <a:pt x="111346" y="98668"/>
                    <a:pt x="285480" y="-930"/>
                    <a:pt x="473502" y="-206"/>
                  </a:cubicBezTo>
                  <a:cubicBezTo>
                    <a:pt x="766129" y="-206"/>
                    <a:pt x="1007168" y="235497"/>
                    <a:pt x="1007168" y="530157"/>
                  </a:cubicBezTo>
                  <a:cubicBezTo>
                    <a:pt x="1007168" y="778693"/>
                    <a:pt x="832647" y="988792"/>
                    <a:pt x="596499" y="1042540"/>
                  </a:cubicBezTo>
                  <a:close/>
                  <a:moveTo>
                    <a:pt x="596690" y="1595965"/>
                  </a:moveTo>
                  <a:lnTo>
                    <a:pt x="596690" y="1642089"/>
                  </a:lnTo>
                  <a:cubicBezTo>
                    <a:pt x="596690" y="1713816"/>
                    <a:pt x="545356" y="1765086"/>
                    <a:pt x="473502" y="1765086"/>
                  </a:cubicBezTo>
                  <a:cubicBezTo>
                    <a:pt x="406387" y="1766001"/>
                    <a:pt x="351235" y="1712336"/>
                    <a:pt x="350314" y="1645221"/>
                  </a:cubicBezTo>
                  <a:cubicBezTo>
                    <a:pt x="350301" y="1644179"/>
                    <a:pt x="350301" y="1643131"/>
                    <a:pt x="350314" y="1642089"/>
                  </a:cubicBezTo>
                  <a:lnTo>
                    <a:pt x="350314" y="1595965"/>
                  </a:lnTo>
                  <a:cubicBezTo>
                    <a:pt x="351305" y="1528386"/>
                    <a:pt x="405923" y="1473882"/>
                    <a:pt x="473502" y="1473031"/>
                  </a:cubicBezTo>
                  <a:cubicBezTo>
                    <a:pt x="540585" y="1472078"/>
                    <a:pt x="595737" y="1525686"/>
                    <a:pt x="596690" y="1592769"/>
                  </a:cubicBezTo>
                  <a:cubicBezTo>
                    <a:pt x="596703" y="1593830"/>
                    <a:pt x="596703" y="1594897"/>
                    <a:pt x="596690" y="1595965"/>
                  </a:cubicBezTo>
                  <a:close/>
                </a:path>
              </a:pathLst>
            </a:custGeom>
            <a:solidFill>
              <a:srgbClr val="D0D4DA"/>
            </a:solidFill>
            <a:ln w="6346" cap="flat">
              <a:noFill/>
              <a:prstDash val="solid"/>
              <a:miter/>
            </a:ln>
          </p:spPr>
          <p:txBody>
            <a:bodyPr rtlCol="0" anchor="ctr"/>
            <a:lstStyle/>
            <a:p>
              <a:endParaRPr lang="zh-CN" altLang="en-US"/>
            </a:p>
          </p:txBody>
        </p:sp>
      </p:grpSp>
    </p:spTree>
    <p:custDataLst>
      <p:tags r:id="rId1"/>
    </p:custData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p:tgtEl>
                                          <p:spTgt spid="31"/>
                                        </p:tgtEl>
                                        <p:attrNameLst>
                                          <p:attrName>ppt_y</p:attrName>
                                        </p:attrNameLst>
                                      </p:cBhvr>
                                      <p:tavLst>
                                        <p:tav tm="0">
                                          <p:val>
                                            <p:strVal val="#ppt_y+#ppt_h*1.125000"/>
                                          </p:val>
                                        </p:tav>
                                        <p:tav tm="100000">
                                          <p:val>
                                            <p:strVal val="#ppt_y"/>
                                          </p:val>
                                        </p:tav>
                                      </p:tavLst>
                                    </p:anim>
                                    <p:animEffect transition="in" filter="wipe(up)">
                                      <p:cBhvr>
                                        <p:cTn id="12" dur="500"/>
                                        <p:tgtEl>
                                          <p:spTgt spid="31"/>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p:tgtEl>
                                          <p:spTgt spid="33"/>
                                        </p:tgtEl>
                                        <p:attrNameLst>
                                          <p:attrName>ppt_y</p:attrName>
                                        </p:attrNameLst>
                                      </p:cBhvr>
                                      <p:tavLst>
                                        <p:tav tm="0">
                                          <p:val>
                                            <p:strVal val="#ppt_y+#ppt_h*1.125000"/>
                                          </p:val>
                                        </p:tav>
                                        <p:tav tm="100000">
                                          <p:val>
                                            <p:strVal val="#ppt_y"/>
                                          </p:val>
                                        </p:tav>
                                      </p:tavLst>
                                    </p:anim>
                                    <p:animEffect transition="in" filter="wipe(up)">
                                      <p:cBhvr>
                                        <p:cTn id="16" dur="500"/>
                                        <p:tgtEl>
                                          <p:spTgt spid="33"/>
                                        </p:tgtEl>
                                      </p:cBhvr>
                                    </p:animEffect>
                                  </p:childTnLst>
                                </p:cTn>
                              </p:par>
                              <p:par>
                                <p:cTn id="17" presetID="12" presetClass="entr" presetSubtype="4"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p:tgtEl>
                                          <p:spTgt spid="48"/>
                                        </p:tgtEl>
                                        <p:attrNameLst>
                                          <p:attrName>ppt_y</p:attrName>
                                        </p:attrNameLst>
                                      </p:cBhvr>
                                      <p:tavLst>
                                        <p:tav tm="0">
                                          <p:val>
                                            <p:strVal val="#ppt_y+#ppt_h*1.125000"/>
                                          </p:val>
                                        </p:tav>
                                        <p:tav tm="100000">
                                          <p:val>
                                            <p:strVal val="#ppt_y"/>
                                          </p:val>
                                        </p:tav>
                                      </p:tavLst>
                                    </p:anim>
                                    <p:animEffect transition="in" filter="wipe(up)">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P spid="33" grpId="0"/>
      <p:bldP spid="3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3187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24" name="矩形 23"/>
          <p:cNvSpPr/>
          <p:nvPr/>
        </p:nvSpPr>
        <p:spPr>
          <a:xfrm>
            <a:off x="1390875" y="386335"/>
            <a:ext cx="5740674" cy="461665"/>
          </a:xfrm>
          <a:prstGeom prst="rect">
            <a:avLst/>
          </a:prstGeom>
        </p:spPr>
        <p:txBody>
          <a:bodyPr wrap="none">
            <a:spAutoFit/>
          </a:bodyPr>
          <a:lstStyle/>
          <a:p>
            <a:pPr marL="0" lvl="1" defTabSz="1219200">
              <a:defRPr/>
            </a:pPr>
            <a:r>
              <a:rPr lang="zh-CN" altLang="en-US" sz="2400" b="1" dirty="0" smtClean="0">
                <a:solidFill>
                  <a:srgbClr val="B96AC8"/>
                </a:solidFill>
                <a:latin typeface="微软雅黑" panose="020B0503020204020204" pitchFamily="34" charset="-122"/>
                <a:ea typeface="微软雅黑" panose="020B0503020204020204" pitchFamily="34" charset="-122"/>
              </a:rPr>
              <a:t>场景</a:t>
            </a:r>
            <a:r>
              <a:rPr lang="en-US" altLang="zh-CN" sz="2400" b="1" dirty="0" smtClean="0">
                <a:solidFill>
                  <a:srgbClr val="B96AC8"/>
                </a:solidFill>
                <a:latin typeface="微软雅黑" panose="020B0503020204020204" pitchFamily="34" charset="-122"/>
                <a:ea typeface="微软雅黑" panose="020B0503020204020204" pitchFamily="34" charset="-122"/>
              </a:rPr>
              <a:t>1-</a:t>
            </a:r>
            <a:r>
              <a:rPr lang="zh-CN" altLang="en-US" sz="2400" b="1" dirty="0" smtClean="0">
                <a:solidFill>
                  <a:srgbClr val="B96AC8"/>
                </a:solidFill>
                <a:latin typeface="微软雅黑" panose="020B0503020204020204" pitchFamily="34" charset="-122"/>
                <a:ea typeface="微软雅黑" panose="020B0503020204020204" pitchFamily="34" charset="-122"/>
              </a:rPr>
              <a:t>搭配服务场景（我想平时上班穿）</a:t>
            </a:r>
            <a:endParaRPr lang="en-US" altLang="zh-CN" sz="2400" b="1" dirty="0" smtClean="0">
              <a:solidFill>
                <a:srgbClr val="B96AC8"/>
              </a:solidFill>
              <a:latin typeface="微软雅黑" panose="020B0503020204020204" pitchFamily="34" charset="-122"/>
              <a:ea typeface="微软雅黑" panose="020B0503020204020204" pitchFamily="34" charset="-122"/>
            </a:endParaRPr>
          </a:p>
        </p:txBody>
      </p:sp>
      <p:sp>
        <p:nvSpPr>
          <p:cNvPr id="12" name="矩形 11"/>
          <p:cNvSpPr/>
          <p:nvPr/>
        </p:nvSpPr>
        <p:spPr>
          <a:xfrm>
            <a:off x="3826412" y="1475424"/>
            <a:ext cx="8144177" cy="4585040"/>
          </a:xfrm>
          <a:prstGeom prst="rect">
            <a:avLst/>
          </a:prstGeom>
          <a:solidFill>
            <a:srgbClr val="AF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t="13255" b="5896"/>
          <a:stretch>
            <a:fillRect/>
          </a:stretch>
        </p:blipFill>
        <p:spPr>
          <a:xfrm>
            <a:off x="221411" y="1481599"/>
            <a:ext cx="3605000" cy="4596382"/>
          </a:xfrm>
          <a:prstGeom prst="rect">
            <a:avLst/>
          </a:prstGeom>
        </p:spPr>
      </p:pic>
      <p:sp>
        <p:nvSpPr>
          <p:cNvPr id="13" name="文本框 12"/>
          <p:cNvSpPr txBox="1"/>
          <p:nvPr/>
        </p:nvSpPr>
        <p:spPr>
          <a:xfrm>
            <a:off x="8243848" y="1753773"/>
            <a:ext cx="2558298" cy="1938992"/>
          </a:xfrm>
          <a:prstGeom prst="rect">
            <a:avLst/>
          </a:prstGeom>
        </p:spPr>
        <p:txBody>
          <a:bodyPr wrap="square">
            <a:spAutoFit/>
          </a:bodyPr>
          <a:lstStyle>
            <a:defPPr>
              <a:defRPr lang="zh-CN"/>
            </a:defPPr>
            <a:lvl1pPr>
              <a:lnSpc>
                <a:spcPct val="150000"/>
              </a:lnSpc>
              <a:defRPr sz="2800" b="1">
                <a:solidFill>
                  <a:srgbClr val="B373D2"/>
                </a:solidFill>
                <a:latin typeface="方正姚体" panose="02010601030101010101" pitchFamily="2" charset="-122"/>
                <a:ea typeface="方正姚体" panose="02010601030101010101" pitchFamily="2" charset="-122"/>
              </a:defRPr>
            </a:lvl1pPr>
          </a:lstStyle>
          <a:p>
            <a:r>
              <a:rPr lang="zh-CN" altLang="en-US" sz="4000" dirty="0" smtClean="0">
                <a:solidFill>
                  <a:schemeClr val="bg1"/>
                </a:solidFill>
                <a:sym typeface="Arial" panose="020B0604020202020204" pitchFamily="34" charset="0"/>
              </a:rPr>
              <a:t>工作性质</a:t>
            </a:r>
            <a:endParaRPr lang="en-US" altLang="zh-CN" sz="4000" dirty="0" smtClean="0">
              <a:solidFill>
                <a:schemeClr val="bg1"/>
              </a:solidFill>
              <a:sym typeface="Arial" panose="020B0604020202020204" pitchFamily="34" charset="0"/>
            </a:endParaRPr>
          </a:p>
          <a:p>
            <a:r>
              <a:rPr lang="zh-CN" altLang="en-US" sz="4000" dirty="0" smtClean="0">
                <a:solidFill>
                  <a:schemeClr val="bg1"/>
                </a:solidFill>
                <a:sym typeface="Arial" panose="020B0604020202020204" pitchFamily="34" charset="0"/>
              </a:rPr>
              <a:t>穿着需求</a:t>
            </a:r>
            <a:endParaRPr lang="en-US" altLang="zh-CN" sz="4000" dirty="0" smtClean="0">
              <a:solidFill>
                <a:schemeClr val="bg1"/>
              </a:solidFill>
              <a:sym typeface="Arial" panose="020B0604020202020204" pitchFamily="34" charset="0"/>
            </a:endParaRPr>
          </a:p>
        </p:txBody>
      </p:sp>
      <p:sp>
        <p:nvSpPr>
          <p:cNvPr id="20" name="文本框 11"/>
          <p:cNvSpPr txBox="1"/>
          <p:nvPr/>
        </p:nvSpPr>
        <p:spPr>
          <a:xfrm>
            <a:off x="4165807" y="4006477"/>
            <a:ext cx="7662396" cy="1889760"/>
          </a:xfrm>
          <a:prstGeom prst="rect">
            <a:avLst/>
          </a:prstGeom>
          <a:noFill/>
          <a:ln w="9525">
            <a:noFill/>
          </a:ln>
        </p:spPr>
        <p:txBody>
          <a:bodyPr wrap="square" anchor="t" anchorCtr="0">
            <a:spAutoFit/>
          </a:bodyPr>
          <a:lstStyle>
            <a:defPPr>
              <a:defRPr lang="zh-CN"/>
            </a:defPPr>
            <a:lvl1pPr>
              <a:lnSpc>
                <a:spcPct val="130000"/>
              </a:lnSpc>
              <a:defRPr b="1">
                <a:solidFill>
                  <a:schemeClr val="bg1"/>
                </a:solidFill>
                <a:latin typeface="微软雅黑" panose="020B0503020204020204" pitchFamily="34" charset="-122"/>
                <a:ea typeface="微软雅黑" panose="020B0503020204020204" pitchFamily="34" charset="-122"/>
              </a:defRPr>
            </a:lvl1pPr>
          </a:lstStyle>
          <a:p>
            <a:r>
              <a:rPr lang="en-US" altLang="zh-CN" dirty="0" smtClean="0"/>
              <a:t>(</a:t>
            </a:r>
            <a:r>
              <a:rPr lang="zh-CN" altLang="en-US" dirty="0" smtClean="0"/>
              <a:t>参考）一句话搭配话术</a:t>
            </a:r>
            <a:r>
              <a:rPr lang="zh-CN" altLang="en-US" dirty="0"/>
              <a:t>：整套搭配清爽利落，简约款</a:t>
            </a:r>
            <a:r>
              <a:rPr lang="en-US" altLang="zh-CN" dirty="0"/>
              <a:t>T</a:t>
            </a:r>
            <a:r>
              <a:rPr lang="zh-CN" altLang="en-US" dirty="0"/>
              <a:t>恤搭配宽松舒适的短裤，休闲有型</a:t>
            </a:r>
            <a:r>
              <a:rPr lang="zh-CN" altLang="en-US" dirty="0" smtClean="0"/>
              <a:t>；</a:t>
            </a:r>
            <a:r>
              <a:rPr lang="zh-CN" altLang="en-US" dirty="0"/>
              <a:t>搭配</a:t>
            </a:r>
            <a:r>
              <a:rPr lang="zh-CN" altLang="en-US" dirty="0" smtClean="0"/>
              <a:t>时尚</a:t>
            </a:r>
            <a:r>
              <a:rPr lang="zh-CN" altLang="en-US" dirty="0"/>
              <a:t>大方</a:t>
            </a:r>
            <a:r>
              <a:rPr lang="zh-CN" altLang="en-US" dirty="0" smtClean="0"/>
              <a:t>短裙或短裤穿</a:t>
            </a:r>
            <a:r>
              <a:rPr lang="zh-CN" altLang="en-US" dirty="0"/>
              <a:t>也非常合适，青春靓丽。如果想丰富造型的层次感，腰包就是不错的选择，既可以起到装饰点缀的作用，又方便收纳随身小物件。鞋子选择板鞋即可，无论是裤装还是裙装，适配度都很高，而且不累脚，日常通勤或者外出游玩穿都可以。</a:t>
            </a:r>
            <a:endParaRPr lang="zh-CN" altLang="en-US" b="0" dirty="0"/>
          </a:p>
        </p:txBody>
      </p: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5765" y="1606559"/>
            <a:ext cx="3205646" cy="2311430"/>
          </a:xfrm>
          <a:prstGeom prst="rect">
            <a:avLst/>
          </a:prstGeom>
          <a:noFill/>
        </p:spPr>
      </p:pic>
      <p:sp>
        <p:nvSpPr>
          <p:cNvPr id="14" name="矩形 13"/>
          <p:cNvSpPr/>
          <p:nvPr/>
        </p:nvSpPr>
        <p:spPr>
          <a:xfrm>
            <a:off x="9624718" y="978396"/>
            <a:ext cx="2788694" cy="461665"/>
          </a:xfrm>
          <a:prstGeom prst="rect">
            <a:avLst/>
          </a:prstGeom>
          <a:noFill/>
        </p:spPr>
        <p:txBody>
          <a:bodyPr wrap="square" lIns="91440" tIns="45720" rIns="91440" bIns="45720">
            <a:spAutoFit/>
          </a:bodyPr>
          <a:lstStyle/>
          <a:p>
            <a:pPr algn="ctr"/>
            <a:r>
              <a:rPr lang="zh-CN" altLang="en-US" sz="2400" b="0" cap="none" spc="0" dirty="0" smtClean="0">
                <a:ln w="0"/>
                <a:solidFill>
                  <a:schemeClr val="tx1"/>
                </a:solidFill>
                <a:effectLst>
                  <a:outerShdw blurRad="38100" dist="19050" dir="2700000" algn="tl" rotWithShape="0">
                    <a:schemeClr val="dk1">
                      <a:alpha val="40000"/>
                    </a:schemeClr>
                  </a:outerShdw>
                </a:effectLst>
              </a:rPr>
              <a:t>参考话术</a:t>
            </a:r>
            <a:r>
              <a:rPr lang="en-US" altLang="zh-CN" sz="2400" b="0" cap="none" spc="0" dirty="0" smtClean="0">
                <a:ln w="0"/>
                <a:solidFill>
                  <a:schemeClr val="tx1"/>
                </a:solidFill>
                <a:effectLst>
                  <a:outerShdw blurRad="38100" dist="19050" dir="2700000" algn="tl" rotWithShape="0">
                    <a:schemeClr val="dk1">
                      <a:alpha val="40000"/>
                    </a:schemeClr>
                  </a:outerShdw>
                </a:effectLst>
              </a:rPr>
              <a:t>#</a:t>
            </a:r>
            <a:endParaRPr lang="zh-CN" altLang="en-US" sz="2400" b="0"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p:bldP spid="13" grpId="1"/>
      <p:bldP spid="20" grpId="0"/>
      <p:bldP spid="2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17131"/>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16" name="矩形 15"/>
          <p:cNvSpPr/>
          <p:nvPr/>
        </p:nvSpPr>
        <p:spPr>
          <a:xfrm>
            <a:off x="221412" y="1428844"/>
            <a:ext cx="7543361" cy="4578866"/>
          </a:xfrm>
          <a:prstGeom prst="rect">
            <a:avLst/>
          </a:prstGeom>
          <a:solidFill>
            <a:srgbClr val="6EB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390875" y="386335"/>
            <a:ext cx="4817344" cy="461665"/>
          </a:xfrm>
          <a:prstGeom prst="rect">
            <a:avLst/>
          </a:prstGeom>
        </p:spPr>
        <p:txBody>
          <a:bodyPr wrap="none">
            <a:spAutoFit/>
          </a:bodyPr>
          <a:lstStyle/>
          <a:p>
            <a:pPr marL="0" lvl="1" defTabSz="1219200">
              <a:defRPr/>
            </a:pPr>
            <a:r>
              <a:rPr lang="zh-CN" altLang="en-US" sz="2400" b="1" dirty="0" smtClean="0">
                <a:solidFill>
                  <a:srgbClr val="B96AC8"/>
                </a:solidFill>
                <a:latin typeface="微软雅黑" panose="020B0503020204020204" pitchFamily="34" charset="-122"/>
                <a:ea typeface="微软雅黑" panose="020B0503020204020204" pitchFamily="34" charset="-122"/>
              </a:rPr>
              <a:t>场景</a:t>
            </a:r>
            <a:r>
              <a:rPr lang="en-US" altLang="zh-CN" sz="2400" b="1" dirty="0" smtClean="0">
                <a:solidFill>
                  <a:srgbClr val="B96AC8"/>
                </a:solidFill>
                <a:latin typeface="微软雅黑" panose="020B0503020204020204" pitchFamily="34" charset="-122"/>
                <a:ea typeface="微软雅黑" panose="020B0503020204020204" pitchFamily="34" charset="-122"/>
              </a:rPr>
              <a:t>2-</a:t>
            </a:r>
            <a:r>
              <a:rPr lang="zh-CN" altLang="en-US" sz="2400" b="1" dirty="0" smtClean="0">
                <a:solidFill>
                  <a:srgbClr val="B96AC8"/>
                </a:solidFill>
                <a:latin typeface="微软雅黑" panose="020B0503020204020204" pitchFamily="34" charset="-122"/>
                <a:ea typeface="微软雅黑" panose="020B0503020204020204" pitchFamily="34" charset="-122"/>
              </a:rPr>
              <a:t>搭配服务场景（我想送人）</a:t>
            </a:r>
            <a:endParaRPr lang="en-US" altLang="zh-CN" sz="2400" b="1" dirty="0" smtClean="0">
              <a:solidFill>
                <a:srgbClr val="B96AC8"/>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3784219" y="1777074"/>
            <a:ext cx="3446697" cy="2206890"/>
            <a:chOff x="5282793" y="3667902"/>
            <a:chExt cx="3092375" cy="1708573"/>
          </a:xfrm>
        </p:grpSpPr>
        <p:pic>
          <p:nvPicPr>
            <p:cNvPr id="19" name="图片 18" descr="10323202059-001"/>
            <p:cNvPicPr>
              <a:picLocks noChangeAspect="1"/>
            </p:cNvPicPr>
            <p:nvPr/>
          </p:nvPicPr>
          <p:blipFill>
            <a:blip r:embed="rId4"/>
            <a:stretch>
              <a:fillRect/>
            </a:stretch>
          </p:blipFill>
          <p:spPr>
            <a:xfrm>
              <a:off x="6490641" y="4706401"/>
              <a:ext cx="761353" cy="516938"/>
            </a:xfrm>
            <a:prstGeom prst="rect">
              <a:avLst/>
            </a:prstGeom>
            <a:noFill/>
            <a:ln w="9525">
              <a:noFill/>
            </a:ln>
            <a:effectLst>
              <a:outerShdw blurRad="50800" dist="38100" dir="2700000" algn="tl" rotWithShape="0">
                <a:prstClr val="black">
                  <a:alpha val="40000"/>
                </a:prstClr>
              </a:outerShdw>
            </a:effectLst>
          </p:spPr>
        </p:pic>
        <p:pic>
          <p:nvPicPr>
            <p:cNvPr id="20" name="图片 19" descr="12123201032-001"/>
            <p:cNvPicPr>
              <a:picLocks noChangeAspect="1"/>
            </p:cNvPicPr>
            <p:nvPr/>
          </p:nvPicPr>
          <p:blipFill>
            <a:blip r:embed="rId5"/>
            <a:stretch>
              <a:fillRect/>
            </a:stretch>
          </p:blipFill>
          <p:spPr>
            <a:xfrm>
              <a:off x="5282793" y="4726325"/>
              <a:ext cx="900461" cy="480648"/>
            </a:xfrm>
            <a:prstGeom prst="rect">
              <a:avLst/>
            </a:prstGeom>
            <a:noFill/>
            <a:ln w="9525">
              <a:noFill/>
            </a:ln>
            <a:effectLst>
              <a:outerShdw blurRad="50800" dist="38100" dir="2700000" algn="tl" rotWithShape="0">
                <a:prstClr val="black">
                  <a:alpha val="40000"/>
                </a:prstClr>
              </a:outerShdw>
            </a:effectLst>
          </p:spPr>
        </p:pic>
        <p:pic>
          <p:nvPicPr>
            <p:cNvPr id="21" name="图片 20" descr="11223203275-801"/>
            <p:cNvPicPr>
              <a:picLocks noChangeAspect="1"/>
            </p:cNvPicPr>
            <p:nvPr/>
          </p:nvPicPr>
          <p:blipFill>
            <a:blip r:embed="rId6"/>
            <a:stretch>
              <a:fillRect/>
            </a:stretch>
          </p:blipFill>
          <p:spPr>
            <a:xfrm>
              <a:off x="7700623" y="3667902"/>
              <a:ext cx="495236" cy="722574"/>
            </a:xfrm>
            <a:prstGeom prst="rect">
              <a:avLst/>
            </a:prstGeom>
            <a:noFill/>
            <a:ln w="9525">
              <a:noFill/>
            </a:ln>
            <a:effectLst>
              <a:outerShdw blurRad="50800" dist="38100" dir="2700000" algn="tl" rotWithShape="0">
                <a:prstClr val="black">
                  <a:alpha val="40000"/>
                </a:prstClr>
              </a:outerShdw>
            </a:effectLst>
          </p:spPr>
        </p:pic>
        <p:pic>
          <p:nvPicPr>
            <p:cNvPr id="22" name="图片 21" descr="11223202160-001"/>
            <p:cNvPicPr>
              <a:picLocks noChangeAspect="1"/>
            </p:cNvPicPr>
            <p:nvPr/>
          </p:nvPicPr>
          <p:blipFill>
            <a:blip r:embed="rId7"/>
            <a:stretch>
              <a:fillRect/>
            </a:stretch>
          </p:blipFill>
          <p:spPr>
            <a:xfrm>
              <a:off x="6539026" y="3669681"/>
              <a:ext cx="631852" cy="723641"/>
            </a:xfrm>
            <a:prstGeom prst="rect">
              <a:avLst/>
            </a:prstGeom>
            <a:noFill/>
            <a:ln w="9525">
              <a:noFill/>
            </a:ln>
            <a:effectLst>
              <a:outerShdw blurRad="50800" dist="38100" dir="2700000" algn="tl" rotWithShape="0">
                <a:prstClr val="black">
                  <a:alpha val="40000"/>
                </a:prstClr>
              </a:outerShdw>
            </a:effectLst>
          </p:spPr>
        </p:pic>
        <p:pic>
          <p:nvPicPr>
            <p:cNvPr id="23" name="图片 22" descr="11223202166-206"/>
            <p:cNvPicPr>
              <a:picLocks noChangeAspect="1"/>
            </p:cNvPicPr>
            <p:nvPr/>
          </p:nvPicPr>
          <p:blipFill>
            <a:blip r:embed="rId8"/>
            <a:stretch>
              <a:fillRect/>
            </a:stretch>
          </p:blipFill>
          <p:spPr>
            <a:xfrm>
              <a:off x="5408380" y="3669681"/>
              <a:ext cx="662093" cy="726132"/>
            </a:xfrm>
            <a:prstGeom prst="rect">
              <a:avLst/>
            </a:prstGeom>
            <a:noFill/>
            <a:ln w="9525">
              <a:noFill/>
            </a:ln>
            <a:effectLst>
              <a:outerShdw blurRad="50800" dist="38100" dir="2700000" algn="tl" rotWithShape="0">
                <a:prstClr val="black">
                  <a:alpha val="40000"/>
                </a:prstClr>
              </a:outerShdw>
            </a:effectLst>
          </p:spPr>
        </p:pic>
        <p:sp>
          <p:nvSpPr>
            <p:cNvPr id="25" name="文本框 24"/>
            <p:cNvSpPr txBox="1"/>
            <p:nvPr/>
          </p:nvSpPr>
          <p:spPr>
            <a:xfrm>
              <a:off x="5326908" y="4390298"/>
              <a:ext cx="830729" cy="157227"/>
            </a:xfrm>
            <a:prstGeom prst="rect">
              <a:avLst/>
            </a:prstGeom>
            <a:noFill/>
            <a:ln w="9525">
              <a:noFill/>
            </a:ln>
          </p:spPr>
          <p:txBody>
            <a:bodyPr wrap="square" anchor="t" anchorCtr="0">
              <a:spAutoFit/>
            </a:bodyPr>
            <a:lstStyle/>
            <a:p>
              <a:pPr algn="ctr"/>
              <a:r>
                <a:rPr lang="en-US" altLang="zh-CN" sz="1010" dirty="0">
                  <a:solidFill>
                    <a:schemeClr val="bg1"/>
                  </a:solidFill>
                  <a:latin typeface="黑体" panose="02010609060101010101" charset="-122"/>
                  <a:ea typeface="黑体" panose="02010609060101010101" charset="-122"/>
                  <a:cs typeface="+mn-ea"/>
                  <a:sym typeface="+mn-ea"/>
                </a:rPr>
                <a:t>11223202166</a:t>
              </a:r>
              <a:endParaRPr lang="en-US" altLang="zh-CN" sz="1010" dirty="0">
                <a:solidFill>
                  <a:schemeClr val="bg1"/>
                </a:solidFill>
                <a:latin typeface="+mn-ea"/>
                <a:cs typeface="+mn-ea"/>
                <a:sym typeface="+mn-ea"/>
              </a:endParaRPr>
            </a:p>
          </p:txBody>
        </p:sp>
        <p:pic>
          <p:nvPicPr>
            <p:cNvPr id="26" name="图片 25" descr="11323212040-001"/>
            <p:cNvPicPr>
              <a:picLocks noChangeAspect="1"/>
            </p:cNvPicPr>
            <p:nvPr/>
          </p:nvPicPr>
          <p:blipFill>
            <a:blip r:embed="rId9"/>
            <a:stretch>
              <a:fillRect/>
            </a:stretch>
          </p:blipFill>
          <p:spPr>
            <a:xfrm>
              <a:off x="7689239" y="4680786"/>
              <a:ext cx="468197" cy="566746"/>
            </a:xfrm>
            <a:prstGeom prst="rect">
              <a:avLst/>
            </a:prstGeom>
            <a:noFill/>
            <a:ln w="9525">
              <a:noFill/>
            </a:ln>
            <a:effectLst>
              <a:outerShdw blurRad="50800" dist="38100" dir="2700000" algn="tl" rotWithShape="0">
                <a:prstClr val="black">
                  <a:alpha val="40000"/>
                </a:prstClr>
              </a:outerShdw>
            </a:effectLst>
          </p:spPr>
        </p:pic>
        <p:sp>
          <p:nvSpPr>
            <p:cNvPr id="27" name="文本框 26"/>
            <p:cNvSpPr txBox="1"/>
            <p:nvPr/>
          </p:nvSpPr>
          <p:spPr>
            <a:xfrm>
              <a:off x="6427847" y="4395812"/>
              <a:ext cx="831618" cy="157227"/>
            </a:xfrm>
            <a:prstGeom prst="rect">
              <a:avLst/>
            </a:prstGeom>
            <a:noFill/>
            <a:ln w="9525">
              <a:noFill/>
            </a:ln>
          </p:spPr>
          <p:txBody>
            <a:bodyPr wrap="square" anchor="t" anchorCtr="0">
              <a:spAutoFit/>
            </a:bodyPr>
            <a:lstStyle/>
            <a:p>
              <a:pPr algn="ctr"/>
              <a:r>
                <a:rPr lang="en-US" altLang="zh-CN" sz="1010" dirty="0">
                  <a:solidFill>
                    <a:schemeClr val="bg1"/>
                  </a:solidFill>
                  <a:latin typeface="黑体" panose="02010609060101010101" charset="-122"/>
                  <a:ea typeface="黑体" panose="02010609060101010101" charset="-122"/>
                  <a:cs typeface="+mn-ea"/>
                  <a:sym typeface="+mn-ea"/>
                </a:rPr>
                <a:t>11223202160</a:t>
              </a:r>
              <a:endParaRPr lang="zh-CN" altLang="en-US" sz="1010" dirty="0">
                <a:solidFill>
                  <a:schemeClr val="bg1"/>
                </a:solidFill>
                <a:latin typeface="Arial" panose="020B0604020202020204" pitchFamily="34" charset="0"/>
                <a:ea typeface="黑体" panose="02010609060101010101" charset="-122"/>
              </a:endParaRPr>
            </a:p>
          </p:txBody>
        </p:sp>
        <p:sp>
          <p:nvSpPr>
            <p:cNvPr id="28" name="文本框 27"/>
            <p:cNvSpPr txBox="1"/>
            <p:nvPr/>
          </p:nvSpPr>
          <p:spPr>
            <a:xfrm>
              <a:off x="7544439" y="4403817"/>
              <a:ext cx="830729" cy="157227"/>
            </a:xfrm>
            <a:prstGeom prst="rect">
              <a:avLst/>
            </a:prstGeom>
            <a:noFill/>
            <a:ln w="9525">
              <a:noFill/>
            </a:ln>
          </p:spPr>
          <p:txBody>
            <a:bodyPr wrap="square" anchor="t" anchorCtr="0">
              <a:spAutoFit/>
            </a:bodyPr>
            <a:lstStyle/>
            <a:p>
              <a:pPr algn="ctr"/>
              <a:r>
                <a:rPr lang="en-US" altLang="zh-CN" sz="1010" dirty="0">
                  <a:solidFill>
                    <a:schemeClr val="bg1"/>
                  </a:solidFill>
                  <a:latin typeface="黑体" panose="02010609060101010101" charset="-122"/>
                  <a:ea typeface="黑体" panose="02010609060101010101" charset="-122"/>
                  <a:cs typeface="+mn-ea"/>
                  <a:sym typeface="+mn-ea"/>
                </a:rPr>
                <a:t>11223203275</a:t>
              </a:r>
              <a:endParaRPr lang="zh-CN" altLang="en-US" sz="1010">
                <a:solidFill>
                  <a:schemeClr val="bg1"/>
                </a:solidFill>
                <a:latin typeface="Arial" panose="020B0604020202020204" pitchFamily="34" charset="0"/>
                <a:ea typeface="黑体" panose="02010609060101010101" charset="-122"/>
              </a:endParaRPr>
            </a:p>
          </p:txBody>
        </p:sp>
        <p:sp>
          <p:nvSpPr>
            <p:cNvPr id="29" name="文本框 13"/>
            <p:cNvSpPr txBox="1"/>
            <p:nvPr/>
          </p:nvSpPr>
          <p:spPr>
            <a:xfrm>
              <a:off x="5326375" y="5214623"/>
              <a:ext cx="831618" cy="157227"/>
            </a:xfrm>
            <a:prstGeom prst="rect">
              <a:avLst/>
            </a:prstGeom>
            <a:noFill/>
            <a:ln w="9525">
              <a:noFill/>
            </a:ln>
          </p:spPr>
          <p:txBody>
            <a:bodyPr wrap="square" anchor="t" anchorCtr="0">
              <a:spAutoFit/>
            </a:bodyPr>
            <a:lstStyle/>
            <a:p>
              <a:pPr algn="ctr"/>
              <a:r>
                <a:rPr lang="en-US" altLang="zh-CN" sz="1010" dirty="0">
                  <a:solidFill>
                    <a:schemeClr val="bg1"/>
                  </a:solidFill>
                  <a:latin typeface="黑体" panose="02010609060101010101" charset="-122"/>
                  <a:ea typeface="黑体" panose="02010609060101010101" charset="-122"/>
                  <a:cs typeface="+mn-ea"/>
                  <a:sym typeface="+mn-ea"/>
                </a:rPr>
                <a:t>12123201032</a:t>
              </a:r>
              <a:endParaRPr lang="zh-CN" altLang="en-US" sz="1010">
                <a:solidFill>
                  <a:schemeClr val="bg1"/>
                </a:solidFill>
                <a:latin typeface="Arial" panose="020B0604020202020204" pitchFamily="34" charset="0"/>
                <a:ea typeface="黑体" panose="02010609060101010101" charset="-122"/>
              </a:endParaRPr>
            </a:p>
          </p:txBody>
        </p:sp>
        <p:sp>
          <p:nvSpPr>
            <p:cNvPr id="30" name="文本框 13"/>
            <p:cNvSpPr txBox="1"/>
            <p:nvPr/>
          </p:nvSpPr>
          <p:spPr>
            <a:xfrm>
              <a:off x="6424289" y="5219248"/>
              <a:ext cx="831618" cy="157227"/>
            </a:xfrm>
            <a:prstGeom prst="rect">
              <a:avLst/>
            </a:prstGeom>
            <a:noFill/>
            <a:ln w="9525">
              <a:noFill/>
            </a:ln>
          </p:spPr>
          <p:txBody>
            <a:bodyPr wrap="square" anchor="t" anchorCtr="0">
              <a:spAutoFit/>
            </a:bodyPr>
            <a:lstStyle/>
            <a:p>
              <a:pPr algn="ctr"/>
              <a:r>
                <a:rPr lang="en-US" altLang="zh-CN" sz="1010" dirty="0">
                  <a:solidFill>
                    <a:schemeClr val="bg1"/>
                  </a:solidFill>
                  <a:latin typeface="黑体" panose="02010609060101010101" charset="-122"/>
                  <a:ea typeface="黑体" panose="02010609060101010101" charset="-122"/>
                  <a:sym typeface="黑体" panose="02010609060101010101" charset="-122"/>
                </a:rPr>
                <a:t>10323202059</a:t>
              </a:r>
            </a:p>
          </p:txBody>
        </p:sp>
        <p:sp>
          <p:nvSpPr>
            <p:cNvPr id="31" name="文本框 13"/>
            <p:cNvSpPr txBox="1"/>
            <p:nvPr/>
          </p:nvSpPr>
          <p:spPr>
            <a:xfrm>
              <a:off x="7535723" y="5216402"/>
              <a:ext cx="831618" cy="157227"/>
            </a:xfrm>
            <a:prstGeom prst="rect">
              <a:avLst/>
            </a:prstGeom>
            <a:noFill/>
            <a:ln w="9525">
              <a:noFill/>
            </a:ln>
          </p:spPr>
          <p:txBody>
            <a:bodyPr wrap="square" anchor="t" anchorCtr="0">
              <a:spAutoFit/>
            </a:bodyPr>
            <a:lstStyle/>
            <a:p>
              <a:pPr algn="ctr"/>
              <a:r>
                <a:rPr lang="en-US" altLang="zh-CN" sz="1010" dirty="0">
                  <a:solidFill>
                    <a:schemeClr val="bg1"/>
                  </a:solidFill>
                  <a:latin typeface="黑体" panose="02010609060101010101" charset="-122"/>
                  <a:ea typeface="黑体" panose="02010609060101010101" charset="-122"/>
                  <a:sym typeface="黑体" panose="02010609060101010101" charset="-122"/>
                </a:rPr>
                <a:t>11323212040</a:t>
              </a:r>
            </a:p>
          </p:txBody>
        </p:sp>
      </p:grpSp>
      <p:sp>
        <p:nvSpPr>
          <p:cNvPr id="32" name="文本框 11"/>
          <p:cNvSpPr txBox="1"/>
          <p:nvPr/>
        </p:nvSpPr>
        <p:spPr>
          <a:xfrm>
            <a:off x="502364" y="4313371"/>
            <a:ext cx="7171299" cy="1529715"/>
          </a:xfrm>
          <a:prstGeom prst="rect">
            <a:avLst/>
          </a:prstGeom>
          <a:noFill/>
          <a:ln w="9525">
            <a:noFill/>
          </a:ln>
        </p:spPr>
        <p:txBody>
          <a:bodyPr wrap="square" anchor="t" anchorCtr="0">
            <a:spAutoFit/>
          </a:bodyPr>
          <a:lstStyle/>
          <a:p>
            <a:pPr>
              <a:lnSpc>
                <a:spcPct val="130000"/>
              </a:lnSpc>
            </a:pPr>
            <a:r>
              <a:rPr lang="zh-CN" altLang="en-US" b="1" dirty="0" smtClean="0">
                <a:solidFill>
                  <a:schemeClr val="bg1"/>
                </a:solidFill>
                <a:latin typeface="微软雅黑" panose="020B0503020204020204" pitchFamily="34" charset="-122"/>
                <a:ea typeface="微软雅黑" panose="020B0503020204020204" pitchFamily="34" charset="-122"/>
              </a:rPr>
              <a:t>（参考）一句话搭配话术</a:t>
            </a:r>
            <a:r>
              <a:rPr lang="zh-CN" altLang="en-US" b="1"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近年来</a:t>
            </a:r>
            <a:r>
              <a:rPr lang="en-US" altLang="zh-CN" dirty="0">
                <a:solidFill>
                  <a:schemeClr val="bg1"/>
                </a:solidFill>
                <a:latin typeface="微软雅黑" panose="020B0503020204020204" pitchFamily="34" charset="-122"/>
                <a:ea typeface="微软雅黑" panose="020B0503020204020204" pitchFamily="34" charset="-122"/>
              </a:rPr>
              <a:t>Oversize</a:t>
            </a:r>
            <a:r>
              <a:rPr lang="zh-CN" altLang="en-US" dirty="0">
                <a:solidFill>
                  <a:schemeClr val="bg1"/>
                </a:solidFill>
                <a:latin typeface="微软雅黑" panose="020B0503020204020204" pitchFamily="34" charset="-122"/>
                <a:ea typeface="微软雅黑" panose="020B0503020204020204" pitchFamily="34" charset="-122"/>
              </a:rPr>
              <a:t>风和中性风一直很流行，宽大的服装不仅能衬的女生更娇小，而且帅气有型，很多女生也会购入男款单品。这套宽松</a:t>
            </a:r>
            <a:r>
              <a:rPr lang="en-US" altLang="zh-CN" dirty="0">
                <a:solidFill>
                  <a:schemeClr val="bg1"/>
                </a:solidFill>
                <a:latin typeface="微软雅黑" panose="020B0503020204020204" pitchFamily="34" charset="-122"/>
                <a:ea typeface="微软雅黑" panose="020B0503020204020204" pitchFamily="34" charset="-122"/>
              </a:rPr>
              <a:t>T</a:t>
            </a:r>
            <a:r>
              <a:rPr lang="zh-CN" altLang="en-US" dirty="0">
                <a:solidFill>
                  <a:schemeClr val="bg1"/>
                </a:solidFill>
                <a:latin typeface="微软雅黑" panose="020B0503020204020204" pitchFamily="34" charset="-122"/>
                <a:ea typeface="微软雅黑" panose="020B0503020204020204" pitchFamily="34" charset="-122"/>
              </a:rPr>
              <a:t>恤</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五分裤的搭配，时尚有型，少年感十足，女生穿起来也非常酷，配上厚底板鞋，修饰腿型又显高。</a:t>
            </a:r>
          </a:p>
        </p:txBody>
      </p:sp>
      <p:sp>
        <p:nvSpPr>
          <p:cNvPr id="35" name="文本框 34"/>
          <p:cNvSpPr txBox="1"/>
          <p:nvPr/>
        </p:nvSpPr>
        <p:spPr>
          <a:xfrm>
            <a:off x="634892" y="1490008"/>
            <a:ext cx="2558298" cy="1938992"/>
          </a:xfrm>
          <a:prstGeom prst="rect">
            <a:avLst/>
          </a:prstGeom>
        </p:spPr>
        <p:txBody>
          <a:bodyPr wrap="square">
            <a:spAutoFit/>
          </a:bodyPr>
          <a:lstStyle>
            <a:defPPr>
              <a:defRPr lang="zh-CN"/>
            </a:defPPr>
            <a:lvl1pPr>
              <a:lnSpc>
                <a:spcPct val="150000"/>
              </a:lnSpc>
              <a:defRPr sz="2800" b="1">
                <a:solidFill>
                  <a:srgbClr val="B373D2"/>
                </a:solidFill>
                <a:latin typeface="方正姚体" panose="02010601030101010101" pitchFamily="2" charset="-122"/>
                <a:ea typeface="方正姚体" panose="02010601030101010101" pitchFamily="2" charset="-122"/>
              </a:defRPr>
            </a:lvl1pPr>
          </a:lstStyle>
          <a:p>
            <a:r>
              <a:rPr lang="zh-CN" altLang="en-US" sz="4000" dirty="0" smtClean="0">
                <a:solidFill>
                  <a:schemeClr val="bg1"/>
                </a:solidFill>
                <a:sym typeface="Arial" panose="020B0604020202020204" pitchFamily="34" charset="0"/>
              </a:rPr>
              <a:t>穿着对象</a:t>
            </a:r>
            <a:endParaRPr lang="en-US" altLang="zh-CN" sz="4000" dirty="0" smtClean="0">
              <a:solidFill>
                <a:schemeClr val="bg1"/>
              </a:solidFill>
              <a:sym typeface="Arial" panose="020B0604020202020204" pitchFamily="34" charset="0"/>
            </a:endParaRPr>
          </a:p>
          <a:p>
            <a:r>
              <a:rPr lang="zh-CN" altLang="en-US" sz="4000" dirty="0" smtClean="0">
                <a:solidFill>
                  <a:schemeClr val="bg1"/>
                </a:solidFill>
                <a:sym typeface="Arial" panose="020B0604020202020204" pitchFamily="34" charset="0"/>
              </a:rPr>
              <a:t>穿着效果</a:t>
            </a:r>
            <a:endParaRPr lang="en-US" altLang="zh-CN" sz="4000" dirty="0" smtClean="0">
              <a:solidFill>
                <a:schemeClr val="bg1"/>
              </a:solidFill>
              <a:sym typeface="Arial" panose="020B0604020202020204" pitchFamily="34" charset="0"/>
            </a:endParaRPr>
          </a:p>
        </p:txBody>
      </p:sp>
      <p:pic>
        <p:nvPicPr>
          <p:cNvPr id="33" name="图片 32"/>
          <p:cNvPicPr>
            <a:picLocks noChangeAspect="1"/>
          </p:cNvPicPr>
          <p:nvPr/>
        </p:nvPicPr>
        <p:blipFill rotWithShape="1">
          <a:blip r:embed="rId10" cstate="print">
            <a:extLst>
              <a:ext uri="{28A0092B-C50C-407E-A947-70E740481C1C}">
                <a14:useLocalDpi xmlns:a14="http://schemas.microsoft.com/office/drawing/2010/main" val="0"/>
              </a:ext>
            </a:extLst>
          </a:blip>
          <a:srcRect l="8505" r="22792"/>
          <a:stretch>
            <a:fillRect/>
          </a:stretch>
        </p:blipFill>
        <p:spPr>
          <a:xfrm>
            <a:off x="7760150" y="1428844"/>
            <a:ext cx="4210439" cy="4578865"/>
          </a:xfrm>
          <a:prstGeom prst="rect">
            <a:avLst/>
          </a:prstGeom>
        </p:spPr>
      </p:pic>
      <p:sp>
        <p:nvSpPr>
          <p:cNvPr id="34" name="矩形 33"/>
          <p:cNvSpPr/>
          <p:nvPr/>
        </p:nvSpPr>
        <p:spPr>
          <a:xfrm>
            <a:off x="9624718" y="978396"/>
            <a:ext cx="2788694" cy="461665"/>
          </a:xfrm>
          <a:prstGeom prst="rect">
            <a:avLst/>
          </a:prstGeom>
          <a:noFill/>
        </p:spPr>
        <p:txBody>
          <a:bodyPr wrap="square" lIns="91440" tIns="45720" rIns="91440" bIns="45720">
            <a:spAutoFit/>
          </a:bodyPr>
          <a:lstStyle/>
          <a:p>
            <a:pPr algn="ctr"/>
            <a:r>
              <a:rPr lang="zh-CN" altLang="en-US" sz="2400" b="0" cap="none" spc="0" dirty="0" smtClean="0">
                <a:ln w="0"/>
                <a:solidFill>
                  <a:schemeClr val="tx1"/>
                </a:solidFill>
                <a:effectLst>
                  <a:outerShdw blurRad="38100" dist="19050" dir="2700000" algn="tl" rotWithShape="0">
                    <a:schemeClr val="dk1">
                      <a:alpha val="40000"/>
                    </a:schemeClr>
                  </a:outerShdw>
                </a:effectLst>
              </a:rPr>
              <a:t>参考话术</a:t>
            </a:r>
            <a:r>
              <a:rPr lang="en-US" altLang="zh-CN" sz="2400" b="0" cap="none" spc="0" dirty="0" smtClean="0">
                <a:ln w="0"/>
                <a:solidFill>
                  <a:schemeClr val="tx1"/>
                </a:solidFill>
                <a:effectLst>
                  <a:outerShdw blurRad="38100" dist="19050" dir="2700000" algn="tl" rotWithShape="0">
                    <a:schemeClr val="dk1">
                      <a:alpha val="40000"/>
                    </a:schemeClr>
                  </a:outerShdw>
                </a:effectLst>
              </a:rPr>
              <a:t>#</a:t>
            </a:r>
            <a:endParaRPr lang="zh-CN" altLang="en-US" sz="2400" b="0"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2" grpId="0"/>
      <p:bldP spid="32" grpId="1"/>
      <p:bldP spid="35" grpId="0"/>
      <p:bldP spid="3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3187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14" name="矩形 13"/>
          <p:cNvSpPr/>
          <p:nvPr/>
        </p:nvSpPr>
        <p:spPr>
          <a:xfrm>
            <a:off x="1390875" y="386335"/>
            <a:ext cx="5432898" cy="461665"/>
          </a:xfrm>
          <a:prstGeom prst="rect">
            <a:avLst/>
          </a:prstGeom>
        </p:spPr>
        <p:txBody>
          <a:bodyPr wrap="none">
            <a:spAutoFit/>
          </a:bodyPr>
          <a:lstStyle/>
          <a:p>
            <a:pPr marL="0" lvl="1" defTabSz="1219200">
              <a:defRPr/>
            </a:pPr>
            <a:r>
              <a:rPr lang="zh-CN" altLang="en-US" sz="2400" b="1" dirty="0" smtClean="0">
                <a:solidFill>
                  <a:srgbClr val="B96AC8"/>
                </a:solidFill>
                <a:latin typeface="微软雅黑" panose="020B0503020204020204" pitchFamily="34" charset="-122"/>
                <a:ea typeface="微软雅黑" panose="020B0503020204020204" pitchFamily="34" charset="-122"/>
              </a:rPr>
              <a:t>场景</a:t>
            </a:r>
            <a:r>
              <a:rPr lang="en-US" altLang="zh-CN" sz="2400" b="1" dirty="0" smtClean="0">
                <a:solidFill>
                  <a:srgbClr val="B96AC8"/>
                </a:solidFill>
                <a:latin typeface="微软雅黑" panose="020B0503020204020204" pitchFamily="34" charset="-122"/>
                <a:ea typeface="微软雅黑" panose="020B0503020204020204" pitchFamily="34" charset="-122"/>
              </a:rPr>
              <a:t>3-</a:t>
            </a:r>
            <a:r>
              <a:rPr lang="zh-CN" altLang="en-US" sz="2400" b="1" dirty="0" smtClean="0">
                <a:solidFill>
                  <a:srgbClr val="B96AC8"/>
                </a:solidFill>
                <a:latin typeface="微软雅黑" panose="020B0503020204020204" pitchFamily="34" charset="-122"/>
                <a:ea typeface="微软雅黑" panose="020B0503020204020204" pitchFamily="34" charset="-122"/>
              </a:rPr>
              <a:t>搭配服务场景（我想运动时穿）</a:t>
            </a:r>
            <a:endParaRPr lang="en-US" altLang="zh-CN" sz="2400" b="1" dirty="0" smtClean="0">
              <a:solidFill>
                <a:srgbClr val="B96AC8"/>
              </a:solidFill>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t="5752" b="13448"/>
          <a:stretch>
            <a:fillRect/>
          </a:stretch>
        </p:blipFill>
        <p:spPr>
          <a:xfrm>
            <a:off x="221413" y="1466830"/>
            <a:ext cx="3604998" cy="4578865"/>
          </a:xfrm>
          <a:prstGeom prst="rect">
            <a:avLst/>
          </a:prstGeom>
        </p:spPr>
      </p:pic>
      <p:sp>
        <p:nvSpPr>
          <p:cNvPr id="34" name="矩形 33"/>
          <p:cNvSpPr/>
          <p:nvPr/>
        </p:nvSpPr>
        <p:spPr>
          <a:xfrm>
            <a:off x="3826412" y="1475424"/>
            <a:ext cx="8144177" cy="4585040"/>
          </a:xfrm>
          <a:prstGeom prst="rect">
            <a:avLst/>
          </a:prstGeom>
          <a:solidFill>
            <a:srgbClr val="AF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47"/>
          <p:cNvGrpSpPr/>
          <p:nvPr/>
        </p:nvGrpSpPr>
        <p:grpSpPr>
          <a:xfrm>
            <a:off x="4137606" y="1762325"/>
            <a:ext cx="3624246" cy="2277286"/>
            <a:chOff x="5248283" y="255687"/>
            <a:chExt cx="3116923" cy="1711028"/>
          </a:xfrm>
        </p:grpSpPr>
        <p:pic>
          <p:nvPicPr>
            <p:cNvPr id="49" name="图片 48" descr="11323212032-001"/>
            <p:cNvPicPr>
              <a:picLocks noChangeAspect="1"/>
            </p:cNvPicPr>
            <p:nvPr/>
          </p:nvPicPr>
          <p:blipFill>
            <a:blip r:embed="rId5"/>
            <a:stretch>
              <a:fillRect/>
            </a:stretch>
          </p:blipFill>
          <p:spPr>
            <a:xfrm>
              <a:off x="7649037" y="1314822"/>
              <a:ext cx="590938" cy="492033"/>
            </a:xfrm>
            <a:prstGeom prst="rect">
              <a:avLst/>
            </a:prstGeom>
            <a:noFill/>
            <a:ln w="9525">
              <a:noFill/>
            </a:ln>
            <a:effectLst>
              <a:outerShdw blurRad="50800" dist="38100" dir="2700000" algn="tl" rotWithShape="0">
                <a:prstClr val="black">
                  <a:alpha val="40000"/>
                </a:prstClr>
              </a:outerShdw>
            </a:effectLst>
          </p:spPr>
        </p:pic>
        <p:pic>
          <p:nvPicPr>
            <p:cNvPr id="50" name="图片 49" descr="11123204050-003"/>
            <p:cNvPicPr>
              <a:picLocks noChangeAspect="1"/>
            </p:cNvPicPr>
            <p:nvPr/>
          </p:nvPicPr>
          <p:blipFill>
            <a:blip r:embed="rId6"/>
            <a:stretch>
              <a:fillRect/>
            </a:stretch>
          </p:blipFill>
          <p:spPr>
            <a:xfrm>
              <a:off x="5248283" y="1263591"/>
              <a:ext cx="976240" cy="521918"/>
            </a:xfrm>
            <a:prstGeom prst="rect">
              <a:avLst/>
            </a:prstGeom>
            <a:noFill/>
            <a:ln w="9525">
              <a:noFill/>
            </a:ln>
            <a:effectLst>
              <a:outerShdw blurRad="50800" dist="38100" dir="2700000" algn="tl" rotWithShape="0">
                <a:prstClr val="black">
                  <a:alpha val="40000"/>
                </a:prstClr>
              </a:outerShdw>
            </a:effectLst>
          </p:spPr>
        </p:pic>
        <p:pic>
          <p:nvPicPr>
            <p:cNvPr id="51" name="图片 50" descr="11223202060-705"/>
            <p:cNvPicPr>
              <a:picLocks noChangeAspect="1"/>
            </p:cNvPicPr>
            <p:nvPr/>
          </p:nvPicPr>
          <p:blipFill>
            <a:blip r:embed="rId7"/>
            <a:stretch>
              <a:fillRect/>
            </a:stretch>
          </p:blipFill>
          <p:spPr>
            <a:xfrm>
              <a:off x="7693507" y="255687"/>
              <a:ext cx="497014" cy="736449"/>
            </a:xfrm>
            <a:prstGeom prst="rect">
              <a:avLst/>
            </a:prstGeom>
            <a:noFill/>
            <a:ln w="9525">
              <a:noFill/>
            </a:ln>
            <a:effectLst>
              <a:outerShdw blurRad="50800" dist="38100" dir="2700000" algn="tl" rotWithShape="0">
                <a:prstClr val="black">
                  <a:alpha val="40000"/>
                </a:prstClr>
              </a:outerShdw>
            </a:effectLst>
          </p:spPr>
        </p:pic>
        <p:pic>
          <p:nvPicPr>
            <p:cNvPr id="52" name="图片 51" descr="11223202257-001"/>
            <p:cNvPicPr>
              <a:picLocks noChangeAspect="1"/>
            </p:cNvPicPr>
            <p:nvPr/>
          </p:nvPicPr>
          <p:blipFill>
            <a:blip r:embed="rId8"/>
            <a:stretch>
              <a:fillRect/>
            </a:stretch>
          </p:blipFill>
          <p:spPr>
            <a:xfrm>
              <a:off x="5446804" y="264226"/>
              <a:ext cx="591294" cy="718305"/>
            </a:xfrm>
            <a:prstGeom prst="rect">
              <a:avLst/>
            </a:prstGeom>
            <a:noFill/>
            <a:ln w="9525">
              <a:noFill/>
            </a:ln>
            <a:effectLst>
              <a:outerShdw blurRad="50800" dist="38100" dir="2700000" algn="tl" rotWithShape="0">
                <a:prstClr val="black">
                  <a:alpha val="40000"/>
                </a:prstClr>
              </a:outerShdw>
            </a:effectLst>
          </p:spPr>
        </p:pic>
        <p:sp>
          <p:nvSpPr>
            <p:cNvPr id="53" name="文本框 6"/>
            <p:cNvSpPr txBox="1"/>
            <p:nvPr/>
          </p:nvSpPr>
          <p:spPr>
            <a:xfrm>
              <a:off x="5324241" y="979328"/>
              <a:ext cx="831618" cy="172845"/>
            </a:xfrm>
            <a:prstGeom prst="rect">
              <a:avLst/>
            </a:prstGeom>
            <a:noFill/>
            <a:ln w="9525">
              <a:noFill/>
            </a:ln>
          </p:spPr>
          <p:txBody>
            <a:bodyPr wrap="square" anchor="t" anchorCtr="0">
              <a:spAutoFit/>
            </a:bodyPr>
            <a:lstStyle/>
            <a:p>
              <a:pPr algn="ctr"/>
              <a:r>
                <a:rPr lang="en-US" altLang="zh-CN" sz="1010" dirty="0">
                  <a:solidFill>
                    <a:schemeClr val="bg1"/>
                  </a:solidFill>
                  <a:latin typeface="黑体" panose="02010609060101010101" charset="-122"/>
                  <a:ea typeface="黑体" panose="02010609060101010101" charset="-122"/>
                  <a:cs typeface="+mn-ea"/>
                  <a:sym typeface="+mn-ea"/>
                </a:rPr>
                <a:t>11223202257</a:t>
              </a:r>
              <a:endParaRPr lang="zh-CN" altLang="en-US" sz="1010">
                <a:solidFill>
                  <a:schemeClr val="bg1"/>
                </a:solidFill>
                <a:latin typeface="Arial" panose="020B0604020202020204" pitchFamily="34" charset="0"/>
                <a:ea typeface="黑体" panose="02010609060101010101" charset="-122"/>
              </a:endParaRPr>
            </a:p>
          </p:txBody>
        </p:sp>
        <p:sp>
          <p:nvSpPr>
            <p:cNvPr id="54" name="文本框 8"/>
            <p:cNvSpPr txBox="1"/>
            <p:nvPr/>
          </p:nvSpPr>
          <p:spPr>
            <a:xfrm>
              <a:off x="6429447" y="987333"/>
              <a:ext cx="830729" cy="172845"/>
            </a:xfrm>
            <a:prstGeom prst="rect">
              <a:avLst/>
            </a:prstGeom>
            <a:noFill/>
            <a:ln w="9525">
              <a:noFill/>
            </a:ln>
          </p:spPr>
          <p:txBody>
            <a:bodyPr wrap="square" anchor="t" anchorCtr="0">
              <a:spAutoFit/>
            </a:bodyPr>
            <a:lstStyle/>
            <a:p>
              <a:pPr algn="ctr"/>
              <a:r>
                <a:rPr lang="en-US" altLang="zh-CN" sz="1010" dirty="0">
                  <a:solidFill>
                    <a:schemeClr val="bg1"/>
                  </a:solidFill>
                  <a:latin typeface="黑体" panose="02010609060101010101" charset="-122"/>
                  <a:ea typeface="黑体" panose="02010609060101010101" charset="-122"/>
                  <a:cs typeface="+mn-ea"/>
                  <a:sym typeface="+mn-ea"/>
                </a:rPr>
                <a:t>11223201260</a:t>
              </a:r>
              <a:endParaRPr lang="zh-CN" altLang="en-US" sz="1010">
                <a:solidFill>
                  <a:schemeClr val="bg1"/>
                </a:solidFill>
                <a:latin typeface="Arial" panose="020B0604020202020204" pitchFamily="34" charset="0"/>
                <a:ea typeface="黑体" panose="02010609060101010101" charset="-122"/>
              </a:endParaRPr>
            </a:p>
          </p:txBody>
        </p:sp>
        <p:sp>
          <p:nvSpPr>
            <p:cNvPr id="55" name="文本框 10"/>
            <p:cNvSpPr txBox="1"/>
            <p:nvPr/>
          </p:nvSpPr>
          <p:spPr>
            <a:xfrm>
              <a:off x="7533765" y="987333"/>
              <a:ext cx="830729" cy="172845"/>
            </a:xfrm>
            <a:prstGeom prst="rect">
              <a:avLst/>
            </a:prstGeom>
            <a:noFill/>
            <a:ln w="9525">
              <a:noFill/>
            </a:ln>
          </p:spPr>
          <p:txBody>
            <a:bodyPr wrap="square" anchor="t" anchorCtr="0">
              <a:spAutoFit/>
            </a:bodyPr>
            <a:lstStyle/>
            <a:p>
              <a:pPr algn="ctr"/>
              <a:r>
                <a:rPr lang="en-US" altLang="zh-CN" sz="1010" dirty="0">
                  <a:solidFill>
                    <a:schemeClr val="bg1"/>
                  </a:solidFill>
                  <a:latin typeface="黑体" panose="02010609060101010101" charset="-122"/>
                  <a:ea typeface="黑体" panose="02010609060101010101" charset="-122"/>
                  <a:cs typeface="+mn-ea"/>
                  <a:sym typeface="+mn-ea"/>
                </a:rPr>
                <a:t>11223202060</a:t>
              </a:r>
              <a:endParaRPr lang="zh-CN" altLang="en-US" sz="1010">
                <a:solidFill>
                  <a:schemeClr val="bg1"/>
                </a:solidFill>
                <a:latin typeface="Arial" panose="020B0604020202020204" pitchFamily="34" charset="0"/>
                <a:ea typeface="黑体" panose="02010609060101010101" charset="-122"/>
              </a:endParaRPr>
            </a:p>
          </p:txBody>
        </p:sp>
        <p:sp>
          <p:nvSpPr>
            <p:cNvPr id="56" name="文本框 13"/>
            <p:cNvSpPr txBox="1"/>
            <p:nvPr/>
          </p:nvSpPr>
          <p:spPr>
            <a:xfrm>
              <a:off x="5324241" y="1789245"/>
              <a:ext cx="831618" cy="172845"/>
            </a:xfrm>
            <a:prstGeom prst="rect">
              <a:avLst/>
            </a:prstGeom>
            <a:noFill/>
            <a:ln w="9525">
              <a:noFill/>
            </a:ln>
          </p:spPr>
          <p:txBody>
            <a:bodyPr wrap="square" anchor="t" anchorCtr="0">
              <a:spAutoFit/>
            </a:bodyPr>
            <a:lstStyle/>
            <a:p>
              <a:pPr algn="ctr"/>
              <a:r>
                <a:rPr lang="en-US" altLang="zh-CN" sz="1010" dirty="0">
                  <a:solidFill>
                    <a:schemeClr val="bg1"/>
                  </a:solidFill>
                  <a:latin typeface="黑体" panose="02010609060101010101" charset="-122"/>
                  <a:ea typeface="黑体" panose="02010609060101010101" charset="-122"/>
                  <a:cs typeface="+mn-ea"/>
                  <a:sym typeface="+mn-ea"/>
                </a:rPr>
                <a:t>11123204050</a:t>
              </a:r>
              <a:endParaRPr lang="zh-CN" altLang="en-US" sz="1010">
                <a:solidFill>
                  <a:schemeClr val="bg1"/>
                </a:solidFill>
                <a:latin typeface="Arial" panose="020B0604020202020204" pitchFamily="34" charset="0"/>
                <a:ea typeface="黑体" panose="02010609060101010101" charset="-122"/>
              </a:endParaRPr>
            </a:p>
          </p:txBody>
        </p:sp>
        <p:sp>
          <p:nvSpPr>
            <p:cNvPr id="57" name="文本框 13"/>
            <p:cNvSpPr txBox="1"/>
            <p:nvPr/>
          </p:nvSpPr>
          <p:spPr>
            <a:xfrm>
              <a:off x="6422155" y="1793870"/>
              <a:ext cx="831618" cy="172845"/>
            </a:xfrm>
            <a:prstGeom prst="rect">
              <a:avLst/>
            </a:prstGeom>
            <a:noFill/>
            <a:ln w="9525">
              <a:noFill/>
            </a:ln>
          </p:spPr>
          <p:txBody>
            <a:bodyPr wrap="square" anchor="t" anchorCtr="0">
              <a:spAutoFit/>
            </a:bodyPr>
            <a:lstStyle/>
            <a:p>
              <a:pPr algn="ctr"/>
              <a:r>
                <a:rPr lang="en-US" altLang="zh-CN" sz="1010" dirty="0">
                  <a:solidFill>
                    <a:schemeClr val="bg1"/>
                  </a:solidFill>
                  <a:latin typeface="黑体" panose="02010609060101010101" charset="-122"/>
                  <a:ea typeface="黑体" panose="02010609060101010101" charset="-122"/>
                  <a:sym typeface="黑体" panose="02010609060101010101" charset="-122"/>
                </a:rPr>
                <a:t>11123204092</a:t>
              </a:r>
            </a:p>
          </p:txBody>
        </p:sp>
        <p:sp>
          <p:nvSpPr>
            <p:cNvPr id="58" name="文本框 13"/>
            <p:cNvSpPr txBox="1"/>
            <p:nvPr/>
          </p:nvSpPr>
          <p:spPr>
            <a:xfrm>
              <a:off x="7533588" y="1791024"/>
              <a:ext cx="831618" cy="172845"/>
            </a:xfrm>
            <a:prstGeom prst="rect">
              <a:avLst/>
            </a:prstGeom>
            <a:noFill/>
            <a:ln w="9525">
              <a:noFill/>
            </a:ln>
          </p:spPr>
          <p:txBody>
            <a:bodyPr wrap="square" anchor="t" anchorCtr="0">
              <a:spAutoFit/>
            </a:bodyPr>
            <a:lstStyle/>
            <a:p>
              <a:pPr algn="ctr"/>
              <a:r>
                <a:rPr lang="en-US" altLang="zh-CN" sz="1010" dirty="0">
                  <a:solidFill>
                    <a:schemeClr val="bg1"/>
                  </a:solidFill>
                  <a:latin typeface="黑体" panose="02010609060101010101" charset="-122"/>
                  <a:ea typeface="黑体" panose="02010609060101010101" charset="-122"/>
                  <a:sym typeface="黑体" panose="02010609060101010101" charset="-122"/>
                </a:rPr>
                <a:t>11323212032</a:t>
              </a:r>
            </a:p>
          </p:txBody>
        </p:sp>
        <p:pic>
          <p:nvPicPr>
            <p:cNvPr id="59" name="图片 58" descr="11223201260-502"/>
            <p:cNvPicPr>
              <a:picLocks noChangeAspect="1"/>
            </p:cNvPicPr>
            <p:nvPr/>
          </p:nvPicPr>
          <p:blipFill>
            <a:blip r:embed="rId9"/>
            <a:stretch>
              <a:fillRect/>
            </a:stretch>
          </p:blipFill>
          <p:spPr>
            <a:xfrm>
              <a:off x="6635084" y="255687"/>
              <a:ext cx="435110" cy="727555"/>
            </a:xfrm>
            <a:prstGeom prst="rect">
              <a:avLst/>
            </a:prstGeom>
            <a:noFill/>
            <a:ln w="9525">
              <a:noFill/>
            </a:ln>
            <a:effectLst>
              <a:outerShdw blurRad="50800" dist="38100" dir="2700000" algn="tl" rotWithShape="0">
                <a:prstClr val="black">
                  <a:alpha val="40000"/>
                </a:prstClr>
              </a:outerShdw>
            </a:effectLst>
          </p:spPr>
        </p:pic>
        <p:pic>
          <p:nvPicPr>
            <p:cNvPr id="60" name="图片 59" descr="11123204092-008"/>
            <p:cNvPicPr>
              <a:picLocks noChangeAspect="1"/>
            </p:cNvPicPr>
            <p:nvPr/>
          </p:nvPicPr>
          <p:blipFill>
            <a:blip r:embed="rId10"/>
            <a:stretch>
              <a:fillRect/>
            </a:stretch>
          </p:blipFill>
          <p:spPr>
            <a:xfrm>
              <a:off x="6348332" y="1254341"/>
              <a:ext cx="999721" cy="533659"/>
            </a:xfrm>
            <a:prstGeom prst="rect">
              <a:avLst/>
            </a:prstGeom>
            <a:noFill/>
            <a:ln w="9525">
              <a:noFill/>
            </a:ln>
            <a:effectLst>
              <a:outerShdw blurRad="50800" dist="38100" dir="2700000" algn="tl" rotWithShape="0">
                <a:prstClr val="black">
                  <a:alpha val="40000"/>
                </a:prstClr>
              </a:outerShdw>
            </a:effectLst>
          </p:spPr>
        </p:pic>
      </p:grpSp>
      <p:sp>
        <p:nvSpPr>
          <p:cNvPr id="61" name="文本框 11"/>
          <p:cNvSpPr txBox="1"/>
          <p:nvPr/>
        </p:nvSpPr>
        <p:spPr>
          <a:xfrm>
            <a:off x="4168978" y="4306487"/>
            <a:ext cx="7555989" cy="1529715"/>
          </a:xfrm>
          <a:prstGeom prst="rect">
            <a:avLst/>
          </a:prstGeom>
          <a:noFill/>
          <a:ln w="9525">
            <a:noFill/>
          </a:ln>
        </p:spPr>
        <p:txBody>
          <a:bodyPr wrap="square" anchor="t" anchorCtr="0">
            <a:spAutoFit/>
          </a:bodyPr>
          <a:lstStyle/>
          <a:p>
            <a:pPr>
              <a:lnSpc>
                <a:spcPct val="130000"/>
              </a:lnSpc>
            </a:pPr>
            <a:r>
              <a:rPr lang="zh-CN" altLang="en-US" b="1" dirty="0" smtClean="0">
                <a:solidFill>
                  <a:schemeClr val="bg1"/>
                </a:solidFill>
                <a:latin typeface="微软雅黑" panose="020B0503020204020204" pitchFamily="34" charset="-122"/>
                <a:ea typeface="微软雅黑" panose="020B0503020204020204" pitchFamily="34" charset="-122"/>
              </a:rPr>
              <a:t>（参考）一句话搭配话术：</a:t>
            </a:r>
            <a:r>
              <a:rPr lang="zh-CN" altLang="en-US" dirty="0">
                <a:solidFill>
                  <a:schemeClr val="bg1"/>
                </a:solidFill>
                <a:latin typeface="微软雅黑" panose="020B0503020204020204" pitchFamily="34" charset="-122"/>
                <a:ea typeface="微软雅黑" panose="020B0503020204020204" pitchFamily="34" charset="-122"/>
              </a:rPr>
              <a:t>球场上姿势要拽，装备要帅。这套搭配以紫色调为主，全身印花以线条波纹为主，视觉上极具冲击力，内里搭配白色短袖，使得搭配更有层次，不会过于单调。穿上专业的篮球鞋，在球场上一展风采！</a:t>
            </a:r>
          </a:p>
        </p:txBody>
      </p:sp>
      <p:sp>
        <p:nvSpPr>
          <p:cNvPr id="62" name="文本框 61"/>
          <p:cNvSpPr txBox="1"/>
          <p:nvPr/>
        </p:nvSpPr>
        <p:spPr>
          <a:xfrm>
            <a:off x="8395726" y="1859444"/>
            <a:ext cx="2558298" cy="1938992"/>
          </a:xfrm>
          <a:prstGeom prst="rect">
            <a:avLst/>
          </a:prstGeom>
        </p:spPr>
        <p:txBody>
          <a:bodyPr wrap="square">
            <a:spAutoFit/>
          </a:bodyPr>
          <a:lstStyle>
            <a:defPPr>
              <a:defRPr lang="zh-CN"/>
            </a:defPPr>
            <a:lvl1pPr>
              <a:lnSpc>
                <a:spcPct val="150000"/>
              </a:lnSpc>
              <a:defRPr sz="2800" b="1">
                <a:solidFill>
                  <a:srgbClr val="B373D2"/>
                </a:solidFill>
                <a:latin typeface="方正姚体" panose="02010601030101010101" pitchFamily="2" charset="-122"/>
                <a:ea typeface="方正姚体" panose="02010601030101010101" pitchFamily="2" charset="-122"/>
              </a:defRPr>
            </a:lvl1pPr>
          </a:lstStyle>
          <a:p>
            <a:r>
              <a:rPr lang="zh-CN" altLang="en-US" sz="4000" dirty="0" smtClean="0">
                <a:solidFill>
                  <a:schemeClr val="bg1"/>
                </a:solidFill>
                <a:sym typeface="Arial" panose="020B0604020202020204" pitchFamily="34" charset="0"/>
              </a:rPr>
              <a:t>专业对口</a:t>
            </a:r>
            <a:endParaRPr lang="en-US" altLang="zh-CN" sz="4000" dirty="0" smtClean="0">
              <a:solidFill>
                <a:schemeClr val="bg1"/>
              </a:solidFill>
              <a:sym typeface="Arial" panose="020B0604020202020204" pitchFamily="34" charset="0"/>
            </a:endParaRPr>
          </a:p>
          <a:p>
            <a:r>
              <a:rPr lang="zh-CN" altLang="en-US" sz="4000" dirty="0" smtClean="0">
                <a:solidFill>
                  <a:schemeClr val="bg1"/>
                </a:solidFill>
                <a:sym typeface="Arial" panose="020B0604020202020204" pitchFamily="34" charset="0"/>
              </a:rPr>
              <a:t>产品科技</a:t>
            </a:r>
            <a:endParaRPr lang="en-US" altLang="zh-CN" sz="4000" dirty="0" smtClean="0">
              <a:solidFill>
                <a:schemeClr val="bg1"/>
              </a:solidFill>
              <a:sym typeface="Arial" panose="020B0604020202020204" pitchFamily="34" charset="0"/>
            </a:endParaRPr>
          </a:p>
        </p:txBody>
      </p:sp>
      <p:sp>
        <p:nvSpPr>
          <p:cNvPr id="25" name="矩形 24"/>
          <p:cNvSpPr/>
          <p:nvPr/>
        </p:nvSpPr>
        <p:spPr>
          <a:xfrm>
            <a:off x="9624718" y="978396"/>
            <a:ext cx="2788694" cy="461665"/>
          </a:xfrm>
          <a:prstGeom prst="rect">
            <a:avLst/>
          </a:prstGeom>
          <a:noFill/>
        </p:spPr>
        <p:txBody>
          <a:bodyPr wrap="square" lIns="91440" tIns="45720" rIns="91440" bIns="45720">
            <a:spAutoFit/>
          </a:bodyPr>
          <a:lstStyle/>
          <a:p>
            <a:pPr algn="ctr"/>
            <a:r>
              <a:rPr lang="zh-CN" altLang="en-US" sz="2400" b="0" cap="none" spc="0" dirty="0" smtClean="0">
                <a:ln w="0"/>
                <a:solidFill>
                  <a:schemeClr val="tx1"/>
                </a:solidFill>
                <a:effectLst>
                  <a:outerShdw blurRad="38100" dist="19050" dir="2700000" algn="tl" rotWithShape="0">
                    <a:schemeClr val="dk1">
                      <a:alpha val="40000"/>
                    </a:schemeClr>
                  </a:outerShdw>
                </a:effectLst>
              </a:rPr>
              <a:t>参考话术</a:t>
            </a:r>
            <a:r>
              <a:rPr lang="en-US" altLang="zh-CN" sz="2400" b="0" cap="none" spc="0" dirty="0" smtClean="0">
                <a:ln w="0"/>
                <a:solidFill>
                  <a:schemeClr val="tx1"/>
                </a:solidFill>
                <a:effectLst>
                  <a:outerShdw blurRad="38100" dist="19050" dir="2700000" algn="tl" rotWithShape="0">
                    <a:schemeClr val="dk1">
                      <a:alpha val="40000"/>
                    </a:schemeClr>
                  </a:outerShdw>
                </a:effectLst>
              </a:rPr>
              <a:t>#</a:t>
            </a:r>
            <a:endParaRPr lang="zh-CN" altLang="en-US" sz="2400" b="0"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500" fill="hold"/>
                                        <p:tgtEl>
                                          <p:spTgt spid="48"/>
                                        </p:tgtEl>
                                        <p:attrNameLst>
                                          <p:attrName>ppt_x</p:attrName>
                                        </p:attrNameLst>
                                      </p:cBhvr>
                                      <p:tavLst>
                                        <p:tav tm="0">
                                          <p:val>
                                            <p:strVal val="#ppt_x"/>
                                          </p:val>
                                        </p:tav>
                                        <p:tav tm="100000">
                                          <p:val>
                                            <p:strVal val="#ppt_x"/>
                                          </p:val>
                                        </p:tav>
                                      </p:tavLst>
                                    </p:anim>
                                    <p:anim calcmode="lin" valueType="num">
                                      <p:cBhvr additive="base">
                                        <p:cTn id="16" dur="500" fill="hold"/>
                                        <p:tgtEl>
                                          <p:spTgt spid="4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500" fill="hold"/>
                                        <p:tgtEl>
                                          <p:spTgt spid="61"/>
                                        </p:tgtEl>
                                        <p:attrNameLst>
                                          <p:attrName>ppt_x</p:attrName>
                                        </p:attrNameLst>
                                      </p:cBhvr>
                                      <p:tavLst>
                                        <p:tav tm="0">
                                          <p:val>
                                            <p:strVal val="#ppt_x"/>
                                          </p:val>
                                        </p:tav>
                                        <p:tav tm="100000">
                                          <p:val>
                                            <p:strVal val="#ppt_x"/>
                                          </p:val>
                                        </p:tav>
                                      </p:tavLst>
                                    </p:anim>
                                    <p:anim calcmode="lin" valueType="num">
                                      <p:cBhvr additive="base">
                                        <p:cTn id="2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61" grpId="0"/>
      <p:bldP spid="61" grpId="1"/>
      <p:bldP spid="62" grpId="0"/>
      <p:bldP spid="6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1"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grpSp>
        <p:nvGrpSpPr>
          <p:cNvPr id="13" name="iṡļiḓ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nvGrpSpPr>
        <p:grpSpPr>
          <a:xfrm>
            <a:off x="1171575" y="1713620"/>
            <a:ext cx="6866980" cy="4115129"/>
            <a:chOff x="673100" y="1269597"/>
            <a:chExt cx="6866980" cy="4115129"/>
          </a:xfrm>
        </p:grpSpPr>
        <p:grpSp>
          <p:nvGrpSpPr>
            <p:cNvPr id="14" name="ïşļîḋê"/>
            <p:cNvGrpSpPr/>
            <p:nvPr/>
          </p:nvGrpSpPr>
          <p:grpSpPr>
            <a:xfrm>
              <a:off x="673100" y="1772816"/>
              <a:ext cx="6121959" cy="3611910"/>
              <a:chOff x="1660525" y="3814763"/>
              <a:chExt cx="10310812" cy="6083300"/>
            </a:xfrm>
            <a:solidFill>
              <a:schemeClr val="tx2"/>
            </a:solidFill>
          </p:grpSpPr>
          <p:sp>
            <p:nvSpPr>
              <p:cNvPr id="21" name="iśļíḓè"/>
              <p:cNvSpPr/>
              <p:nvPr/>
            </p:nvSpPr>
            <p:spPr bwMode="auto">
              <a:xfrm>
                <a:off x="2898775" y="4237038"/>
                <a:ext cx="7829550" cy="4830763"/>
              </a:xfrm>
              <a:custGeom>
                <a:avLst/>
                <a:gdLst>
                  <a:gd name="T0" fmla="*/ 0 w 4932"/>
                  <a:gd name="T1" fmla="*/ 3043 h 3043"/>
                  <a:gd name="T2" fmla="*/ 4932 w 4932"/>
                  <a:gd name="T3" fmla="*/ 3043 h 3043"/>
                  <a:gd name="T4" fmla="*/ 4932 w 4932"/>
                  <a:gd name="T5" fmla="*/ 0 h 3043"/>
                  <a:gd name="T6" fmla="*/ 0 w 4932"/>
                  <a:gd name="T7" fmla="*/ 0 h 3043"/>
                  <a:gd name="T8" fmla="*/ 0 w 4932"/>
                  <a:gd name="T9" fmla="*/ 3043 h 3043"/>
                  <a:gd name="T10" fmla="*/ 41 w 4932"/>
                  <a:gd name="T11" fmla="*/ 40 h 3043"/>
                  <a:gd name="T12" fmla="*/ 4891 w 4932"/>
                  <a:gd name="T13" fmla="*/ 40 h 3043"/>
                  <a:gd name="T14" fmla="*/ 4891 w 4932"/>
                  <a:gd name="T15" fmla="*/ 3003 h 3043"/>
                  <a:gd name="T16" fmla="*/ 41 w 4932"/>
                  <a:gd name="T17" fmla="*/ 3003 h 3043"/>
                  <a:gd name="T18" fmla="*/ 41 w 4932"/>
                  <a:gd name="T19" fmla="*/ 40 h 3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32" h="3043">
                    <a:moveTo>
                      <a:pt x="0" y="3043"/>
                    </a:moveTo>
                    <a:lnTo>
                      <a:pt x="4932" y="3043"/>
                    </a:lnTo>
                    <a:lnTo>
                      <a:pt x="4932" y="0"/>
                    </a:lnTo>
                    <a:lnTo>
                      <a:pt x="0" y="0"/>
                    </a:lnTo>
                    <a:lnTo>
                      <a:pt x="0" y="3043"/>
                    </a:lnTo>
                    <a:close/>
                    <a:moveTo>
                      <a:pt x="41" y="40"/>
                    </a:moveTo>
                    <a:lnTo>
                      <a:pt x="4891" y="40"/>
                    </a:lnTo>
                    <a:lnTo>
                      <a:pt x="4891" y="3003"/>
                    </a:lnTo>
                    <a:lnTo>
                      <a:pt x="41" y="3003"/>
                    </a:lnTo>
                    <a:lnTo>
                      <a:pt x="41" y="40"/>
                    </a:lnTo>
                    <a:close/>
                  </a:path>
                </a:pathLst>
              </a:custGeom>
              <a:grpFill/>
              <a:ln>
                <a:noFill/>
              </a:ln>
            </p:spPr>
            <p:txBody>
              <a:bodyPr wrap="square" lIns="91440" tIns="45720" rIns="91440" bIns="45720" anchor="ctr">
                <a:normAutofit/>
              </a:bodyPr>
              <a:lstStyle/>
              <a:p>
                <a:pPr algn="ctr"/>
                <a:endParaRPr/>
              </a:p>
            </p:txBody>
          </p:sp>
          <p:sp>
            <p:nvSpPr>
              <p:cNvPr id="22" name="išļíḑè"/>
              <p:cNvSpPr/>
              <p:nvPr/>
            </p:nvSpPr>
            <p:spPr bwMode="auto">
              <a:xfrm>
                <a:off x="6777038" y="4057651"/>
                <a:ext cx="76200" cy="71438"/>
              </a:xfrm>
              <a:prstGeom prst="ellipse">
                <a:avLst/>
              </a:prstGeom>
              <a:grpFill/>
              <a:ln>
                <a:noFill/>
              </a:ln>
            </p:spPr>
            <p:txBody>
              <a:bodyPr wrap="square" lIns="91440" tIns="45720" rIns="91440" bIns="45720" anchor="ctr">
                <a:normAutofit fontScale="25000" lnSpcReduction="20000"/>
              </a:bodyPr>
              <a:lstStyle/>
              <a:p>
                <a:pPr algn="ctr"/>
                <a:endParaRPr/>
              </a:p>
            </p:txBody>
          </p:sp>
          <p:sp>
            <p:nvSpPr>
              <p:cNvPr id="23" name="ísliďè"/>
              <p:cNvSpPr/>
              <p:nvPr/>
            </p:nvSpPr>
            <p:spPr bwMode="auto">
              <a:xfrm>
                <a:off x="1660525" y="3814763"/>
                <a:ext cx="10310812" cy="6083300"/>
              </a:xfrm>
              <a:custGeom>
                <a:avLst/>
                <a:gdLst>
                  <a:gd name="T0" fmla="*/ 2333 w 2547"/>
                  <a:gd name="T1" fmla="*/ 1380 h 1525"/>
                  <a:gd name="T2" fmla="*/ 2333 w 2547"/>
                  <a:gd name="T3" fmla="*/ 115 h 1525"/>
                  <a:gd name="T4" fmla="*/ 2218 w 2547"/>
                  <a:gd name="T5" fmla="*/ 0 h 1525"/>
                  <a:gd name="T6" fmla="*/ 329 w 2547"/>
                  <a:gd name="T7" fmla="*/ 0 h 1525"/>
                  <a:gd name="T8" fmla="*/ 214 w 2547"/>
                  <a:gd name="T9" fmla="*/ 115 h 1525"/>
                  <a:gd name="T10" fmla="*/ 214 w 2547"/>
                  <a:gd name="T11" fmla="*/ 1380 h 1525"/>
                  <a:gd name="T12" fmla="*/ 0 w 2547"/>
                  <a:gd name="T13" fmla="*/ 1380 h 1525"/>
                  <a:gd name="T14" fmla="*/ 0 w 2547"/>
                  <a:gd name="T15" fmla="*/ 1418 h 1525"/>
                  <a:gd name="T16" fmla="*/ 107 w 2547"/>
                  <a:gd name="T17" fmla="*/ 1525 h 1525"/>
                  <a:gd name="T18" fmla="*/ 2440 w 2547"/>
                  <a:gd name="T19" fmla="*/ 1525 h 1525"/>
                  <a:gd name="T20" fmla="*/ 2547 w 2547"/>
                  <a:gd name="T21" fmla="*/ 1418 h 1525"/>
                  <a:gd name="T22" fmla="*/ 2547 w 2547"/>
                  <a:gd name="T23" fmla="*/ 1380 h 1525"/>
                  <a:gd name="T24" fmla="*/ 2333 w 2547"/>
                  <a:gd name="T25" fmla="*/ 1380 h 1525"/>
                  <a:gd name="T26" fmla="*/ 246 w 2547"/>
                  <a:gd name="T27" fmla="*/ 115 h 1525"/>
                  <a:gd name="T28" fmla="*/ 329 w 2547"/>
                  <a:gd name="T29" fmla="*/ 32 h 1525"/>
                  <a:gd name="T30" fmla="*/ 2218 w 2547"/>
                  <a:gd name="T31" fmla="*/ 32 h 1525"/>
                  <a:gd name="T32" fmla="*/ 2301 w 2547"/>
                  <a:gd name="T33" fmla="*/ 115 h 1525"/>
                  <a:gd name="T34" fmla="*/ 2301 w 2547"/>
                  <a:gd name="T35" fmla="*/ 1380 h 1525"/>
                  <a:gd name="T36" fmla="*/ 246 w 2547"/>
                  <a:gd name="T37" fmla="*/ 1380 h 1525"/>
                  <a:gd name="T38" fmla="*/ 246 w 2547"/>
                  <a:gd name="T39" fmla="*/ 115 h 1525"/>
                  <a:gd name="T40" fmla="*/ 1486 w 2547"/>
                  <a:gd name="T41" fmla="*/ 1412 h 1525"/>
                  <a:gd name="T42" fmla="*/ 1446 w 2547"/>
                  <a:gd name="T43" fmla="*/ 1448 h 1525"/>
                  <a:gd name="T44" fmla="*/ 1100 w 2547"/>
                  <a:gd name="T45" fmla="*/ 1448 h 1525"/>
                  <a:gd name="T46" fmla="*/ 1061 w 2547"/>
                  <a:gd name="T47" fmla="*/ 1412 h 1525"/>
                  <a:gd name="T48" fmla="*/ 1486 w 2547"/>
                  <a:gd name="T49" fmla="*/ 1412 h 1525"/>
                  <a:gd name="T50" fmla="*/ 2515 w 2547"/>
                  <a:gd name="T51" fmla="*/ 1418 h 1525"/>
                  <a:gd name="T52" fmla="*/ 2440 w 2547"/>
                  <a:gd name="T53" fmla="*/ 1493 h 1525"/>
                  <a:gd name="T54" fmla="*/ 107 w 2547"/>
                  <a:gd name="T55" fmla="*/ 1493 h 1525"/>
                  <a:gd name="T56" fmla="*/ 32 w 2547"/>
                  <a:gd name="T57" fmla="*/ 1418 h 1525"/>
                  <a:gd name="T58" fmla="*/ 32 w 2547"/>
                  <a:gd name="T59" fmla="*/ 1412 h 1525"/>
                  <a:gd name="T60" fmla="*/ 1045 w 2547"/>
                  <a:gd name="T61" fmla="*/ 1412 h 1525"/>
                  <a:gd name="T62" fmla="*/ 1100 w 2547"/>
                  <a:gd name="T63" fmla="*/ 1464 h 1525"/>
                  <a:gd name="T64" fmla="*/ 1446 w 2547"/>
                  <a:gd name="T65" fmla="*/ 1464 h 1525"/>
                  <a:gd name="T66" fmla="*/ 1502 w 2547"/>
                  <a:gd name="T67" fmla="*/ 1412 h 1525"/>
                  <a:gd name="T68" fmla="*/ 2515 w 2547"/>
                  <a:gd name="T69" fmla="*/ 1412 h 1525"/>
                  <a:gd name="T70" fmla="*/ 2515 w 2547"/>
                  <a:gd name="T71" fmla="*/ 1418 h 1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47" h="1525">
                    <a:moveTo>
                      <a:pt x="2333" y="1380"/>
                    </a:moveTo>
                    <a:cubicBezTo>
                      <a:pt x="2333" y="115"/>
                      <a:pt x="2333" y="115"/>
                      <a:pt x="2333" y="115"/>
                    </a:cubicBezTo>
                    <a:cubicBezTo>
                      <a:pt x="2333" y="51"/>
                      <a:pt x="2281" y="0"/>
                      <a:pt x="2218" y="0"/>
                    </a:cubicBezTo>
                    <a:cubicBezTo>
                      <a:pt x="329" y="0"/>
                      <a:pt x="329" y="0"/>
                      <a:pt x="329" y="0"/>
                    </a:cubicBezTo>
                    <a:cubicBezTo>
                      <a:pt x="265" y="0"/>
                      <a:pt x="214" y="51"/>
                      <a:pt x="214" y="115"/>
                    </a:cubicBezTo>
                    <a:cubicBezTo>
                      <a:pt x="214" y="1380"/>
                      <a:pt x="214" y="1380"/>
                      <a:pt x="214" y="1380"/>
                    </a:cubicBezTo>
                    <a:cubicBezTo>
                      <a:pt x="0" y="1380"/>
                      <a:pt x="0" y="1380"/>
                      <a:pt x="0" y="1380"/>
                    </a:cubicBezTo>
                    <a:cubicBezTo>
                      <a:pt x="0" y="1418"/>
                      <a:pt x="0" y="1418"/>
                      <a:pt x="0" y="1418"/>
                    </a:cubicBezTo>
                    <a:cubicBezTo>
                      <a:pt x="0" y="1477"/>
                      <a:pt x="48" y="1525"/>
                      <a:pt x="107" y="1525"/>
                    </a:cubicBezTo>
                    <a:cubicBezTo>
                      <a:pt x="2440" y="1525"/>
                      <a:pt x="2440" y="1525"/>
                      <a:pt x="2440" y="1525"/>
                    </a:cubicBezTo>
                    <a:cubicBezTo>
                      <a:pt x="2499" y="1525"/>
                      <a:pt x="2547" y="1477"/>
                      <a:pt x="2547" y="1418"/>
                    </a:cubicBezTo>
                    <a:cubicBezTo>
                      <a:pt x="2547" y="1380"/>
                      <a:pt x="2547" y="1380"/>
                      <a:pt x="2547" y="1380"/>
                    </a:cubicBezTo>
                    <a:lnTo>
                      <a:pt x="2333" y="1380"/>
                    </a:lnTo>
                    <a:close/>
                    <a:moveTo>
                      <a:pt x="246" y="115"/>
                    </a:moveTo>
                    <a:cubicBezTo>
                      <a:pt x="246" y="69"/>
                      <a:pt x="283" y="32"/>
                      <a:pt x="329" y="32"/>
                    </a:cubicBezTo>
                    <a:cubicBezTo>
                      <a:pt x="2218" y="32"/>
                      <a:pt x="2218" y="32"/>
                      <a:pt x="2218" y="32"/>
                    </a:cubicBezTo>
                    <a:cubicBezTo>
                      <a:pt x="2264" y="32"/>
                      <a:pt x="2301" y="69"/>
                      <a:pt x="2301" y="115"/>
                    </a:cubicBezTo>
                    <a:cubicBezTo>
                      <a:pt x="2301" y="1380"/>
                      <a:pt x="2301" y="1380"/>
                      <a:pt x="2301" y="1380"/>
                    </a:cubicBezTo>
                    <a:cubicBezTo>
                      <a:pt x="246" y="1380"/>
                      <a:pt x="246" y="1380"/>
                      <a:pt x="246" y="1380"/>
                    </a:cubicBezTo>
                    <a:lnTo>
                      <a:pt x="246" y="115"/>
                    </a:lnTo>
                    <a:close/>
                    <a:moveTo>
                      <a:pt x="1486" y="1412"/>
                    </a:moveTo>
                    <a:cubicBezTo>
                      <a:pt x="1485" y="1432"/>
                      <a:pt x="1467" y="1448"/>
                      <a:pt x="1446" y="1448"/>
                    </a:cubicBezTo>
                    <a:cubicBezTo>
                      <a:pt x="1100" y="1448"/>
                      <a:pt x="1100" y="1448"/>
                      <a:pt x="1100" y="1448"/>
                    </a:cubicBezTo>
                    <a:cubicBezTo>
                      <a:pt x="1080" y="1448"/>
                      <a:pt x="1062" y="1432"/>
                      <a:pt x="1061" y="1412"/>
                    </a:cubicBezTo>
                    <a:lnTo>
                      <a:pt x="1486" y="1412"/>
                    </a:lnTo>
                    <a:close/>
                    <a:moveTo>
                      <a:pt x="2515" y="1418"/>
                    </a:moveTo>
                    <a:cubicBezTo>
                      <a:pt x="2515" y="1460"/>
                      <a:pt x="2481" y="1493"/>
                      <a:pt x="2440" y="1493"/>
                    </a:cubicBezTo>
                    <a:cubicBezTo>
                      <a:pt x="107" y="1493"/>
                      <a:pt x="107" y="1493"/>
                      <a:pt x="107" y="1493"/>
                    </a:cubicBezTo>
                    <a:cubicBezTo>
                      <a:pt x="66" y="1493"/>
                      <a:pt x="32" y="1460"/>
                      <a:pt x="32" y="1418"/>
                    </a:cubicBezTo>
                    <a:cubicBezTo>
                      <a:pt x="32" y="1412"/>
                      <a:pt x="32" y="1412"/>
                      <a:pt x="32" y="1412"/>
                    </a:cubicBezTo>
                    <a:cubicBezTo>
                      <a:pt x="1045" y="1412"/>
                      <a:pt x="1045" y="1412"/>
                      <a:pt x="1045" y="1412"/>
                    </a:cubicBezTo>
                    <a:cubicBezTo>
                      <a:pt x="1046" y="1441"/>
                      <a:pt x="1071" y="1464"/>
                      <a:pt x="1100" y="1464"/>
                    </a:cubicBezTo>
                    <a:cubicBezTo>
                      <a:pt x="1446" y="1464"/>
                      <a:pt x="1446" y="1464"/>
                      <a:pt x="1446" y="1464"/>
                    </a:cubicBezTo>
                    <a:cubicBezTo>
                      <a:pt x="1476" y="1464"/>
                      <a:pt x="1501" y="1441"/>
                      <a:pt x="1502" y="1412"/>
                    </a:cubicBezTo>
                    <a:cubicBezTo>
                      <a:pt x="2515" y="1412"/>
                      <a:pt x="2515" y="1412"/>
                      <a:pt x="2515" y="1412"/>
                    </a:cubicBezTo>
                    <a:lnTo>
                      <a:pt x="2515" y="1418"/>
                    </a:lnTo>
                    <a:close/>
                  </a:path>
                </a:pathLst>
              </a:custGeom>
              <a:grpFill/>
              <a:ln>
                <a:noFill/>
              </a:ln>
            </p:spPr>
            <p:txBody>
              <a:bodyPr wrap="square" lIns="91440" tIns="45720" rIns="91440" bIns="45720" anchor="ctr">
                <a:normAutofit/>
              </a:bodyPr>
              <a:lstStyle/>
              <a:p>
                <a:pPr algn="ctr"/>
                <a:endParaRPr/>
              </a:p>
            </p:txBody>
          </p:sp>
        </p:grpSp>
        <p:sp>
          <p:nvSpPr>
            <p:cNvPr id="16" name="íŝḷîďe"/>
            <p:cNvSpPr/>
            <p:nvPr/>
          </p:nvSpPr>
          <p:spPr>
            <a:xfrm rot="16200000" flipH="1">
              <a:off x="4983830" y="2335512"/>
              <a:ext cx="3622166" cy="1490335"/>
            </a:xfrm>
            <a:custGeom>
              <a:avLst/>
              <a:gdLst>
                <a:gd name="connsiteX0" fmla="*/ 0 w 3622166"/>
                <a:gd name="connsiteY0" fmla="*/ 1548784 h 1548784"/>
                <a:gd name="connsiteX1" fmla="*/ 910437 w 3622166"/>
                <a:gd name="connsiteY1" fmla="*/ 0 h 1548784"/>
                <a:gd name="connsiteX2" fmla="*/ 3622166 w 3622166"/>
                <a:gd name="connsiteY2" fmla="*/ 0 h 1548784"/>
                <a:gd name="connsiteX3" fmla="*/ 2711729 w 3622166"/>
                <a:gd name="connsiteY3" fmla="*/ 1548784 h 1548784"/>
                <a:gd name="connsiteX4" fmla="*/ 0 w 3622166"/>
                <a:gd name="connsiteY4" fmla="*/ 1548784 h 1548784"/>
                <a:gd name="connsiteX0-1" fmla="*/ 0 w 3622166"/>
                <a:gd name="connsiteY0-2" fmla="*/ 1548784 h 1548784"/>
                <a:gd name="connsiteX1-3" fmla="*/ 811377 w 3622166"/>
                <a:gd name="connsiteY1-4" fmla="*/ 7620 h 1548784"/>
                <a:gd name="connsiteX2-5" fmla="*/ 3622166 w 3622166"/>
                <a:gd name="connsiteY2-6" fmla="*/ 0 h 1548784"/>
                <a:gd name="connsiteX3-7" fmla="*/ 2711729 w 3622166"/>
                <a:gd name="connsiteY3-8" fmla="*/ 1548784 h 1548784"/>
                <a:gd name="connsiteX4-9" fmla="*/ 0 w 3622166"/>
                <a:gd name="connsiteY4-10" fmla="*/ 1548784 h 1548784"/>
                <a:gd name="connsiteX0-11" fmla="*/ 0 w 3622166"/>
                <a:gd name="connsiteY0-12" fmla="*/ 1553874 h 1553874"/>
                <a:gd name="connsiteX1-13" fmla="*/ 762611 w 3622166"/>
                <a:gd name="connsiteY1-14" fmla="*/ 0 h 1553874"/>
                <a:gd name="connsiteX2-15" fmla="*/ 3622166 w 3622166"/>
                <a:gd name="connsiteY2-16" fmla="*/ 5090 h 1553874"/>
                <a:gd name="connsiteX3-17" fmla="*/ 2711729 w 3622166"/>
                <a:gd name="connsiteY3-18" fmla="*/ 1553874 h 1553874"/>
                <a:gd name="connsiteX4-19" fmla="*/ 0 w 3622166"/>
                <a:gd name="connsiteY4-20" fmla="*/ 1553874 h 15538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22166" h="1553874">
                  <a:moveTo>
                    <a:pt x="0" y="1553874"/>
                  </a:moveTo>
                  <a:lnTo>
                    <a:pt x="762611" y="0"/>
                  </a:lnTo>
                  <a:lnTo>
                    <a:pt x="3622166" y="5090"/>
                  </a:lnTo>
                  <a:lnTo>
                    <a:pt x="2711729" y="1553874"/>
                  </a:lnTo>
                  <a:lnTo>
                    <a:pt x="0" y="1553874"/>
                  </a:lnTo>
                  <a:close/>
                </a:path>
              </a:pathLst>
            </a:custGeom>
            <a:solidFill>
              <a:srgbClr val="CF76BE"/>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p>
          </p:txBody>
        </p:sp>
      </p:grpSp>
      <p:sp>
        <p:nvSpPr>
          <p:cNvPr id="27" name="矩形 26"/>
          <p:cNvSpPr/>
          <p:nvPr/>
        </p:nvSpPr>
        <p:spPr>
          <a:xfrm>
            <a:off x="1390875" y="386335"/>
            <a:ext cx="5368777" cy="523220"/>
          </a:xfrm>
          <a:prstGeom prst="rect">
            <a:avLst/>
          </a:prstGeom>
        </p:spPr>
        <p:txBody>
          <a:bodyPr wrap="none">
            <a:spAutoFit/>
          </a:bodyPr>
          <a:lstStyle/>
          <a:p>
            <a:pPr marL="0" lvl="1" defTabSz="1219200">
              <a:defRPr/>
            </a:pPr>
            <a:r>
              <a:rPr lang="zh-CN" altLang="en-US" sz="2800" b="1" dirty="0">
                <a:solidFill>
                  <a:srgbClr val="B96AC8"/>
                </a:solidFill>
                <a:latin typeface="微软雅黑" panose="020B0503020204020204" pitchFamily="34" charset="-122"/>
                <a:ea typeface="微软雅黑" panose="020B0503020204020204" pitchFamily="34" charset="-122"/>
              </a:rPr>
              <a:t>搭配</a:t>
            </a:r>
            <a:r>
              <a:rPr lang="zh-CN" altLang="en-US" sz="2800" b="1" dirty="0" smtClean="0">
                <a:solidFill>
                  <a:srgbClr val="B96AC8"/>
                </a:solidFill>
                <a:latin typeface="微软雅黑" panose="020B0503020204020204" pitchFamily="34" charset="-122"/>
                <a:ea typeface="微软雅黑" panose="020B0503020204020204" pitchFamily="34" charset="-122"/>
              </a:rPr>
              <a:t>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关键动作（线下）</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pic>
        <p:nvPicPr>
          <p:cNvPr id="28" name="图片 27"/>
          <p:cNvPicPr>
            <a:picLocks noChangeAspect="1"/>
          </p:cNvPicPr>
          <p:nvPr/>
        </p:nvPicPr>
        <p:blipFill>
          <a:blip r:embed="rId4"/>
          <a:stretch>
            <a:fillRect/>
          </a:stretch>
        </p:blipFill>
        <p:spPr>
          <a:xfrm>
            <a:off x="8045304" y="1343810"/>
            <a:ext cx="2545098" cy="3450988"/>
          </a:xfrm>
          <a:prstGeom prst="rect">
            <a:avLst/>
          </a:prstGeom>
          <a:ln>
            <a:solidFill>
              <a:srgbClr val="CF76BE"/>
            </a:solidFill>
          </a:ln>
        </p:spPr>
      </p:pic>
      <p:sp>
        <p:nvSpPr>
          <p:cNvPr id="29" name="矩形 28"/>
          <p:cNvSpPr/>
          <p:nvPr/>
        </p:nvSpPr>
        <p:spPr>
          <a:xfrm>
            <a:off x="1960747" y="2539549"/>
            <a:ext cx="4587473" cy="2676525"/>
          </a:xfrm>
          <a:prstGeom prst="rect">
            <a:avLst/>
          </a:prstGeom>
        </p:spPr>
        <p:txBody>
          <a:bodyPr wrap="square">
            <a:spAutoFit/>
          </a:bodyPr>
          <a:lstStyle/>
          <a:p>
            <a:pPr marL="171450" lvl="0" indent="-171450">
              <a:lnSpc>
                <a:spcPct val="150000"/>
              </a:lnSpc>
              <a:buFont typeface="Wingdings" panose="05000000000000000000" pitchFamily="2" charset="2"/>
              <a:buChar char="p"/>
              <a:defRPr/>
            </a:pPr>
            <a:r>
              <a:rPr lang="zh-CN" altLang="en-US" sz="1600" dirty="0" smtClean="0">
                <a:solidFill>
                  <a:srgbClr val="AC74C7"/>
                </a:solidFill>
                <a:latin typeface="微软雅黑" panose="020B0503020204020204" pitchFamily="34" charset="-122"/>
                <a:ea typeface="微软雅黑" panose="020B0503020204020204" pitchFamily="34" charset="-122"/>
              </a:rPr>
              <a:t>优先选择与顾客身上风格相近的款式及量大或主推款，所选款式色码齐全；</a:t>
            </a:r>
            <a:endParaRPr lang="en-US" altLang="zh-CN" sz="1600" dirty="0">
              <a:solidFill>
                <a:srgbClr val="AC74C7"/>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p"/>
              <a:defRPr/>
            </a:pPr>
            <a:r>
              <a:rPr lang="zh-CN" altLang="en-US" sz="1600" dirty="0" smtClean="0">
                <a:solidFill>
                  <a:srgbClr val="AC74C7"/>
                </a:solidFill>
                <a:latin typeface="微软雅黑" panose="020B0503020204020204" pitchFamily="34" charset="-122"/>
                <a:ea typeface="微软雅黑" panose="020B0503020204020204" pitchFamily="34" charset="-122"/>
              </a:rPr>
              <a:t>根据顾客需求</a:t>
            </a:r>
            <a:r>
              <a:rPr lang="en-US" altLang="zh-CN" sz="1600" dirty="0" smtClean="0">
                <a:solidFill>
                  <a:srgbClr val="AC74C7"/>
                </a:solidFill>
                <a:latin typeface="微软雅黑" panose="020B0503020204020204" pitchFamily="34" charset="-122"/>
                <a:ea typeface="微软雅黑" panose="020B0503020204020204" pitchFamily="34" charset="-122"/>
              </a:rPr>
              <a:t>/</a:t>
            </a:r>
            <a:r>
              <a:rPr lang="zh-CN" altLang="en-US" sz="1600" dirty="0" smtClean="0">
                <a:solidFill>
                  <a:srgbClr val="AC74C7"/>
                </a:solidFill>
                <a:latin typeface="微软雅黑" panose="020B0503020204020204" pitchFamily="34" charset="-122"/>
                <a:ea typeface="微软雅黑" panose="020B0503020204020204" pitchFamily="34" charset="-122"/>
              </a:rPr>
              <a:t>穿着等，再进行价位中高低款搭配；</a:t>
            </a:r>
            <a:endParaRPr lang="en-US" altLang="zh-CN" sz="1600" dirty="0" smtClean="0">
              <a:solidFill>
                <a:srgbClr val="AC74C7"/>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p"/>
              <a:defRPr/>
            </a:pPr>
            <a:r>
              <a:rPr lang="zh-CN" altLang="en-US" sz="1600" dirty="0" smtClean="0">
                <a:solidFill>
                  <a:srgbClr val="AC74C7"/>
                </a:solidFill>
                <a:latin typeface="微软雅黑" panose="020B0503020204020204" pitchFamily="34" charset="-122"/>
                <a:ea typeface="微软雅黑" panose="020B0503020204020204" pitchFamily="34" charset="-122"/>
              </a:rPr>
              <a:t>聚焦顾客穿着三大场合；通过色彩</a:t>
            </a:r>
            <a:r>
              <a:rPr lang="en-US" altLang="zh-CN" sz="1600" dirty="0" smtClean="0">
                <a:solidFill>
                  <a:srgbClr val="AC74C7"/>
                </a:solidFill>
                <a:latin typeface="微软雅黑" panose="020B0503020204020204" pitchFamily="34" charset="-122"/>
                <a:ea typeface="微软雅黑" panose="020B0503020204020204" pitchFamily="34" charset="-122"/>
              </a:rPr>
              <a:t>/</a:t>
            </a:r>
            <a:r>
              <a:rPr lang="zh-CN" altLang="en-US" sz="1600" dirty="0" smtClean="0">
                <a:solidFill>
                  <a:srgbClr val="AC74C7"/>
                </a:solidFill>
                <a:latin typeface="微软雅黑" panose="020B0503020204020204" pitchFamily="34" charset="-122"/>
                <a:ea typeface="微软雅黑" panose="020B0503020204020204" pitchFamily="34" charset="-122"/>
              </a:rPr>
              <a:t>身材</a:t>
            </a:r>
            <a:r>
              <a:rPr lang="en-US" altLang="zh-CN" sz="1600" dirty="0" smtClean="0">
                <a:solidFill>
                  <a:srgbClr val="AC74C7"/>
                </a:solidFill>
                <a:latin typeface="微软雅黑" panose="020B0503020204020204" pitchFamily="34" charset="-122"/>
                <a:ea typeface="微软雅黑" panose="020B0503020204020204" pitchFamily="34" charset="-122"/>
              </a:rPr>
              <a:t>/</a:t>
            </a:r>
            <a:r>
              <a:rPr lang="zh-CN" altLang="en-US" sz="1600" dirty="0" smtClean="0">
                <a:solidFill>
                  <a:srgbClr val="AC74C7"/>
                </a:solidFill>
                <a:latin typeface="微软雅黑" panose="020B0503020204020204" pitchFamily="34" charset="-122"/>
                <a:ea typeface="微软雅黑" panose="020B0503020204020204" pitchFamily="34" charset="-122"/>
              </a:rPr>
              <a:t>版型满足需求及解决顾客痛点，引导顾客想象穿着后的“感觉”；</a:t>
            </a:r>
            <a:endParaRPr lang="en-US" altLang="zh-CN" sz="1600" dirty="0" smtClean="0">
              <a:solidFill>
                <a:srgbClr val="AC74C7"/>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6556028" y="2360740"/>
            <a:ext cx="762881" cy="2554545"/>
          </a:xfrm>
          <a:prstGeom prst="rect">
            <a:avLst/>
          </a:prstGeom>
        </p:spPr>
        <p:txBody>
          <a:bodyPr wrap="square">
            <a:spAutoFit/>
          </a:bodyPr>
          <a:lstStyle>
            <a:defPPr>
              <a:defRPr lang="zh-CN"/>
            </a:defPPr>
            <a:lvl1pPr>
              <a:lnSpc>
                <a:spcPct val="150000"/>
              </a:lnSpc>
              <a:defRPr sz="2800" b="1">
                <a:solidFill>
                  <a:srgbClr val="B373D2"/>
                </a:solidFill>
                <a:latin typeface="方正姚体" panose="02010601030101010101" pitchFamily="2" charset="-122"/>
                <a:ea typeface="方正姚体" panose="02010601030101010101" pitchFamily="2" charset="-122"/>
              </a:defRPr>
            </a:lvl1pPr>
          </a:lstStyle>
          <a:p>
            <a:pPr>
              <a:lnSpc>
                <a:spcPct val="100000"/>
              </a:lnSpc>
            </a:pPr>
            <a:r>
              <a:rPr lang="zh-CN" altLang="en-US" sz="4000" dirty="0" smtClean="0">
                <a:solidFill>
                  <a:schemeClr val="bg1"/>
                </a:solidFill>
                <a:sym typeface="Arial" panose="020B0604020202020204" pitchFamily="34" charset="0"/>
              </a:rPr>
              <a:t>成套展示</a:t>
            </a:r>
            <a:endParaRPr lang="en-US" altLang="zh-CN" sz="4000" dirty="0" smtClean="0">
              <a:solidFill>
                <a:schemeClr val="bg1"/>
              </a:solidFill>
              <a:sym typeface="Arial" panose="020B0604020202020204" pitchFamily="34" charset="0"/>
            </a:endParaRPr>
          </a:p>
        </p:txBody>
      </p:sp>
      <p:sp>
        <p:nvSpPr>
          <p:cNvPr id="3" name="文本框 2"/>
          <p:cNvSpPr txBox="1"/>
          <p:nvPr/>
        </p:nvSpPr>
        <p:spPr>
          <a:xfrm>
            <a:off x="7276118" y="1984820"/>
            <a:ext cx="762881" cy="2553335"/>
          </a:xfrm>
          <a:prstGeom prst="rect">
            <a:avLst/>
          </a:prstGeom>
        </p:spPr>
        <p:txBody>
          <a:bodyPr wrap="square">
            <a:spAutoFit/>
          </a:bodyPr>
          <a:lstStyle>
            <a:defPPr>
              <a:defRPr lang="zh-CN"/>
            </a:defPPr>
            <a:lvl1pPr>
              <a:lnSpc>
                <a:spcPct val="150000"/>
              </a:lnSpc>
              <a:defRPr sz="2800" b="1">
                <a:solidFill>
                  <a:srgbClr val="B373D2"/>
                </a:solidFill>
                <a:latin typeface="方正姚体" panose="02010601030101010101" pitchFamily="2" charset="-122"/>
                <a:ea typeface="方正姚体" panose="02010601030101010101" pitchFamily="2" charset="-122"/>
              </a:defRPr>
            </a:lvl1pPr>
          </a:lstStyle>
          <a:p>
            <a:pPr>
              <a:lnSpc>
                <a:spcPct val="100000"/>
              </a:lnSpc>
            </a:pPr>
            <a:r>
              <a:rPr lang="zh-CN" altLang="en-US" sz="4000" dirty="0" smtClean="0">
                <a:solidFill>
                  <a:schemeClr val="bg1"/>
                </a:solidFill>
                <a:sym typeface="Arial" panose="020B0604020202020204" pitchFamily="34" charset="0"/>
              </a:rPr>
              <a:t>全套搭配</a:t>
            </a:r>
            <a:endParaRPr lang="en-US" altLang="zh-CN" sz="4000" dirty="0" smtClean="0">
              <a:solidFill>
                <a:schemeClr val="bg1"/>
              </a:solidFill>
              <a:sym typeface="Arial" panose="020B0604020202020204" pitchFamily="34" charset="0"/>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18" grpId="0"/>
      <p:bldP spid="18" grpId="1"/>
      <p:bldP spid="3" grpId="0"/>
      <p:bldP spid="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t="4785" b="10961"/>
          <a:stretch>
            <a:fillRect/>
          </a:stretch>
        </p:blipFill>
        <p:spPr>
          <a:xfrm>
            <a:off x="20" y="1282"/>
            <a:ext cx="12191980" cy="6856718"/>
          </a:xfrm>
          <a:prstGeom prst="rect">
            <a:avLst/>
          </a:prstGeom>
        </p:spPr>
      </p:pic>
      <p:sp>
        <p:nvSpPr>
          <p:cNvPr id="3" name="矩形 2"/>
          <p:cNvSpPr/>
          <p:nvPr/>
        </p:nvSpPr>
        <p:spPr>
          <a:xfrm>
            <a:off x="437072" y="181155"/>
            <a:ext cx="11317857" cy="649569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 name="任意多边形: 形状 3"/>
          <p:cNvSpPr/>
          <p:nvPr/>
        </p:nvSpPr>
        <p:spPr>
          <a:xfrm>
            <a:off x="10431534" y="5253724"/>
            <a:ext cx="1262281" cy="1210108"/>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sp>
        <p:nvSpPr>
          <p:cNvPr id="5" name="任意多边形: 形状 4"/>
          <p:cNvSpPr/>
          <p:nvPr/>
        </p:nvSpPr>
        <p:spPr>
          <a:xfrm>
            <a:off x="11087100" y="4256207"/>
            <a:ext cx="631141" cy="605054"/>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grpSp>
        <p:nvGrpSpPr>
          <p:cNvPr id="17" name="组合 16"/>
          <p:cNvGrpSpPr/>
          <p:nvPr/>
        </p:nvGrpSpPr>
        <p:grpSpPr>
          <a:xfrm>
            <a:off x="979748" y="895349"/>
            <a:ext cx="4077978" cy="4486276"/>
            <a:chOff x="646373" y="895349"/>
            <a:chExt cx="4077978" cy="4486276"/>
          </a:xfrm>
        </p:grpSpPr>
        <p:sp>
          <p:nvSpPr>
            <p:cNvPr id="7" name="矩形: 圆顶角 6"/>
            <p:cNvSpPr/>
            <p:nvPr/>
          </p:nvSpPr>
          <p:spPr>
            <a:xfrm>
              <a:off x="1104900" y="1476375"/>
              <a:ext cx="3028950" cy="390525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9" name="椭圆 8"/>
            <p:cNvSpPr/>
            <p:nvPr/>
          </p:nvSpPr>
          <p:spPr>
            <a:xfrm>
              <a:off x="646373" y="895349"/>
              <a:ext cx="3905250" cy="3905250"/>
            </a:xfrm>
            <a:prstGeom prst="ellipse">
              <a:avLst/>
            </a:prstGeom>
            <a:noFill/>
            <a:ln w="25400" cap="flat" cmpd="sng" algn="ctr">
              <a:gradFill>
                <a:gsLst>
                  <a:gs pos="39000">
                    <a:srgbClr val="486CE7"/>
                  </a:gs>
                  <a:gs pos="75000">
                    <a:schemeClr val="bg1">
                      <a:alpha val="0"/>
                    </a:schemeClr>
                  </a:gs>
                </a:gsLst>
                <a:lin ang="16200000" scaled="0"/>
              </a:gradFill>
              <a:prstDash val="solid"/>
              <a:miter lim="800000"/>
            </a:ln>
            <a:effectLst/>
            <a:scene3d>
              <a:camera prst="perspectiveRelaxed" fov="4800000">
                <a:rot lat="17400000" lon="300000" rev="1500000"/>
              </a:camera>
              <a:lightRig rig="threePt" dir="t"/>
            </a:scene3d>
            <a:sp3d prstMaterial="softEdge"/>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OPPOSans R"/>
                <a:cs typeface="+mn-cs"/>
              </a:endParaRPr>
            </a:p>
          </p:txBody>
        </p:sp>
        <p:grpSp>
          <p:nvGrpSpPr>
            <p:cNvPr id="11" name="组合 10"/>
            <p:cNvGrpSpPr/>
            <p:nvPr/>
          </p:nvGrpSpPr>
          <p:grpSpPr>
            <a:xfrm>
              <a:off x="1776681" y="1924585"/>
              <a:ext cx="1685389" cy="1685389"/>
              <a:chOff x="1776681" y="1924585"/>
              <a:chExt cx="1685389" cy="1685389"/>
            </a:xfrm>
            <a:gradFill>
              <a:gsLst>
                <a:gs pos="15000">
                  <a:srgbClr val="258BC9"/>
                </a:gs>
                <a:gs pos="100000">
                  <a:srgbClr val="33C9D9"/>
                </a:gs>
              </a:gsLst>
              <a:lin ang="19800000" scaled="0"/>
            </a:gradFill>
          </p:grpSpPr>
          <p:sp>
            <p:nvSpPr>
              <p:cNvPr id="12" name="椭圆 11"/>
              <p:cNvSpPr/>
              <p:nvPr/>
            </p:nvSpPr>
            <p:spPr>
              <a:xfrm>
                <a:off x="1776681" y="1924585"/>
                <a:ext cx="1685389" cy="1685389"/>
              </a:xfrm>
              <a:prstGeom prst="ellipse">
                <a:avLst/>
              </a:prstGeom>
              <a:gradFill>
                <a:gsLst>
                  <a:gs pos="0">
                    <a:srgbClr val="486CE7"/>
                  </a:gs>
                  <a:gs pos="100000">
                    <a:srgbClr val="9F4BC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13" name="文本框 12"/>
              <p:cNvSpPr txBox="1"/>
              <p:nvPr/>
            </p:nvSpPr>
            <p:spPr>
              <a:xfrm>
                <a:off x="1834871" y="2167115"/>
                <a:ext cx="156900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0" cap="none" spc="0" normalizeH="0" baseline="0" noProof="0" dirty="0" smtClean="0">
                    <a:ln>
                      <a:noFill/>
                    </a:ln>
                    <a:solidFill>
                      <a:schemeClr val="bg1"/>
                    </a:solidFill>
                    <a:effectLst/>
                    <a:uLnTx/>
                    <a:uFillTx/>
                    <a:latin typeface="思源宋体 CN Heavy" panose="02020900000000000000" pitchFamily="18" charset="-122"/>
                    <a:ea typeface="思源宋体 CN Heavy" panose="02020900000000000000" pitchFamily="18" charset="-122"/>
                  </a:rPr>
                  <a:t>04</a:t>
                </a:r>
                <a:endParaRPr kumimoji="0" lang="zh-CN" altLang="en-US" sz="7200" b="0" i="0" u="none" strike="noStrike" kern="0" cap="none" spc="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endParaRPr>
              </a:p>
            </p:txBody>
          </p:sp>
        </p:grpSp>
        <p:sp>
          <p:nvSpPr>
            <p:cNvPr id="14" name="任意多边形: 形状 13"/>
            <p:cNvSpPr/>
            <p:nvPr/>
          </p:nvSpPr>
          <p:spPr>
            <a:xfrm>
              <a:off x="3462070" y="962434"/>
              <a:ext cx="1262281" cy="1210108"/>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grpSp>
      <p:sp>
        <p:nvSpPr>
          <p:cNvPr id="15" name="矩形 14"/>
          <p:cNvSpPr/>
          <p:nvPr/>
        </p:nvSpPr>
        <p:spPr>
          <a:xfrm>
            <a:off x="4780495" y="2690455"/>
            <a:ext cx="5282215"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6600" b="1" kern="0" noProof="0" dirty="0" smtClean="0">
                <a:ln w="0">
                  <a:noFill/>
                </a:ln>
                <a:solidFill>
                  <a:prstClr val="white"/>
                </a:solidFill>
                <a:latin typeface="思源宋体 CN" panose="02020400000000000000" pitchFamily="18" charset="-122"/>
                <a:ea typeface="思源宋体 CN Heavy" panose="02020900000000000000" pitchFamily="18" charset="-122"/>
              </a:rPr>
              <a:t>服务场景课程</a:t>
            </a:r>
            <a:endParaRPr lang="en-US" altLang="zh-CN" sz="6600" b="1" kern="0" noProof="0" dirty="0" smtClean="0">
              <a:ln w="0">
                <a:noFill/>
              </a:ln>
              <a:solidFill>
                <a:prstClr val="white"/>
              </a:solidFill>
              <a:latin typeface="思源宋体 CN" panose="02020400000000000000" pitchFamily="18" charset="-122"/>
              <a:ea typeface="思源宋体 CN Heavy" panose="02020900000000000000" pitchFamily="18"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5200" b="1" kern="0" dirty="0" smtClean="0">
                <a:ln w="0">
                  <a:noFill/>
                </a:ln>
                <a:solidFill>
                  <a:prstClr val="white"/>
                </a:solidFill>
                <a:latin typeface="思源宋体 CN" panose="02020400000000000000" pitchFamily="18" charset="-122"/>
                <a:ea typeface="思源宋体 CN Heavy" panose="02020900000000000000" pitchFamily="18" charset="-122"/>
              </a:rPr>
              <a:t>之试穿场景</a:t>
            </a:r>
            <a:endParaRPr lang="zh-CN" altLang="en-US" sz="5200" b="1" kern="0" noProof="1">
              <a:ln w="0">
                <a:noFill/>
              </a:ln>
              <a:solidFill>
                <a:prstClr val="white"/>
              </a:solidFill>
              <a:latin typeface="思源宋体 CN" panose="02020400000000000000" pitchFamily="18" charset="-122"/>
              <a:ea typeface="思源宋体 CN Heavy" panose="02020900000000000000" pitchFamily="18"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3187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7" name="TextBox 11"/>
          <p:cNvSpPr txBox="1"/>
          <p:nvPr/>
        </p:nvSpPr>
        <p:spPr>
          <a:xfrm>
            <a:off x="1392987" y="329296"/>
            <a:ext cx="4134465" cy="523220"/>
          </a:xfrm>
          <a:prstGeom prst="rect">
            <a:avLst/>
          </a:prstGeom>
        </p:spPr>
        <p:txBody>
          <a:bodyPr wrap="none">
            <a:spAutoFit/>
          </a:bodyPr>
          <a:lstStyle>
            <a:defPPr>
              <a:defRPr lang="zh-CN"/>
            </a:defPPr>
            <a:lvl2pPr marL="0" lvl="1" defTabSz="1219200">
              <a:defRPr sz="2800" b="1">
                <a:solidFill>
                  <a:srgbClr val="B96AC8"/>
                </a:solidFill>
                <a:latin typeface="微软雅黑" panose="020B0503020204020204" pitchFamily="34" charset="-122"/>
                <a:ea typeface="微软雅黑" panose="020B0503020204020204" pitchFamily="34" charset="-122"/>
              </a:defRPr>
            </a:lvl2pPr>
          </a:lstStyle>
          <a:p>
            <a:pPr lvl="1"/>
            <a:r>
              <a:rPr lang="zh-CN" altLang="en-US" dirty="0"/>
              <a:t>六大服务场景之试穿场景</a:t>
            </a: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412" y="852516"/>
            <a:ext cx="7979767" cy="5738609"/>
          </a:xfrm>
          <a:prstGeom prst="rect">
            <a:avLst/>
          </a:prstGeom>
        </p:spPr>
      </p:pic>
      <p:sp>
        <p:nvSpPr>
          <p:cNvPr id="12" name="文本框 11"/>
          <p:cNvSpPr txBox="1"/>
          <p:nvPr/>
        </p:nvSpPr>
        <p:spPr>
          <a:xfrm>
            <a:off x="4685841" y="1823150"/>
            <a:ext cx="4801314" cy="1200329"/>
          </a:xfrm>
          <a:prstGeom prst="rect">
            <a:avLst/>
          </a:prstGeom>
          <a:noFill/>
        </p:spPr>
        <p:txBody>
          <a:bodyPr wrap="none" rtlCol="0">
            <a:spAutoFit/>
          </a:bodyPr>
          <a:lstStyle/>
          <a:p>
            <a:pPr algn="ctr"/>
            <a:r>
              <a:rPr lang="zh-CN" altLang="en-US" sz="7200" dirty="0" smtClean="0">
                <a:solidFill>
                  <a:srgbClr val="B373D2"/>
                </a:solidFill>
                <a:latin typeface="方正姚体" panose="02010601030101010101" pitchFamily="2" charset="-122"/>
                <a:ea typeface="方正姚体" panose="02010601030101010101" pitchFamily="2" charset="-122"/>
              </a:rPr>
              <a:t>感受＞价格</a:t>
            </a:r>
            <a:endParaRPr lang="zh-CN" altLang="en-US" sz="7200" dirty="0">
              <a:solidFill>
                <a:srgbClr val="B373D2"/>
              </a:solidFill>
              <a:latin typeface="方正姚体" panose="02010601030101010101" pitchFamily="2" charset="-122"/>
              <a:ea typeface="方正姚体" panose="02010601030101010101" pitchFamily="2" charset="-122"/>
            </a:endParaRPr>
          </a:p>
        </p:txBody>
      </p:sp>
      <p:sp>
        <p:nvSpPr>
          <p:cNvPr id="14" name="文本框 13"/>
          <p:cNvSpPr txBox="1"/>
          <p:nvPr/>
        </p:nvSpPr>
        <p:spPr>
          <a:xfrm>
            <a:off x="3531678" y="3546699"/>
            <a:ext cx="7109639" cy="1015663"/>
          </a:xfrm>
          <a:prstGeom prst="rect">
            <a:avLst/>
          </a:prstGeom>
          <a:noFill/>
        </p:spPr>
        <p:txBody>
          <a:bodyPr wrap="none" rtlCol="0">
            <a:spAutoFit/>
          </a:bodyPr>
          <a:lstStyle/>
          <a:p>
            <a:pPr algn="ctr"/>
            <a:r>
              <a:rPr lang="zh-CN" altLang="en-US" sz="6000" dirty="0" smtClean="0">
                <a:solidFill>
                  <a:srgbClr val="B373D2"/>
                </a:solidFill>
                <a:latin typeface="方正姚体" panose="02010601030101010101" pitchFamily="2" charset="-122"/>
                <a:ea typeface="方正姚体" panose="02010601030101010101" pitchFamily="2" charset="-122"/>
              </a:rPr>
              <a:t>感受的价值无法衡量</a:t>
            </a:r>
            <a:endParaRPr lang="zh-CN" altLang="en-US" sz="6000" dirty="0">
              <a:solidFill>
                <a:srgbClr val="B373D2"/>
              </a:solidFill>
              <a:latin typeface="方正姚体" panose="02010601030101010101" pitchFamily="2" charset="-122"/>
              <a:ea typeface="方正姚体" panose="02010601030101010101" pitchFamily="2"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171" name="矩形 170"/>
          <p:cNvSpPr/>
          <p:nvPr/>
        </p:nvSpPr>
        <p:spPr>
          <a:xfrm>
            <a:off x="1390875" y="386335"/>
            <a:ext cx="3932487" cy="523220"/>
          </a:xfrm>
          <a:prstGeom prst="rect">
            <a:avLst/>
          </a:prstGeom>
        </p:spPr>
        <p:txBody>
          <a:bodyPr wrap="none">
            <a:spAutoFit/>
          </a:bodyPr>
          <a:lstStyle/>
          <a:p>
            <a:pPr marL="0" lvl="1" defTabSz="1219200">
              <a:defRPr/>
            </a:pPr>
            <a:r>
              <a:rPr lang="zh-CN" altLang="en-US" sz="2800" b="1" dirty="0">
                <a:solidFill>
                  <a:srgbClr val="B96AC8"/>
                </a:solidFill>
                <a:latin typeface="微软雅黑" panose="020B0503020204020204" pitchFamily="34" charset="-122"/>
                <a:ea typeface="微软雅黑" panose="020B0503020204020204" pitchFamily="34" charset="-122"/>
              </a:rPr>
              <a:t>试穿</a:t>
            </a:r>
            <a:r>
              <a:rPr lang="zh-CN" altLang="en-US" sz="2800" b="1" dirty="0" smtClean="0">
                <a:solidFill>
                  <a:srgbClr val="B96AC8"/>
                </a:solidFill>
                <a:latin typeface="微软雅黑" panose="020B0503020204020204" pitchFamily="34" charset="-122"/>
                <a:ea typeface="微软雅黑" panose="020B0503020204020204" pitchFamily="34" charset="-122"/>
              </a:rPr>
              <a:t>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试衣环节</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a:blip r:embed="rId4"/>
          <a:stretch>
            <a:fillRect/>
          </a:stretch>
        </p:blipFill>
        <p:spPr>
          <a:xfrm>
            <a:off x="1064103" y="1185847"/>
            <a:ext cx="2052734" cy="2787245"/>
          </a:xfrm>
          <a:prstGeom prst="roundRect">
            <a:avLst/>
          </a:prstGeom>
          <a:noFill/>
          <a:ln>
            <a:noFill/>
          </a:ln>
          <a:effectLst>
            <a:outerShdw blurRad="381000" dist="508000" dir="5400000" sx="84000" sy="84000" algn="t" rotWithShape="0">
              <a:prstClr val="black">
                <a:alpha val="59000"/>
              </a:prstClr>
            </a:outerShdw>
          </a:effectLst>
        </p:spPr>
      </p:pic>
      <p:pic>
        <p:nvPicPr>
          <p:cNvPr id="21" name="图片 20"/>
          <p:cNvPicPr>
            <a:picLocks noChangeAspect="1"/>
          </p:cNvPicPr>
          <p:nvPr/>
        </p:nvPicPr>
        <p:blipFill>
          <a:blip r:embed="rId5"/>
          <a:stretch>
            <a:fillRect/>
          </a:stretch>
        </p:blipFill>
        <p:spPr>
          <a:xfrm>
            <a:off x="3258234" y="1351014"/>
            <a:ext cx="1417854" cy="2084320"/>
          </a:xfrm>
          <a:prstGeom prst="roundRect">
            <a:avLst/>
          </a:prstGeom>
          <a:noFill/>
          <a:ln>
            <a:noFill/>
          </a:ln>
          <a:effectLst>
            <a:outerShdw blurRad="381000" dist="508000" dir="5400000" sx="84000" sy="84000" algn="t" rotWithShape="0">
              <a:prstClr val="black">
                <a:alpha val="59000"/>
              </a:prstClr>
            </a:outerShdw>
          </a:effectLst>
        </p:spPr>
      </p:pic>
      <p:pic>
        <p:nvPicPr>
          <p:cNvPr id="13" name="图片 12"/>
          <p:cNvPicPr>
            <a:picLocks noChangeAspect="1"/>
          </p:cNvPicPr>
          <p:nvPr/>
        </p:nvPicPr>
        <p:blipFill>
          <a:blip r:embed="rId6"/>
          <a:stretch>
            <a:fillRect/>
          </a:stretch>
        </p:blipFill>
        <p:spPr>
          <a:xfrm>
            <a:off x="1666714" y="4047591"/>
            <a:ext cx="1716676" cy="2084320"/>
          </a:xfrm>
          <a:prstGeom prst="roundRect">
            <a:avLst/>
          </a:prstGeom>
          <a:noFill/>
          <a:ln>
            <a:noFill/>
          </a:ln>
          <a:effectLst>
            <a:outerShdw blurRad="381000" dist="508000" dir="5400000" sx="84000" sy="84000" algn="t" rotWithShape="0">
              <a:prstClr val="black">
                <a:alpha val="59000"/>
              </a:prstClr>
            </a:outerShdw>
          </a:effectLst>
        </p:spPr>
      </p:pic>
      <p:pic>
        <p:nvPicPr>
          <p:cNvPr id="14" name="图片 13"/>
          <p:cNvPicPr>
            <a:picLocks noChangeAspect="1"/>
          </p:cNvPicPr>
          <p:nvPr/>
        </p:nvPicPr>
        <p:blipFill>
          <a:blip r:embed="rId7"/>
          <a:stretch>
            <a:fillRect/>
          </a:stretch>
        </p:blipFill>
        <p:spPr>
          <a:xfrm>
            <a:off x="3494096" y="3520684"/>
            <a:ext cx="2159115" cy="2726689"/>
          </a:xfrm>
          <a:prstGeom prst="roundRect">
            <a:avLst/>
          </a:prstGeom>
          <a:noFill/>
          <a:ln>
            <a:noFill/>
          </a:ln>
          <a:effectLst>
            <a:outerShdw blurRad="381000" dist="508000" dir="5400000" sx="84000" sy="84000" algn="t" rotWithShape="0">
              <a:prstClr val="black">
                <a:alpha val="59000"/>
              </a:prstClr>
            </a:outerShdw>
          </a:effectLst>
        </p:spPr>
      </p:pic>
      <p:sp>
        <p:nvSpPr>
          <p:cNvPr id="22" name="圆角矩形 21"/>
          <p:cNvSpPr/>
          <p:nvPr/>
        </p:nvSpPr>
        <p:spPr>
          <a:xfrm>
            <a:off x="6508163" y="1315933"/>
            <a:ext cx="4156142" cy="662225"/>
          </a:xfrm>
          <a:prstGeom prst="roundRect">
            <a:avLst/>
          </a:prstGeom>
          <a:solidFill>
            <a:srgbClr val="AC7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9" name="TextBox 20"/>
          <p:cNvSpPr txBox="1"/>
          <p:nvPr/>
        </p:nvSpPr>
        <p:spPr>
          <a:xfrm>
            <a:off x="6778502" y="1446990"/>
            <a:ext cx="3132454"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动作</a:t>
            </a:r>
            <a:r>
              <a:rPr lang="en-US" altLang="zh-CN" sz="2000" b="1" dirty="0" smtClean="0">
                <a:solidFill>
                  <a:schemeClr val="bg1"/>
                </a:solidFill>
                <a:latin typeface="微软雅黑" panose="020B0503020204020204" pitchFamily="34" charset="-122"/>
                <a:ea typeface="微软雅黑" panose="020B0503020204020204" pitchFamily="34" charset="-122"/>
              </a:rPr>
              <a:t>1-</a:t>
            </a:r>
            <a:r>
              <a:rPr lang="zh-CN" altLang="en-US" sz="2000" b="1" dirty="0" smtClean="0">
                <a:solidFill>
                  <a:schemeClr val="bg1"/>
                </a:solidFill>
                <a:latin typeface="微软雅黑" panose="020B0503020204020204" pitchFamily="34" charset="-122"/>
                <a:ea typeface="微软雅黑" panose="020B0503020204020204" pitchFamily="34" charset="-122"/>
              </a:rPr>
              <a:t>解</a:t>
            </a:r>
            <a:r>
              <a:rPr lang="en-US" altLang="zh-CN" sz="2000" b="1" dirty="0" smtClean="0">
                <a:solidFill>
                  <a:schemeClr val="bg1"/>
                </a:solidFill>
                <a:latin typeface="微软雅黑" panose="020B0503020204020204" pitchFamily="34" charset="-122"/>
                <a:ea typeface="微软雅黑" panose="020B0503020204020204" pitchFamily="34" charset="-122"/>
              </a:rPr>
              <a:t>/</a:t>
            </a:r>
            <a:r>
              <a:rPr lang="zh-CN" altLang="en-US" sz="2000" b="1" dirty="0" smtClean="0">
                <a:solidFill>
                  <a:schemeClr val="bg1"/>
                </a:solidFill>
                <a:latin typeface="微软雅黑" panose="020B0503020204020204" pitchFamily="34" charset="-122"/>
                <a:ea typeface="微软雅黑" panose="020B0503020204020204" pitchFamily="34" charset="-122"/>
              </a:rPr>
              <a:t>拉服装动作</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圆角矩形 29"/>
          <p:cNvSpPr/>
          <p:nvPr/>
        </p:nvSpPr>
        <p:spPr>
          <a:xfrm>
            <a:off x="6508163" y="2313400"/>
            <a:ext cx="4156142" cy="662225"/>
          </a:xfrm>
          <a:prstGeom prst="roundRect">
            <a:avLst/>
          </a:prstGeom>
          <a:solidFill>
            <a:srgbClr val="AC7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31" name="TextBox 20"/>
          <p:cNvSpPr txBox="1"/>
          <p:nvPr/>
        </p:nvSpPr>
        <p:spPr>
          <a:xfrm>
            <a:off x="6778502" y="2444457"/>
            <a:ext cx="3721216"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动作</a:t>
            </a:r>
            <a:r>
              <a:rPr lang="en-US" altLang="zh-CN" sz="2000" b="1" dirty="0" smtClean="0">
                <a:solidFill>
                  <a:schemeClr val="bg1"/>
                </a:solidFill>
                <a:latin typeface="微软雅黑" panose="020B0503020204020204" pitchFamily="34" charset="-122"/>
                <a:ea typeface="微软雅黑" panose="020B0503020204020204" pitchFamily="34" charset="-122"/>
              </a:rPr>
              <a:t>2-</a:t>
            </a:r>
            <a:r>
              <a:rPr lang="zh-CN" altLang="en-US" sz="2000" b="1" dirty="0" smtClean="0">
                <a:solidFill>
                  <a:schemeClr val="bg1"/>
                </a:solidFill>
                <a:latin typeface="微软雅黑" panose="020B0503020204020204" pitchFamily="34" charset="-122"/>
                <a:ea typeface="微软雅黑" panose="020B0503020204020204" pitchFamily="34" charset="-122"/>
              </a:rPr>
              <a:t>引导手势，邀请试穿</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2" name="圆角矩形 31"/>
          <p:cNvSpPr/>
          <p:nvPr/>
        </p:nvSpPr>
        <p:spPr>
          <a:xfrm>
            <a:off x="6532693" y="3310867"/>
            <a:ext cx="4156142" cy="662225"/>
          </a:xfrm>
          <a:prstGeom prst="roundRect">
            <a:avLst/>
          </a:prstGeom>
          <a:solidFill>
            <a:srgbClr val="AC7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33" name="TextBox 20"/>
          <p:cNvSpPr txBox="1"/>
          <p:nvPr/>
        </p:nvSpPr>
        <p:spPr>
          <a:xfrm>
            <a:off x="6803032" y="3441924"/>
            <a:ext cx="3721216"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动作</a:t>
            </a:r>
            <a:r>
              <a:rPr lang="en-US" altLang="zh-CN" sz="2000" b="1" dirty="0" smtClean="0">
                <a:solidFill>
                  <a:schemeClr val="bg1"/>
                </a:solidFill>
                <a:latin typeface="微软雅黑" panose="020B0503020204020204" pitchFamily="34" charset="-122"/>
                <a:ea typeface="微软雅黑" panose="020B0503020204020204" pitchFamily="34" charset="-122"/>
              </a:rPr>
              <a:t>3-</a:t>
            </a:r>
            <a:r>
              <a:rPr lang="zh-CN" altLang="en-US" sz="2000" b="1" dirty="0" smtClean="0">
                <a:solidFill>
                  <a:schemeClr val="bg1"/>
                </a:solidFill>
                <a:latin typeface="微软雅黑" panose="020B0503020204020204" pitchFamily="34" charset="-122"/>
                <a:ea typeface="微软雅黑" panose="020B0503020204020204" pitchFamily="34" charset="-122"/>
              </a:rPr>
              <a:t>守候问候，快速服务</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4" name="圆角矩形 33"/>
          <p:cNvSpPr/>
          <p:nvPr/>
        </p:nvSpPr>
        <p:spPr>
          <a:xfrm>
            <a:off x="6532693" y="4299184"/>
            <a:ext cx="4156142" cy="662225"/>
          </a:xfrm>
          <a:prstGeom prst="roundRect">
            <a:avLst/>
          </a:prstGeom>
          <a:solidFill>
            <a:srgbClr val="AC7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35" name="TextBox 20"/>
          <p:cNvSpPr txBox="1"/>
          <p:nvPr/>
        </p:nvSpPr>
        <p:spPr>
          <a:xfrm>
            <a:off x="6731325" y="4430241"/>
            <a:ext cx="3721216"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动作</a:t>
            </a:r>
            <a:r>
              <a:rPr lang="en-US" altLang="zh-CN" sz="2000" b="1" dirty="0">
                <a:solidFill>
                  <a:schemeClr val="bg1"/>
                </a:solidFill>
                <a:latin typeface="微软雅黑" panose="020B0503020204020204" pitchFamily="34" charset="-122"/>
                <a:ea typeface="微软雅黑" panose="020B0503020204020204" pitchFamily="34" charset="-122"/>
              </a:rPr>
              <a:t>4</a:t>
            </a:r>
            <a:r>
              <a:rPr lang="en-US" altLang="zh-CN" sz="2000" b="1" dirty="0" smtClean="0">
                <a:solidFill>
                  <a:schemeClr val="bg1"/>
                </a:solidFill>
                <a:latin typeface="微软雅黑" panose="020B0503020204020204" pitchFamily="34" charset="-122"/>
                <a:ea typeface="微软雅黑" panose="020B0503020204020204" pitchFamily="34" charset="-122"/>
              </a:rPr>
              <a:t>-</a:t>
            </a:r>
            <a:r>
              <a:rPr lang="zh-CN" altLang="en-US" sz="2000" b="1" dirty="0" smtClean="0">
                <a:solidFill>
                  <a:schemeClr val="bg1"/>
                </a:solidFill>
                <a:latin typeface="微软雅黑" panose="020B0503020204020204" pitchFamily="34" charset="-122"/>
                <a:ea typeface="微软雅黑" panose="020B0503020204020204" pitchFamily="34" charset="-122"/>
              </a:rPr>
              <a:t>试穿后整理服务</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6" name="圆角矩形 35"/>
          <p:cNvSpPr/>
          <p:nvPr/>
        </p:nvSpPr>
        <p:spPr>
          <a:xfrm>
            <a:off x="6532693" y="5296391"/>
            <a:ext cx="4156142" cy="662225"/>
          </a:xfrm>
          <a:prstGeom prst="roundRect">
            <a:avLst/>
          </a:prstGeom>
          <a:solidFill>
            <a:srgbClr val="AC7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37" name="TextBox 20"/>
          <p:cNvSpPr txBox="1"/>
          <p:nvPr/>
        </p:nvSpPr>
        <p:spPr>
          <a:xfrm>
            <a:off x="6731325" y="5427448"/>
            <a:ext cx="3721216"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动作</a:t>
            </a:r>
            <a:r>
              <a:rPr lang="en-US" altLang="zh-CN" sz="2000" b="1" dirty="0" smtClean="0">
                <a:solidFill>
                  <a:schemeClr val="bg1"/>
                </a:solidFill>
                <a:latin typeface="微软雅黑" panose="020B0503020204020204" pitchFamily="34" charset="-122"/>
                <a:ea typeface="微软雅黑" panose="020B0503020204020204" pitchFamily="34" charset="-122"/>
              </a:rPr>
              <a:t>5-</a:t>
            </a:r>
            <a:r>
              <a:rPr lang="zh-CN" altLang="en-US" sz="2000" b="1" dirty="0" smtClean="0">
                <a:solidFill>
                  <a:schemeClr val="bg1"/>
                </a:solidFill>
                <a:latin typeface="微软雅黑" panose="020B0503020204020204" pitchFamily="34" charset="-122"/>
                <a:ea typeface="微软雅黑" panose="020B0503020204020204" pitchFamily="34" charset="-122"/>
              </a:rPr>
              <a:t>试穿后应对服务策略</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ppt_x"/>
                                          </p:val>
                                        </p:tav>
                                        <p:tav tm="100000">
                                          <p:val>
                                            <p:strVal val="#ppt_x"/>
                                          </p:val>
                                        </p:tav>
                                      </p:tavLst>
                                    </p:anim>
                                    <p:anim calcmode="lin" valueType="num">
                                      <p:cBhvr additive="base">
                                        <p:cTn id="56" dur="500" fill="hold"/>
                                        <p:tgtEl>
                                          <p:spTgt spid="3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ppt_x"/>
                                          </p:val>
                                        </p:tav>
                                        <p:tav tm="100000">
                                          <p:val>
                                            <p:strVal val="#ppt_x"/>
                                          </p:val>
                                        </p:tav>
                                      </p:tavLst>
                                    </p:anim>
                                    <p:anim calcmode="lin" valueType="num">
                                      <p:cBhvr additive="base">
                                        <p:cTn id="66" dur="500" fill="hold"/>
                                        <p:tgtEl>
                                          <p:spTgt spid="3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additive="base">
                                        <p:cTn id="69" dur="500" fill="hold"/>
                                        <p:tgtEl>
                                          <p:spTgt spid="36"/>
                                        </p:tgtEl>
                                        <p:attrNameLst>
                                          <p:attrName>ppt_x</p:attrName>
                                        </p:attrNameLst>
                                      </p:cBhvr>
                                      <p:tavLst>
                                        <p:tav tm="0">
                                          <p:val>
                                            <p:strVal val="#ppt_x"/>
                                          </p:val>
                                        </p:tav>
                                        <p:tav tm="100000">
                                          <p:val>
                                            <p:strVal val="#ppt_x"/>
                                          </p:val>
                                        </p:tav>
                                      </p:tavLst>
                                    </p:anim>
                                    <p:anim calcmode="lin" valueType="num">
                                      <p:cBhvr additive="base">
                                        <p:cTn id="7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9" grpId="0"/>
      <p:bldP spid="29" grpId="1"/>
      <p:bldP spid="30" grpId="0" animBg="1"/>
      <p:bldP spid="30" grpId="1" animBg="1"/>
      <p:bldP spid="31" grpId="0"/>
      <p:bldP spid="31" grpId="1"/>
      <p:bldP spid="32" grpId="0" animBg="1"/>
      <p:bldP spid="32" grpId="1" animBg="1"/>
      <p:bldP spid="33" grpId="0"/>
      <p:bldP spid="33" grpId="1"/>
      <p:bldP spid="34" grpId="0" animBg="1"/>
      <p:bldP spid="34" grpId="1" animBg="1"/>
      <p:bldP spid="35" grpId="0"/>
      <p:bldP spid="35" grpId="1"/>
      <p:bldP spid="36" grpId="0" bldLvl="0" animBg="1"/>
      <p:bldP spid="36" grpId="1" animBg="1"/>
      <p:bldP spid="37" grpId="0"/>
      <p:bldP spid="3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t="4785" b="10961"/>
          <a:stretch>
            <a:fillRect/>
          </a:stretch>
        </p:blipFill>
        <p:spPr>
          <a:xfrm>
            <a:off x="20" y="1282"/>
            <a:ext cx="12191980" cy="6856718"/>
          </a:xfrm>
          <a:prstGeom prst="rect">
            <a:avLst/>
          </a:prstGeom>
        </p:spPr>
      </p:pic>
      <p:sp>
        <p:nvSpPr>
          <p:cNvPr id="3" name="矩形 2"/>
          <p:cNvSpPr/>
          <p:nvPr/>
        </p:nvSpPr>
        <p:spPr>
          <a:xfrm>
            <a:off x="437072" y="181155"/>
            <a:ext cx="11317857" cy="649569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 name="任意多边形: 形状 3"/>
          <p:cNvSpPr/>
          <p:nvPr/>
        </p:nvSpPr>
        <p:spPr>
          <a:xfrm>
            <a:off x="10431534" y="5253724"/>
            <a:ext cx="1262281" cy="1210108"/>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sp>
        <p:nvSpPr>
          <p:cNvPr id="5" name="任意多边形: 形状 4"/>
          <p:cNvSpPr/>
          <p:nvPr/>
        </p:nvSpPr>
        <p:spPr>
          <a:xfrm>
            <a:off x="11087100" y="4256207"/>
            <a:ext cx="631141" cy="605054"/>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grpSp>
        <p:nvGrpSpPr>
          <p:cNvPr id="17" name="组合 16"/>
          <p:cNvGrpSpPr/>
          <p:nvPr/>
        </p:nvGrpSpPr>
        <p:grpSpPr>
          <a:xfrm>
            <a:off x="979748" y="895349"/>
            <a:ext cx="4077978" cy="4486276"/>
            <a:chOff x="646373" y="895349"/>
            <a:chExt cx="4077978" cy="4486276"/>
          </a:xfrm>
        </p:grpSpPr>
        <p:sp>
          <p:nvSpPr>
            <p:cNvPr id="7" name="矩形: 圆顶角 6"/>
            <p:cNvSpPr/>
            <p:nvPr/>
          </p:nvSpPr>
          <p:spPr>
            <a:xfrm>
              <a:off x="1104900" y="1476375"/>
              <a:ext cx="3028950" cy="390525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9" name="椭圆 8"/>
            <p:cNvSpPr/>
            <p:nvPr/>
          </p:nvSpPr>
          <p:spPr>
            <a:xfrm>
              <a:off x="646373" y="895349"/>
              <a:ext cx="3905250" cy="3905250"/>
            </a:xfrm>
            <a:prstGeom prst="ellipse">
              <a:avLst/>
            </a:prstGeom>
            <a:noFill/>
            <a:ln w="25400" cap="flat" cmpd="sng" algn="ctr">
              <a:gradFill>
                <a:gsLst>
                  <a:gs pos="39000">
                    <a:srgbClr val="486CE7"/>
                  </a:gs>
                  <a:gs pos="75000">
                    <a:schemeClr val="bg1">
                      <a:alpha val="0"/>
                    </a:schemeClr>
                  </a:gs>
                </a:gsLst>
                <a:lin ang="16200000" scaled="0"/>
              </a:gradFill>
              <a:prstDash val="solid"/>
              <a:miter lim="800000"/>
            </a:ln>
            <a:effectLst/>
            <a:scene3d>
              <a:camera prst="perspectiveRelaxed" fov="4800000">
                <a:rot lat="17400000" lon="300000" rev="1500000"/>
              </a:camera>
              <a:lightRig rig="threePt" dir="t"/>
            </a:scene3d>
            <a:sp3d prstMaterial="softEdge"/>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OPPOSans R"/>
                <a:cs typeface="+mn-cs"/>
              </a:endParaRPr>
            </a:p>
          </p:txBody>
        </p:sp>
        <p:grpSp>
          <p:nvGrpSpPr>
            <p:cNvPr id="11" name="组合 10"/>
            <p:cNvGrpSpPr/>
            <p:nvPr/>
          </p:nvGrpSpPr>
          <p:grpSpPr>
            <a:xfrm>
              <a:off x="1776681" y="1924585"/>
              <a:ext cx="1685389" cy="1685389"/>
              <a:chOff x="1776681" y="1924585"/>
              <a:chExt cx="1685389" cy="1685389"/>
            </a:xfrm>
            <a:gradFill>
              <a:gsLst>
                <a:gs pos="15000">
                  <a:srgbClr val="258BC9"/>
                </a:gs>
                <a:gs pos="100000">
                  <a:srgbClr val="33C9D9"/>
                </a:gs>
              </a:gsLst>
              <a:lin ang="19800000" scaled="0"/>
            </a:gradFill>
          </p:grpSpPr>
          <p:sp>
            <p:nvSpPr>
              <p:cNvPr id="12" name="椭圆 11"/>
              <p:cNvSpPr/>
              <p:nvPr/>
            </p:nvSpPr>
            <p:spPr>
              <a:xfrm>
                <a:off x="1776681" y="1924585"/>
                <a:ext cx="1685389" cy="1685389"/>
              </a:xfrm>
              <a:prstGeom prst="ellipse">
                <a:avLst/>
              </a:prstGeom>
              <a:gradFill>
                <a:gsLst>
                  <a:gs pos="0">
                    <a:srgbClr val="486CE7"/>
                  </a:gs>
                  <a:gs pos="100000">
                    <a:srgbClr val="9F4BC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13" name="文本框 12"/>
              <p:cNvSpPr txBox="1"/>
              <p:nvPr/>
            </p:nvSpPr>
            <p:spPr>
              <a:xfrm>
                <a:off x="1834871" y="2167115"/>
                <a:ext cx="156900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0" cap="none" spc="0" normalizeH="0" baseline="0" noProof="0" dirty="0" smtClean="0">
                    <a:ln>
                      <a:noFill/>
                    </a:ln>
                    <a:solidFill>
                      <a:schemeClr val="bg1"/>
                    </a:solidFill>
                    <a:effectLst/>
                    <a:uLnTx/>
                    <a:uFillTx/>
                    <a:latin typeface="思源宋体 CN Heavy" panose="02020900000000000000" pitchFamily="18" charset="-122"/>
                    <a:ea typeface="思源宋体 CN Heavy" panose="02020900000000000000" pitchFamily="18" charset="-122"/>
                  </a:rPr>
                  <a:t>01</a:t>
                </a:r>
                <a:endParaRPr kumimoji="0" lang="zh-CN" altLang="en-US" sz="7200" b="0" i="0" u="none" strike="noStrike" kern="0" cap="none" spc="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endParaRPr>
              </a:p>
            </p:txBody>
          </p:sp>
        </p:grpSp>
        <p:sp>
          <p:nvSpPr>
            <p:cNvPr id="14" name="任意多边形: 形状 13"/>
            <p:cNvSpPr/>
            <p:nvPr/>
          </p:nvSpPr>
          <p:spPr>
            <a:xfrm>
              <a:off x="3462070" y="962434"/>
              <a:ext cx="1262281" cy="1210108"/>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grpSp>
      <p:sp>
        <p:nvSpPr>
          <p:cNvPr id="15" name="矩形 14"/>
          <p:cNvSpPr/>
          <p:nvPr/>
        </p:nvSpPr>
        <p:spPr>
          <a:xfrm>
            <a:off x="4780495" y="2690455"/>
            <a:ext cx="5282215"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6600" b="1" kern="0" noProof="0" dirty="0" smtClean="0">
                <a:ln w="0">
                  <a:noFill/>
                </a:ln>
                <a:solidFill>
                  <a:prstClr val="white"/>
                </a:solidFill>
                <a:latin typeface="思源宋体 CN" panose="02020400000000000000" pitchFamily="18" charset="-122"/>
                <a:ea typeface="思源宋体 CN Heavy" panose="02020900000000000000" pitchFamily="18" charset="-122"/>
              </a:rPr>
              <a:t>服务场景课程</a:t>
            </a:r>
            <a:endParaRPr lang="en-US" altLang="zh-CN" sz="6600" b="1" kern="0" noProof="0" dirty="0" smtClean="0">
              <a:ln w="0">
                <a:noFill/>
              </a:ln>
              <a:solidFill>
                <a:prstClr val="white"/>
              </a:solidFill>
              <a:latin typeface="思源宋体 CN" panose="02020400000000000000" pitchFamily="18" charset="-122"/>
              <a:ea typeface="思源宋体 CN Heavy" panose="02020900000000000000" pitchFamily="18"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5200" b="1" kern="0" dirty="0" smtClean="0">
                <a:ln w="0">
                  <a:noFill/>
                </a:ln>
                <a:solidFill>
                  <a:prstClr val="white"/>
                </a:solidFill>
                <a:latin typeface="思源宋体 CN" panose="02020400000000000000" pitchFamily="18" charset="-122"/>
                <a:ea typeface="思源宋体 CN Heavy" panose="02020900000000000000" pitchFamily="18" charset="-122"/>
              </a:rPr>
              <a:t>之</a:t>
            </a:r>
            <a:r>
              <a:rPr lang="zh-CN" altLang="en-US" sz="5200" b="1" kern="0" dirty="0">
                <a:ln w="0">
                  <a:noFill/>
                </a:ln>
                <a:solidFill>
                  <a:prstClr val="white"/>
                </a:solidFill>
                <a:latin typeface="思源宋体 CN" panose="02020400000000000000" pitchFamily="18" charset="-122"/>
                <a:ea typeface="思源宋体 CN Heavy" panose="02020900000000000000" pitchFamily="18" charset="-122"/>
              </a:rPr>
              <a:t>迎宾</a:t>
            </a:r>
            <a:r>
              <a:rPr lang="zh-CN" altLang="en-US" sz="5200" b="1" kern="0" dirty="0" smtClean="0">
                <a:ln w="0">
                  <a:noFill/>
                </a:ln>
                <a:solidFill>
                  <a:prstClr val="white"/>
                </a:solidFill>
                <a:latin typeface="思源宋体 CN" panose="02020400000000000000" pitchFamily="18" charset="-122"/>
                <a:ea typeface="思源宋体 CN Heavy" panose="02020900000000000000" pitchFamily="18" charset="-122"/>
              </a:rPr>
              <a:t>场景</a:t>
            </a:r>
            <a:endParaRPr lang="zh-CN" altLang="en-US" sz="5200" b="1" kern="0" noProof="1">
              <a:ln w="0">
                <a:noFill/>
              </a:ln>
              <a:solidFill>
                <a:prstClr val="white"/>
              </a:solidFill>
              <a:latin typeface="思源宋体 CN" panose="02020400000000000000" pitchFamily="18" charset="-122"/>
              <a:ea typeface="思源宋体 CN Heavy" panose="02020900000000000000" pitchFamily="18"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10" name="矩形 9"/>
          <p:cNvSpPr/>
          <p:nvPr/>
        </p:nvSpPr>
        <p:spPr>
          <a:xfrm>
            <a:off x="1171575" y="378269"/>
            <a:ext cx="5724644" cy="461665"/>
          </a:xfrm>
          <a:prstGeom prst="rect">
            <a:avLst/>
          </a:prstGeom>
        </p:spPr>
        <p:txBody>
          <a:bodyPr wrap="none">
            <a:spAutoFit/>
          </a:bodyPr>
          <a:lstStyle/>
          <a:p>
            <a:pPr marL="0" lvl="1" defTabSz="1219200">
              <a:defRPr/>
            </a:pPr>
            <a:r>
              <a:rPr lang="zh-CN" altLang="en-US" sz="2400" b="1" dirty="0">
                <a:solidFill>
                  <a:srgbClr val="B96AC8"/>
                </a:solidFill>
                <a:latin typeface="微软雅黑" panose="020B0503020204020204" pitchFamily="34" charset="-122"/>
                <a:ea typeface="微软雅黑" panose="020B0503020204020204" pitchFamily="34" charset="-122"/>
              </a:rPr>
              <a:t>当</a:t>
            </a:r>
            <a:r>
              <a:rPr lang="zh-CN" altLang="en-US" sz="2400" b="1" dirty="0" smtClean="0">
                <a:solidFill>
                  <a:srgbClr val="B96AC8"/>
                </a:solidFill>
                <a:latin typeface="微软雅黑" panose="020B0503020204020204" pitchFamily="34" charset="-122"/>
                <a:ea typeface="微软雅黑" panose="020B0503020204020204" pitchFamily="34" charset="-122"/>
              </a:rPr>
              <a:t>顾客试穿不愿出试衣间时</a:t>
            </a:r>
            <a:r>
              <a:rPr lang="zh-CN" altLang="en-US" sz="2400" b="1" dirty="0">
                <a:solidFill>
                  <a:srgbClr val="B96AC8"/>
                </a:solidFill>
                <a:latin typeface="微软雅黑" panose="020B0503020204020204" pitchFamily="34" charset="-122"/>
                <a:ea typeface="微软雅黑" panose="020B0503020204020204" pitchFamily="34" charset="-122"/>
              </a:rPr>
              <a:t>，</a:t>
            </a:r>
            <a:r>
              <a:rPr lang="zh-CN" altLang="en-US" sz="2400" b="1" dirty="0" smtClean="0">
                <a:solidFill>
                  <a:srgbClr val="B96AC8"/>
                </a:solidFill>
                <a:latin typeface="微软雅黑" panose="020B0503020204020204" pitchFamily="34" charset="-122"/>
                <a:ea typeface="微软雅黑" panose="020B0503020204020204" pitchFamily="34" charset="-122"/>
              </a:rPr>
              <a:t>如何应对？</a:t>
            </a:r>
            <a:endParaRPr lang="zh-CN" altLang="en-US" sz="2400" b="1" dirty="0">
              <a:solidFill>
                <a:srgbClr val="B96AC8"/>
              </a:solidFill>
              <a:latin typeface="微软雅黑" panose="020B0503020204020204" pitchFamily="34" charset="-122"/>
              <a:ea typeface="微软雅黑" panose="020B0503020204020204" pitchFamily="34" charset="-122"/>
            </a:endParaRPr>
          </a:p>
        </p:txBody>
      </p:sp>
      <p:sp>
        <p:nvSpPr>
          <p:cNvPr id="11" name="矩形 10"/>
          <p:cNvSpPr/>
          <p:nvPr/>
        </p:nvSpPr>
        <p:spPr>
          <a:xfrm>
            <a:off x="6781036" y="3948892"/>
            <a:ext cx="4571887" cy="2122423"/>
          </a:xfrm>
          <a:prstGeom prst="rect">
            <a:avLst/>
          </a:prstGeom>
          <a:solidFill>
            <a:srgbClr val="AF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6"/>
          <p:cNvSpPr/>
          <p:nvPr/>
        </p:nvSpPr>
        <p:spPr>
          <a:xfrm>
            <a:off x="6778404" y="4501656"/>
            <a:ext cx="4574519" cy="1200329"/>
          </a:xfrm>
          <a:prstGeom prst="rect">
            <a:avLst/>
          </a:prstGeom>
        </p:spPr>
        <p:txBody>
          <a:bodyPr wrap="square">
            <a:spAutoFit/>
          </a:bodyPr>
          <a:lstStyle/>
          <a:p>
            <a:pPr marL="171450" indent="-171450">
              <a:lnSpc>
                <a:spcPct val="150000"/>
              </a:lnSpc>
              <a:buFont typeface="Wingdings" panose="05000000000000000000" pitchFamily="2" charset="2"/>
              <a:buChar char="n"/>
            </a:pPr>
            <a:r>
              <a:rPr lang="zh-CN" altLang="en-US" sz="1600" dirty="0" smtClean="0">
                <a:solidFill>
                  <a:schemeClr val="bg1"/>
                </a:solidFill>
                <a:latin typeface="微软雅黑" panose="020B0503020204020204" pitchFamily="34" charset="-122"/>
                <a:ea typeface="微软雅黑" panose="020B0503020204020204" pitchFamily="34" charset="-122"/>
              </a:rPr>
              <a:t>不能放弃，提前想好备选款，观察顾客反应及时给予选择（优选顾客穿着相似款</a:t>
            </a:r>
            <a:r>
              <a:rPr lang="en-US" altLang="zh-CN" sz="1600" dirty="0" smtClean="0">
                <a:solidFill>
                  <a:schemeClr val="bg1"/>
                </a:solidFill>
                <a:latin typeface="微软雅黑" panose="020B0503020204020204" pitchFamily="34" charset="-122"/>
                <a:ea typeface="微软雅黑" panose="020B0503020204020204" pitchFamily="34" charset="-122"/>
              </a:rPr>
              <a:t>/TOP</a:t>
            </a:r>
            <a:r>
              <a:rPr lang="zh-CN" altLang="en-US" sz="1600" dirty="0" smtClean="0">
                <a:solidFill>
                  <a:schemeClr val="bg1"/>
                </a:solidFill>
                <a:latin typeface="微软雅黑" panose="020B0503020204020204" pitchFamily="34" charset="-122"/>
                <a:ea typeface="微软雅黑" panose="020B0503020204020204" pitchFamily="34" charset="-122"/>
              </a:rPr>
              <a:t>款）；</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600" dirty="0" smtClean="0">
                <a:solidFill>
                  <a:schemeClr val="bg1"/>
                </a:solidFill>
                <a:latin typeface="微软雅黑" panose="020B0503020204020204" pitchFamily="34" charset="-122"/>
                <a:ea typeface="微软雅黑" panose="020B0503020204020204" pitchFamily="34" charset="-122"/>
              </a:rPr>
              <a:t>服务态度一如既往；</a:t>
            </a:r>
            <a:endParaRPr lang="en-US" altLang="zh-CN" sz="1600" dirty="0" smtClean="0">
              <a:solidFill>
                <a:schemeClr val="bg1"/>
              </a:solidFill>
              <a:latin typeface="微软雅黑" panose="020B0503020204020204" pitchFamily="34" charset="-122"/>
              <a:ea typeface="微软雅黑" panose="020B0503020204020204" pitchFamily="34" charset="-122"/>
            </a:endParaRPr>
          </a:p>
        </p:txBody>
      </p:sp>
      <p:grpSp>
        <p:nvGrpSpPr>
          <p:cNvPr id="14" name="iśļïdê"/>
          <p:cNvGrpSpPr/>
          <p:nvPr/>
        </p:nvGrpSpPr>
        <p:grpSpPr>
          <a:xfrm>
            <a:off x="646696" y="1133980"/>
            <a:ext cx="5791578" cy="5083939"/>
            <a:chOff x="8165110" y="1722552"/>
            <a:chExt cx="3355604" cy="3097798"/>
          </a:xfrm>
          <a:solidFill>
            <a:schemeClr val="bg1"/>
          </a:solidFill>
        </p:grpSpPr>
        <p:sp>
          <p:nvSpPr>
            <p:cNvPr id="15" name="îṧ1ïďe"/>
            <p:cNvSpPr/>
            <p:nvPr/>
          </p:nvSpPr>
          <p:spPr>
            <a:xfrm>
              <a:off x="8165110" y="1722552"/>
              <a:ext cx="3355604" cy="3097798"/>
            </a:xfrm>
            <a:prstGeom prst="roundRect">
              <a:avLst>
                <a:gd name="adj" fmla="val 10200"/>
              </a:avLst>
            </a:prstGeom>
            <a:grpFill/>
            <a:ln w="254000">
              <a:gradFill>
                <a:gsLst>
                  <a:gs pos="0">
                    <a:schemeClr val="bg1"/>
                  </a:gs>
                  <a:gs pos="100000">
                    <a:schemeClr val="bg1">
                      <a:lumMod val="75000"/>
                    </a:schemeClr>
                  </a:gs>
                </a:gsLst>
                <a:lin ang="0" scaled="0"/>
              </a:gra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íṧḷîḋe"/>
            <p:cNvSpPr/>
            <p:nvPr/>
          </p:nvSpPr>
          <p:spPr bwMode="auto">
            <a:xfrm rot="10800000">
              <a:off x="10836852" y="4001732"/>
              <a:ext cx="378459" cy="621753"/>
            </a:xfrm>
            <a:custGeom>
              <a:avLst/>
              <a:gdLst>
                <a:gd name="T0" fmla="*/ 133 w 223"/>
                <a:gd name="T1" fmla="*/ 145 h 366"/>
                <a:gd name="T2" fmla="*/ 169 w 223"/>
                <a:gd name="T3" fmla="*/ 66 h 366"/>
                <a:gd name="T4" fmla="*/ 149 w 223"/>
                <a:gd name="T5" fmla="*/ 9 h 366"/>
                <a:gd name="T6" fmla="*/ 92 w 223"/>
                <a:gd name="T7" fmla="*/ 30 h 366"/>
                <a:gd name="T8" fmla="*/ 14 w 223"/>
                <a:gd name="T9" fmla="*/ 201 h 366"/>
                <a:gd name="T10" fmla="*/ 8 w 223"/>
                <a:gd name="T11" fmla="*/ 215 h 366"/>
                <a:gd name="T12" fmla="*/ 7 w 223"/>
                <a:gd name="T13" fmla="*/ 215 h 366"/>
                <a:gd name="T14" fmla="*/ 4 w 223"/>
                <a:gd name="T15" fmla="*/ 224 h 366"/>
                <a:gd name="T16" fmla="*/ 0 w 223"/>
                <a:gd name="T17" fmla="*/ 255 h 366"/>
                <a:gd name="T18" fmla="*/ 112 w 223"/>
                <a:gd name="T19" fmla="*/ 366 h 366"/>
                <a:gd name="T20" fmla="*/ 223 w 223"/>
                <a:gd name="T21" fmla="*/ 255 h 366"/>
                <a:gd name="T22" fmla="*/ 133 w 223"/>
                <a:gd name="T23" fmla="*/ 14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3" h="366">
                  <a:moveTo>
                    <a:pt x="133" y="145"/>
                  </a:moveTo>
                  <a:cubicBezTo>
                    <a:pt x="169" y="66"/>
                    <a:pt x="169" y="66"/>
                    <a:pt x="169" y="66"/>
                  </a:cubicBezTo>
                  <a:cubicBezTo>
                    <a:pt x="179" y="44"/>
                    <a:pt x="170" y="19"/>
                    <a:pt x="149" y="9"/>
                  </a:cubicBezTo>
                  <a:cubicBezTo>
                    <a:pt x="127" y="0"/>
                    <a:pt x="102" y="9"/>
                    <a:pt x="92" y="30"/>
                  </a:cubicBezTo>
                  <a:cubicBezTo>
                    <a:pt x="14" y="201"/>
                    <a:pt x="14" y="201"/>
                    <a:pt x="14" y="201"/>
                  </a:cubicBezTo>
                  <a:cubicBezTo>
                    <a:pt x="11" y="206"/>
                    <a:pt x="9" y="210"/>
                    <a:pt x="8" y="215"/>
                  </a:cubicBezTo>
                  <a:cubicBezTo>
                    <a:pt x="7" y="215"/>
                    <a:pt x="7" y="215"/>
                    <a:pt x="7" y="215"/>
                  </a:cubicBezTo>
                  <a:cubicBezTo>
                    <a:pt x="6" y="218"/>
                    <a:pt x="5" y="221"/>
                    <a:pt x="4" y="224"/>
                  </a:cubicBezTo>
                  <a:cubicBezTo>
                    <a:pt x="2" y="234"/>
                    <a:pt x="0" y="244"/>
                    <a:pt x="0" y="255"/>
                  </a:cubicBezTo>
                  <a:cubicBezTo>
                    <a:pt x="0" y="316"/>
                    <a:pt x="50" y="366"/>
                    <a:pt x="112" y="366"/>
                  </a:cubicBezTo>
                  <a:cubicBezTo>
                    <a:pt x="173" y="366"/>
                    <a:pt x="223" y="316"/>
                    <a:pt x="223" y="255"/>
                  </a:cubicBezTo>
                  <a:cubicBezTo>
                    <a:pt x="223" y="200"/>
                    <a:pt x="184" y="155"/>
                    <a:pt x="133"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íṧlïḍè"/>
            <p:cNvSpPr/>
            <p:nvPr/>
          </p:nvSpPr>
          <p:spPr bwMode="auto">
            <a:xfrm rot="10800000">
              <a:off x="10384853" y="4003155"/>
              <a:ext cx="378459" cy="621753"/>
            </a:xfrm>
            <a:custGeom>
              <a:avLst/>
              <a:gdLst>
                <a:gd name="T0" fmla="*/ 133 w 223"/>
                <a:gd name="T1" fmla="*/ 145 h 366"/>
                <a:gd name="T2" fmla="*/ 169 w 223"/>
                <a:gd name="T3" fmla="*/ 66 h 366"/>
                <a:gd name="T4" fmla="*/ 148 w 223"/>
                <a:gd name="T5" fmla="*/ 9 h 366"/>
                <a:gd name="T6" fmla="*/ 92 w 223"/>
                <a:gd name="T7" fmla="*/ 30 h 366"/>
                <a:gd name="T8" fmla="*/ 14 w 223"/>
                <a:gd name="T9" fmla="*/ 201 h 366"/>
                <a:gd name="T10" fmla="*/ 7 w 223"/>
                <a:gd name="T11" fmla="*/ 215 h 366"/>
                <a:gd name="T12" fmla="*/ 7 w 223"/>
                <a:gd name="T13" fmla="*/ 215 h 366"/>
                <a:gd name="T14" fmla="*/ 4 w 223"/>
                <a:gd name="T15" fmla="*/ 224 h 366"/>
                <a:gd name="T16" fmla="*/ 0 w 223"/>
                <a:gd name="T17" fmla="*/ 255 h 366"/>
                <a:gd name="T18" fmla="*/ 112 w 223"/>
                <a:gd name="T19" fmla="*/ 366 h 366"/>
                <a:gd name="T20" fmla="*/ 223 w 223"/>
                <a:gd name="T21" fmla="*/ 255 h 366"/>
                <a:gd name="T22" fmla="*/ 133 w 223"/>
                <a:gd name="T23" fmla="*/ 14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3" h="366">
                  <a:moveTo>
                    <a:pt x="133" y="145"/>
                  </a:moveTo>
                  <a:cubicBezTo>
                    <a:pt x="169" y="66"/>
                    <a:pt x="169" y="66"/>
                    <a:pt x="169" y="66"/>
                  </a:cubicBezTo>
                  <a:cubicBezTo>
                    <a:pt x="179" y="44"/>
                    <a:pt x="170" y="19"/>
                    <a:pt x="148" y="9"/>
                  </a:cubicBezTo>
                  <a:cubicBezTo>
                    <a:pt x="127" y="0"/>
                    <a:pt x="102" y="9"/>
                    <a:pt x="92" y="30"/>
                  </a:cubicBezTo>
                  <a:cubicBezTo>
                    <a:pt x="14" y="201"/>
                    <a:pt x="14" y="201"/>
                    <a:pt x="14" y="201"/>
                  </a:cubicBezTo>
                  <a:cubicBezTo>
                    <a:pt x="11" y="206"/>
                    <a:pt x="9" y="210"/>
                    <a:pt x="7" y="215"/>
                  </a:cubicBezTo>
                  <a:cubicBezTo>
                    <a:pt x="7" y="215"/>
                    <a:pt x="7" y="215"/>
                    <a:pt x="7" y="215"/>
                  </a:cubicBezTo>
                  <a:cubicBezTo>
                    <a:pt x="6" y="218"/>
                    <a:pt x="5" y="221"/>
                    <a:pt x="4" y="224"/>
                  </a:cubicBezTo>
                  <a:cubicBezTo>
                    <a:pt x="1" y="234"/>
                    <a:pt x="0" y="244"/>
                    <a:pt x="0" y="255"/>
                  </a:cubicBezTo>
                  <a:cubicBezTo>
                    <a:pt x="0" y="316"/>
                    <a:pt x="50" y="366"/>
                    <a:pt x="112" y="366"/>
                  </a:cubicBezTo>
                  <a:cubicBezTo>
                    <a:pt x="173" y="366"/>
                    <a:pt x="223" y="316"/>
                    <a:pt x="223" y="255"/>
                  </a:cubicBezTo>
                  <a:cubicBezTo>
                    <a:pt x="223" y="200"/>
                    <a:pt x="184" y="155"/>
                    <a:pt x="133"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8" name="文本框 17"/>
          <p:cNvSpPr txBox="1"/>
          <p:nvPr/>
        </p:nvSpPr>
        <p:spPr>
          <a:xfrm>
            <a:off x="1143439" y="1510232"/>
            <a:ext cx="5138020" cy="4293483"/>
          </a:xfrm>
          <a:prstGeom prst="rect">
            <a:avLst/>
          </a:prstGeom>
          <a:noFill/>
        </p:spPr>
        <p:txBody>
          <a:bodyPr wrap="square" rtlCol="0">
            <a:spAutoFit/>
          </a:bodyPr>
          <a:lstStyle>
            <a:defPPr>
              <a:defRPr lang="zh-CN"/>
            </a:defPPr>
            <a:lvl1pPr>
              <a:lnSpc>
                <a:spcPct val="150000"/>
              </a:lnSpc>
              <a:defRPr sz="1600" b="1">
                <a:solidFill>
                  <a:srgbClr val="BB6BC6"/>
                </a:solidFill>
                <a:latin typeface="微软雅黑" panose="020B0503020204020204" pitchFamily="34" charset="-122"/>
                <a:ea typeface="微软雅黑" panose="020B0503020204020204" pitchFamily="34" charset="-122"/>
              </a:defRPr>
            </a:lvl1pPr>
          </a:lstStyle>
          <a:p>
            <a:r>
              <a:rPr lang="zh-CN" altLang="en-US" sz="2000" dirty="0" smtClean="0">
                <a:sym typeface="+mn-ea"/>
              </a:rPr>
              <a:t>（例）顾客试穿后有停顿</a:t>
            </a:r>
            <a:r>
              <a:rPr lang="en-US" altLang="zh-CN" sz="2000" dirty="0" smtClean="0">
                <a:sym typeface="+mn-ea"/>
              </a:rPr>
              <a:t>/</a:t>
            </a:r>
            <a:r>
              <a:rPr lang="zh-CN" altLang="en-US" sz="2000" dirty="0" smtClean="0">
                <a:sym typeface="+mn-ea"/>
              </a:rPr>
              <a:t>换衣服，不出来？</a:t>
            </a:r>
            <a:endParaRPr lang="en-US" altLang="zh-CN" sz="2000" dirty="0" smtClean="0">
              <a:sym typeface="+mn-ea"/>
            </a:endParaRPr>
          </a:p>
          <a:p>
            <a:r>
              <a:rPr lang="zh-CN" altLang="en-US" sz="1800" dirty="0" smtClean="0">
                <a:sym typeface="+mn-ea"/>
              </a:rPr>
              <a:t>正确应对：穿着效果，预选备案；</a:t>
            </a:r>
            <a:endParaRPr lang="en-US" altLang="zh-CN" sz="1800" dirty="0" smtClean="0">
              <a:sym typeface="+mn-ea"/>
            </a:endParaRPr>
          </a:p>
          <a:p>
            <a:pPr marL="342900" indent="-342900">
              <a:buFont typeface="Wingdings" panose="05000000000000000000" pitchFamily="2" charset="2"/>
              <a:buChar char="ü"/>
            </a:pPr>
            <a:r>
              <a:rPr lang="en-US" altLang="zh-CN" sz="1800" b="0" dirty="0" smtClean="0">
                <a:sym typeface="+mn-ea"/>
              </a:rPr>
              <a:t>XX</a:t>
            </a:r>
            <a:r>
              <a:rPr lang="zh-CN" altLang="en-US" sz="1800" b="0" dirty="0" smtClean="0">
                <a:sym typeface="+mn-ea"/>
              </a:rPr>
              <a:t>您好，我在门口，有什么帮您的吗？我们外面有试衣镜，您可以看看上身效果；</a:t>
            </a:r>
            <a:endParaRPr lang="en-US" altLang="zh-CN" sz="1800" b="0" dirty="0" smtClean="0">
              <a:sym typeface="+mn-ea"/>
            </a:endParaRPr>
          </a:p>
          <a:p>
            <a:pPr marL="342900" indent="-342900">
              <a:buFont typeface="Wingdings" panose="05000000000000000000" pitchFamily="2" charset="2"/>
              <a:buChar char="ü"/>
            </a:pPr>
            <a:r>
              <a:rPr lang="en-US" altLang="zh-CN" sz="1800" b="0" dirty="0" smtClean="0">
                <a:sym typeface="+mn-ea"/>
              </a:rPr>
              <a:t>XX</a:t>
            </a:r>
            <a:r>
              <a:rPr lang="zh-CN" altLang="en-US" sz="1800" b="0" dirty="0" smtClean="0">
                <a:sym typeface="+mn-ea"/>
              </a:rPr>
              <a:t>您好，我就在门口，码数有什么不合适的地方吗？有任何问题都可以叫我，我帮你调换；</a:t>
            </a:r>
            <a:endParaRPr lang="en-US" altLang="zh-CN" sz="1800" b="0" dirty="0" smtClean="0">
              <a:sym typeface="+mn-ea"/>
            </a:endParaRPr>
          </a:p>
          <a:p>
            <a:pPr marL="342900" indent="-342900">
              <a:buFont typeface="Wingdings" panose="05000000000000000000" pitchFamily="2" charset="2"/>
              <a:buChar char="ü"/>
            </a:pPr>
            <a:r>
              <a:rPr lang="zh-CN" altLang="en-US" sz="1800" b="0" dirty="0" smtClean="0">
                <a:sym typeface="+mn-ea"/>
              </a:rPr>
              <a:t>（顾客出试衣间）</a:t>
            </a:r>
            <a:r>
              <a:rPr lang="en-US" altLang="zh-CN" sz="1800" b="0" dirty="0" smtClean="0">
                <a:sym typeface="+mn-ea"/>
              </a:rPr>
              <a:t>XX</a:t>
            </a:r>
            <a:r>
              <a:rPr lang="zh-CN" altLang="en-US" sz="1800" b="0" dirty="0" smtClean="0">
                <a:sym typeface="+mn-ea"/>
              </a:rPr>
              <a:t>您好，我们最近到了很多新品，有几款我们看了也很心动，您要不要再看（快速拿取），再次进行搭配推荐并邀请顾客试穿；</a:t>
            </a:r>
            <a:endParaRPr lang="en-US" altLang="zh-CN" sz="1800" b="0" dirty="0" smtClean="0">
              <a:sym typeface="+mn-ea"/>
            </a:endParaRPr>
          </a:p>
        </p:txBody>
      </p:sp>
      <p:sp>
        <p:nvSpPr>
          <p:cNvPr id="19" name="矩形 18"/>
          <p:cNvSpPr/>
          <p:nvPr/>
        </p:nvSpPr>
        <p:spPr>
          <a:xfrm>
            <a:off x="6778404" y="4086026"/>
            <a:ext cx="2954655" cy="461665"/>
          </a:xfrm>
          <a:prstGeom prst="rect">
            <a:avLst/>
          </a:prstGeom>
        </p:spPr>
        <p:txBody>
          <a:bodyPr wrap="non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细心观察，服务如一</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8201" y="1187630"/>
            <a:ext cx="4574721" cy="2738807"/>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P spid="18" grpId="0"/>
      <p:bldP spid="18" grpId="1"/>
      <p:bldP spid="19" grpId="0"/>
      <p:bldP spid="1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10" name="矩形 9"/>
          <p:cNvSpPr/>
          <p:nvPr/>
        </p:nvSpPr>
        <p:spPr>
          <a:xfrm>
            <a:off x="1171575" y="378269"/>
            <a:ext cx="5740674" cy="523220"/>
          </a:xfrm>
          <a:prstGeom prst="rect">
            <a:avLst/>
          </a:prstGeom>
        </p:spPr>
        <p:txBody>
          <a:bodyPr wrap="none">
            <a:spAutoFit/>
          </a:bodyPr>
          <a:lstStyle/>
          <a:p>
            <a:pPr marL="0" lvl="1" defTabSz="1219200">
              <a:defRPr/>
            </a:pPr>
            <a:r>
              <a:rPr lang="zh-CN" altLang="en-US" sz="2800" b="1" dirty="0">
                <a:solidFill>
                  <a:srgbClr val="B96AC8"/>
                </a:solidFill>
                <a:latin typeface="微软雅黑" panose="020B0503020204020204" pitchFamily="34" charset="-122"/>
                <a:ea typeface="微软雅黑" panose="020B0503020204020204" pitchFamily="34" charset="-122"/>
              </a:rPr>
              <a:t>当</a:t>
            </a:r>
            <a:r>
              <a:rPr lang="zh-CN" altLang="en-US" sz="2800" b="1" dirty="0" smtClean="0">
                <a:solidFill>
                  <a:srgbClr val="B96AC8"/>
                </a:solidFill>
                <a:latin typeface="微软雅黑" panose="020B0503020204020204" pitchFamily="34" charset="-122"/>
                <a:ea typeface="微软雅黑" panose="020B0503020204020204" pitchFamily="34" charset="-122"/>
              </a:rPr>
              <a:t>顾客无抗拒</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犹豫时，如何引导？</a:t>
            </a:r>
            <a:endParaRPr lang="zh-CN" altLang="en-US" sz="2800" b="1" dirty="0">
              <a:solidFill>
                <a:srgbClr val="B96AC8"/>
              </a:solidFill>
              <a:latin typeface="微软雅黑" panose="020B0503020204020204" pitchFamily="34" charset="-122"/>
              <a:ea typeface="微软雅黑" panose="020B0503020204020204" pitchFamily="34" charset="-122"/>
            </a:endParaRPr>
          </a:p>
        </p:txBody>
      </p:sp>
      <p:sp>
        <p:nvSpPr>
          <p:cNvPr id="13" name="矩形 12"/>
          <p:cNvSpPr/>
          <p:nvPr/>
        </p:nvSpPr>
        <p:spPr>
          <a:xfrm>
            <a:off x="6781036" y="3948892"/>
            <a:ext cx="4571887" cy="2122423"/>
          </a:xfrm>
          <a:prstGeom prst="rect">
            <a:avLst/>
          </a:prstGeom>
          <a:solidFill>
            <a:srgbClr val="AF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6"/>
          <p:cNvSpPr/>
          <p:nvPr/>
        </p:nvSpPr>
        <p:spPr>
          <a:xfrm>
            <a:off x="6778404" y="4501656"/>
            <a:ext cx="4777294" cy="1569660"/>
          </a:xfrm>
          <a:prstGeom prst="rect">
            <a:avLst/>
          </a:prstGeom>
        </p:spPr>
        <p:txBody>
          <a:bodyPr wrap="square">
            <a:spAutoFit/>
          </a:bodyPr>
          <a:lstStyle/>
          <a:p>
            <a:pPr marL="171450" indent="-171450">
              <a:lnSpc>
                <a:spcPct val="150000"/>
              </a:lnSpc>
              <a:buFont typeface="Wingdings" panose="05000000000000000000" pitchFamily="2" charset="2"/>
              <a:buChar char="n"/>
            </a:pPr>
            <a:r>
              <a:rPr lang="zh-CN" altLang="en-US" sz="1600" dirty="0" smtClean="0">
                <a:solidFill>
                  <a:schemeClr val="bg1"/>
                </a:solidFill>
                <a:latin typeface="微软雅黑" panose="020B0503020204020204" pitchFamily="34" charset="-122"/>
                <a:ea typeface="微软雅黑" panose="020B0503020204020204" pitchFamily="34" charset="-122"/>
              </a:rPr>
              <a:t>有反应，但不是立即回应就这套产品最合适，要体现搭配的审美，以及站顾客角度了解不满意的方面再进行互动；</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600" dirty="0" smtClean="0">
                <a:solidFill>
                  <a:schemeClr val="bg1"/>
                </a:solidFill>
                <a:latin typeface="微软雅黑" panose="020B0503020204020204" pitchFamily="34" charset="-122"/>
                <a:ea typeface="微软雅黑" panose="020B0503020204020204" pitchFamily="34" charset="-122"/>
              </a:rPr>
              <a:t>有对比，某件商品不合适立即调整；</a:t>
            </a:r>
            <a:endParaRPr lang="en-US" altLang="zh-CN" sz="1600" dirty="0" smtClean="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a:xfrm>
            <a:off x="6778404" y="4086026"/>
            <a:ext cx="3262432" cy="461665"/>
          </a:xfrm>
          <a:prstGeom prst="rect">
            <a:avLst/>
          </a:prstGeom>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真诚交流、提问、互动</a:t>
            </a:r>
          </a:p>
        </p:txBody>
      </p:sp>
      <p:grpSp>
        <p:nvGrpSpPr>
          <p:cNvPr id="16" name="iśļïdê"/>
          <p:cNvGrpSpPr/>
          <p:nvPr/>
        </p:nvGrpSpPr>
        <p:grpSpPr>
          <a:xfrm>
            <a:off x="646696" y="1133980"/>
            <a:ext cx="5791578" cy="5083939"/>
            <a:chOff x="8165110" y="1722552"/>
            <a:chExt cx="3355604" cy="3097798"/>
          </a:xfrm>
          <a:solidFill>
            <a:schemeClr val="bg1"/>
          </a:solidFill>
        </p:grpSpPr>
        <p:sp>
          <p:nvSpPr>
            <p:cNvPr id="17" name="îṧ1ïďe"/>
            <p:cNvSpPr/>
            <p:nvPr/>
          </p:nvSpPr>
          <p:spPr>
            <a:xfrm>
              <a:off x="8165110" y="1722552"/>
              <a:ext cx="3355604" cy="3097798"/>
            </a:xfrm>
            <a:prstGeom prst="roundRect">
              <a:avLst>
                <a:gd name="adj" fmla="val 10200"/>
              </a:avLst>
            </a:prstGeom>
            <a:grpFill/>
            <a:ln w="254000">
              <a:gradFill>
                <a:gsLst>
                  <a:gs pos="0">
                    <a:schemeClr val="bg1"/>
                  </a:gs>
                  <a:gs pos="100000">
                    <a:schemeClr val="bg1">
                      <a:lumMod val="75000"/>
                    </a:schemeClr>
                  </a:gs>
                </a:gsLst>
                <a:lin ang="0" scaled="0"/>
              </a:gra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íṧḷîḋe"/>
            <p:cNvSpPr/>
            <p:nvPr/>
          </p:nvSpPr>
          <p:spPr bwMode="auto">
            <a:xfrm rot="10800000">
              <a:off x="10836852" y="4001732"/>
              <a:ext cx="378459" cy="621753"/>
            </a:xfrm>
            <a:custGeom>
              <a:avLst/>
              <a:gdLst>
                <a:gd name="T0" fmla="*/ 133 w 223"/>
                <a:gd name="T1" fmla="*/ 145 h 366"/>
                <a:gd name="T2" fmla="*/ 169 w 223"/>
                <a:gd name="T3" fmla="*/ 66 h 366"/>
                <a:gd name="T4" fmla="*/ 149 w 223"/>
                <a:gd name="T5" fmla="*/ 9 h 366"/>
                <a:gd name="T6" fmla="*/ 92 w 223"/>
                <a:gd name="T7" fmla="*/ 30 h 366"/>
                <a:gd name="T8" fmla="*/ 14 w 223"/>
                <a:gd name="T9" fmla="*/ 201 h 366"/>
                <a:gd name="T10" fmla="*/ 8 w 223"/>
                <a:gd name="T11" fmla="*/ 215 h 366"/>
                <a:gd name="T12" fmla="*/ 7 w 223"/>
                <a:gd name="T13" fmla="*/ 215 h 366"/>
                <a:gd name="T14" fmla="*/ 4 w 223"/>
                <a:gd name="T15" fmla="*/ 224 h 366"/>
                <a:gd name="T16" fmla="*/ 0 w 223"/>
                <a:gd name="T17" fmla="*/ 255 h 366"/>
                <a:gd name="T18" fmla="*/ 112 w 223"/>
                <a:gd name="T19" fmla="*/ 366 h 366"/>
                <a:gd name="T20" fmla="*/ 223 w 223"/>
                <a:gd name="T21" fmla="*/ 255 h 366"/>
                <a:gd name="T22" fmla="*/ 133 w 223"/>
                <a:gd name="T23" fmla="*/ 14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3" h="366">
                  <a:moveTo>
                    <a:pt x="133" y="145"/>
                  </a:moveTo>
                  <a:cubicBezTo>
                    <a:pt x="169" y="66"/>
                    <a:pt x="169" y="66"/>
                    <a:pt x="169" y="66"/>
                  </a:cubicBezTo>
                  <a:cubicBezTo>
                    <a:pt x="179" y="44"/>
                    <a:pt x="170" y="19"/>
                    <a:pt x="149" y="9"/>
                  </a:cubicBezTo>
                  <a:cubicBezTo>
                    <a:pt x="127" y="0"/>
                    <a:pt x="102" y="9"/>
                    <a:pt x="92" y="30"/>
                  </a:cubicBezTo>
                  <a:cubicBezTo>
                    <a:pt x="14" y="201"/>
                    <a:pt x="14" y="201"/>
                    <a:pt x="14" y="201"/>
                  </a:cubicBezTo>
                  <a:cubicBezTo>
                    <a:pt x="11" y="206"/>
                    <a:pt x="9" y="210"/>
                    <a:pt x="8" y="215"/>
                  </a:cubicBezTo>
                  <a:cubicBezTo>
                    <a:pt x="7" y="215"/>
                    <a:pt x="7" y="215"/>
                    <a:pt x="7" y="215"/>
                  </a:cubicBezTo>
                  <a:cubicBezTo>
                    <a:pt x="6" y="218"/>
                    <a:pt x="5" y="221"/>
                    <a:pt x="4" y="224"/>
                  </a:cubicBezTo>
                  <a:cubicBezTo>
                    <a:pt x="2" y="234"/>
                    <a:pt x="0" y="244"/>
                    <a:pt x="0" y="255"/>
                  </a:cubicBezTo>
                  <a:cubicBezTo>
                    <a:pt x="0" y="316"/>
                    <a:pt x="50" y="366"/>
                    <a:pt x="112" y="366"/>
                  </a:cubicBezTo>
                  <a:cubicBezTo>
                    <a:pt x="173" y="366"/>
                    <a:pt x="223" y="316"/>
                    <a:pt x="223" y="255"/>
                  </a:cubicBezTo>
                  <a:cubicBezTo>
                    <a:pt x="223" y="200"/>
                    <a:pt x="184" y="155"/>
                    <a:pt x="133"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íṧlïḍè"/>
            <p:cNvSpPr/>
            <p:nvPr/>
          </p:nvSpPr>
          <p:spPr bwMode="auto">
            <a:xfrm rot="10800000">
              <a:off x="10384853" y="4003155"/>
              <a:ext cx="378459" cy="621753"/>
            </a:xfrm>
            <a:custGeom>
              <a:avLst/>
              <a:gdLst>
                <a:gd name="T0" fmla="*/ 133 w 223"/>
                <a:gd name="T1" fmla="*/ 145 h 366"/>
                <a:gd name="T2" fmla="*/ 169 w 223"/>
                <a:gd name="T3" fmla="*/ 66 h 366"/>
                <a:gd name="T4" fmla="*/ 148 w 223"/>
                <a:gd name="T5" fmla="*/ 9 h 366"/>
                <a:gd name="T6" fmla="*/ 92 w 223"/>
                <a:gd name="T7" fmla="*/ 30 h 366"/>
                <a:gd name="T8" fmla="*/ 14 w 223"/>
                <a:gd name="T9" fmla="*/ 201 h 366"/>
                <a:gd name="T10" fmla="*/ 7 w 223"/>
                <a:gd name="T11" fmla="*/ 215 h 366"/>
                <a:gd name="T12" fmla="*/ 7 w 223"/>
                <a:gd name="T13" fmla="*/ 215 h 366"/>
                <a:gd name="T14" fmla="*/ 4 w 223"/>
                <a:gd name="T15" fmla="*/ 224 h 366"/>
                <a:gd name="T16" fmla="*/ 0 w 223"/>
                <a:gd name="T17" fmla="*/ 255 h 366"/>
                <a:gd name="T18" fmla="*/ 112 w 223"/>
                <a:gd name="T19" fmla="*/ 366 h 366"/>
                <a:gd name="T20" fmla="*/ 223 w 223"/>
                <a:gd name="T21" fmla="*/ 255 h 366"/>
                <a:gd name="T22" fmla="*/ 133 w 223"/>
                <a:gd name="T23" fmla="*/ 14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3" h="366">
                  <a:moveTo>
                    <a:pt x="133" y="145"/>
                  </a:moveTo>
                  <a:cubicBezTo>
                    <a:pt x="169" y="66"/>
                    <a:pt x="169" y="66"/>
                    <a:pt x="169" y="66"/>
                  </a:cubicBezTo>
                  <a:cubicBezTo>
                    <a:pt x="179" y="44"/>
                    <a:pt x="170" y="19"/>
                    <a:pt x="148" y="9"/>
                  </a:cubicBezTo>
                  <a:cubicBezTo>
                    <a:pt x="127" y="0"/>
                    <a:pt x="102" y="9"/>
                    <a:pt x="92" y="30"/>
                  </a:cubicBezTo>
                  <a:cubicBezTo>
                    <a:pt x="14" y="201"/>
                    <a:pt x="14" y="201"/>
                    <a:pt x="14" y="201"/>
                  </a:cubicBezTo>
                  <a:cubicBezTo>
                    <a:pt x="11" y="206"/>
                    <a:pt x="9" y="210"/>
                    <a:pt x="7" y="215"/>
                  </a:cubicBezTo>
                  <a:cubicBezTo>
                    <a:pt x="7" y="215"/>
                    <a:pt x="7" y="215"/>
                    <a:pt x="7" y="215"/>
                  </a:cubicBezTo>
                  <a:cubicBezTo>
                    <a:pt x="6" y="218"/>
                    <a:pt x="5" y="221"/>
                    <a:pt x="4" y="224"/>
                  </a:cubicBezTo>
                  <a:cubicBezTo>
                    <a:pt x="1" y="234"/>
                    <a:pt x="0" y="244"/>
                    <a:pt x="0" y="255"/>
                  </a:cubicBezTo>
                  <a:cubicBezTo>
                    <a:pt x="0" y="316"/>
                    <a:pt x="50" y="366"/>
                    <a:pt x="112" y="366"/>
                  </a:cubicBezTo>
                  <a:cubicBezTo>
                    <a:pt x="173" y="366"/>
                    <a:pt x="223" y="316"/>
                    <a:pt x="223" y="255"/>
                  </a:cubicBezTo>
                  <a:cubicBezTo>
                    <a:pt x="223" y="200"/>
                    <a:pt x="184" y="155"/>
                    <a:pt x="133"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文本框 20"/>
          <p:cNvSpPr txBox="1"/>
          <p:nvPr/>
        </p:nvSpPr>
        <p:spPr>
          <a:xfrm>
            <a:off x="1171575" y="1529207"/>
            <a:ext cx="5138020" cy="4293483"/>
          </a:xfrm>
          <a:prstGeom prst="rect">
            <a:avLst/>
          </a:prstGeom>
          <a:noFill/>
        </p:spPr>
        <p:txBody>
          <a:bodyPr wrap="square" rtlCol="0">
            <a:spAutoFit/>
          </a:bodyPr>
          <a:lstStyle>
            <a:defPPr>
              <a:defRPr lang="zh-CN"/>
            </a:defPPr>
            <a:lvl1pPr>
              <a:lnSpc>
                <a:spcPct val="150000"/>
              </a:lnSpc>
              <a:defRPr sz="1600" b="1">
                <a:solidFill>
                  <a:srgbClr val="BB6BC6"/>
                </a:solidFill>
                <a:latin typeface="微软雅黑" panose="020B0503020204020204" pitchFamily="34" charset="-122"/>
                <a:ea typeface="微软雅黑" panose="020B0503020204020204" pitchFamily="34" charset="-122"/>
              </a:defRPr>
            </a:lvl1pPr>
          </a:lstStyle>
          <a:p>
            <a:r>
              <a:rPr lang="zh-CN" altLang="en-US" sz="2000" dirty="0" smtClean="0">
                <a:sym typeface="+mn-ea"/>
              </a:rPr>
              <a:t>（例）我觉得这款式和颜色不大适合我？</a:t>
            </a:r>
            <a:endParaRPr lang="en-US" altLang="zh-CN" sz="2000" dirty="0" smtClean="0">
              <a:sym typeface="+mn-ea"/>
            </a:endParaRPr>
          </a:p>
          <a:p>
            <a:r>
              <a:rPr lang="zh-CN" altLang="en-US" sz="1800" dirty="0" smtClean="0">
                <a:sym typeface="+mn-ea"/>
              </a:rPr>
              <a:t>正确应对：专属顾问的专业知识和引导性</a:t>
            </a:r>
            <a:r>
              <a:rPr lang="zh-CN" altLang="en-US" sz="1800" b="0" dirty="0" smtClean="0">
                <a:sym typeface="+mn-ea"/>
              </a:rPr>
              <a:t>；</a:t>
            </a:r>
            <a:endParaRPr lang="en-US" altLang="zh-CN" sz="1800" b="0" dirty="0" smtClean="0">
              <a:sym typeface="+mn-ea"/>
            </a:endParaRPr>
          </a:p>
          <a:p>
            <a:pPr marL="342900" indent="-342900">
              <a:buFont typeface="Wingdings" panose="05000000000000000000" pitchFamily="2" charset="2"/>
              <a:buChar char="ü"/>
            </a:pPr>
            <a:r>
              <a:rPr lang="en-US" altLang="zh-CN" sz="1800" b="0" dirty="0" smtClean="0">
                <a:sym typeface="+mn-ea"/>
              </a:rPr>
              <a:t>XX</a:t>
            </a:r>
            <a:r>
              <a:rPr lang="zh-CN" altLang="en-US" sz="1800" b="0" dirty="0" smtClean="0">
                <a:sym typeface="+mn-ea"/>
              </a:rPr>
              <a:t>您好，您刚穿着起来，我就留意到其实这款衣服无论从您的肤色、气质、体型来看，都适合您的；</a:t>
            </a:r>
            <a:endParaRPr lang="en-US" altLang="zh-CN" sz="1800" b="0" dirty="0">
              <a:sym typeface="+mn-ea"/>
            </a:endParaRPr>
          </a:p>
          <a:p>
            <a:pPr marL="342900" indent="-342900">
              <a:buFont typeface="Wingdings" panose="05000000000000000000" pitchFamily="2" charset="2"/>
              <a:buChar char="ü"/>
            </a:pPr>
            <a:r>
              <a:rPr lang="en-US" altLang="zh-CN" sz="1800" b="0" dirty="0">
                <a:sym typeface="+mn-ea"/>
              </a:rPr>
              <a:t>XX</a:t>
            </a:r>
            <a:r>
              <a:rPr lang="zh-CN" altLang="en-US" sz="1800" b="0" dirty="0" smtClean="0">
                <a:sym typeface="+mn-ea"/>
              </a:rPr>
              <a:t>您好，您穿的这套整体款式简单，百搭，看起来精气神还是比较好的，您觉得了？</a:t>
            </a:r>
            <a:endParaRPr lang="en-US" altLang="zh-CN" sz="1800" b="0" dirty="0">
              <a:sym typeface="+mn-ea"/>
            </a:endParaRPr>
          </a:p>
          <a:p>
            <a:pPr marL="342900" indent="-342900">
              <a:buFont typeface="Wingdings" panose="05000000000000000000" pitchFamily="2" charset="2"/>
              <a:buChar char="ü"/>
            </a:pPr>
            <a:r>
              <a:rPr lang="en-US" altLang="zh-CN" sz="1800" b="0" dirty="0">
                <a:sym typeface="+mn-ea"/>
              </a:rPr>
              <a:t>XX</a:t>
            </a:r>
            <a:r>
              <a:rPr lang="zh-CN" altLang="en-US" sz="1800" b="0" dirty="0" smtClean="0">
                <a:sym typeface="+mn-ea"/>
              </a:rPr>
              <a:t>您好，我明白您的意思，我这边还准备了另外一款，您也可以试看看？</a:t>
            </a:r>
            <a:endParaRPr lang="en-US" altLang="zh-CN" sz="1800" b="0" dirty="0">
              <a:sym typeface="+mn-ea"/>
            </a:endParaRPr>
          </a:p>
          <a:p>
            <a:pPr marL="342900" indent="-342900">
              <a:buFont typeface="Wingdings" panose="05000000000000000000" pitchFamily="2" charset="2"/>
              <a:buChar char="ü"/>
            </a:pPr>
            <a:r>
              <a:rPr lang="en-US" altLang="zh-CN" sz="1800" b="0" dirty="0">
                <a:sym typeface="+mn-ea"/>
              </a:rPr>
              <a:t>XX</a:t>
            </a:r>
            <a:r>
              <a:rPr lang="zh-CN" altLang="en-US" sz="1800" b="0" dirty="0" smtClean="0">
                <a:sym typeface="+mn-ea"/>
              </a:rPr>
              <a:t>您好，我觉得其实还是</a:t>
            </a:r>
            <a:r>
              <a:rPr lang="en-US" altLang="zh-CN" sz="1800" b="0" dirty="0" smtClean="0">
                <a:sym typeface="+mn-ea"/>
              </a:rPr>
              <a:t>XX</a:t>
            </a:r>
            <a:r>
              <a:rPr lang="zh-CN" altLang="en-US" sz="1800" b="0" dirty="0" smtClean="0">
                <a:sym typeface="+mn-ea"/>
              </a:rPr>
              <a:t>颜色比较适合您；</a:t>
            </a:r>
            <a:endParaRPr lang="en-US" altLang="zh-CN" sz="1800" b="0" dirty="0" smtClean="0">
              <a:sym typeface="+mn-ea"/>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8404" y="1250152"/>
            <a:ext cx="4574519" cy="2624409"/>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14" grpId="1"/>
      <p:bldP spid="15" grpId="0"/>
      <p:bldP spid="15" grpId="1"/>
      <p:bldP spid="21" grpId="0"/>
      <p:bldP spid="21"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23" name="矩形 22"/>
          <p:cNvSpPr/>
          <p:nvPr/>
        </p:nvSpPr>
        <p:spPr>
          <a:xfrm>
            <a:off x="1171575" y="376641"/>
            <a:ext cx="5740674" cy="523220"/>
          </a:xfrm>
          <a:prstGeom prst="rect">
            <a:avLst/>
          </a:prstGeom>
        </p:spPr>
        <p:txBody>
          <a:bodyPr wrap="none">
            <a:spAutoFit/>
          </a:bodyPr>
          <a:lstStyle/>
          <a:p>
            <a:pPr marL="0" lvl="1" defTabSz="1219200">
              <a:defRPr/>
            </a:pPr>
            <a:r>
              <a:rPr lang="zh-CN" altLang="en-US" sz="2800" b="1" dirty="0" smtClean="0">
                <a:solidFill>
                  <a:srgbClr val="B96AC8"/>
                </a:solidFill>
                <a:latin typeface="微软雅黑" panose="020B0503020204020204" pitchFamily="34" charset="-122"/>
                <a:ea typeface="微软雅黑" panose="020B0503020204020204" pitchFamily="34" charset="-122"/>
              </a:rPr>
              <a:t>当顾客</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友人不喜欢时，如何化解？</a:t>
            </a:r>
            <a:endParaRPr lang="zh-CN" altLang="en-US" sz="2800" b="1" dirty="0">
              <a:solidFill>
                <a:srgbClr val="B96AC8"/>
              </a:solidFill>
              <a:latin typeface="微软雅黑" panose="020B0503020204020204" pitchFamily="34" charset="-122"/>
              <a:ea typeface="微软雅黑" panose="020B0503020204020204" pitchFamily="34" charset="-122"/>
            </a:endParaRPr>
          </a:p>
        </p:txBody>
      </p:sp>
      <p:sp>
        <p:nvSpPr>
          <p:cNvPr id="10" name="矩形 9"/>
          <p:cNvSpPr/>
          <p:nvPr/>
        </p:nvSpPr>
        <p:spPr>
          <a:xfrm>
            <a:off x="6746727" y="3916603"/>
            <a:ext cx="4571887" cy="2122423"/>
          </a:xfrm>
          <a:prstGeom prst="rect">
            <a:avLst/>
          </a:prstGeom>
          <a:solidFill>
            <a:srgbClr val="AF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6"/>
          <p:cNvSpPr/>
          <p:nvPr/>
        </p:nvSpPr>
        <p:spPr>
          <a:xfrm>
            <a:off x="6744095" y="4469367"/>
            <a:ext cx="4777294" cy="1569660"/>
          </a:xfrm>
          <a:prstGeom prst="rect">
            <a:avLst/>
          </a:prstGeom>
        </p:spPr>
        <p:txBody>
          <a:bodyPr wrap="square">
            <a:spAutoFit/>
          </a:bodyPr>
          <a:lstStyle/>
          <a:p>
            <a:pPr marL="171450" indent="-171450">
              <a:lnSpc>
                <a:spcPct val="150000"/>
              </a:lnSpc>
              <a:buFont typeface="Wingdings" panose="05000000000000000000" pitchFamily="2" charset="2"/>
              <a:buChar char="n"/>
            </a:pPr>
            <a:r>
              <a:rPr lang="zh-CN" altLang="en-US" sz="1600" dirty="0" smtClean="0">
                <a:solidFill>
                  <a:schemeClr val="bg1"/>
                </a:solidFill>
                <a:latin typeface="微软雅黑" panose="020B0503020204020204" pitchFamily="34" charset="-122"/>
                <a:ea typeface="微软雅黑" panose="020B0503020204020204" pitchFamily="34" charset="-122"/>
              </a:rPr>
              <a:t>观察友人反应，提高友人存在感，联动友人搭配推荐，促进成交；</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600" dirty="0" smtClean="0">
                <a:solidFill>
                  <a:schemeClr val="bg1"/>
                </a:solidFill>
                <a:latin typeface="微软雅黑" panose="020B0503020204020204" pitchFamily="34" charset="-122"/>
                <a:ea typeface="微软雅黑" panose="020B0503020204020204" pitchFamily="34" charset="-122"/>
              </a:rPr>
              <a:t>观察顾客反应，询问倾听顾客想法，提议换装意见；</a:t>
            </a:r>
            <a:endParaRPr lang="en-US" altLang="zh-CN" sz="1600" dirty="0" smtClean="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6744095" y="4053737"/>
            <a:ext cx="3262432" cy="461665"/>
          </a:xfrm>
          <a:prstGeom prst="rect">
            <a:avLst/>
          </a:prstGeom>
        </p:spPr>
        <p:txBody>
          <a:bodyPr wrap="non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找寻“队友”组合出击</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13" name="iśļïdê"/>
          <p:cNvGrpSpPr/>
          <p:nvPr/>
        </p:nvGrpSpPr>
        <p:grpSpPr>
          <a:xfrm>
            <a:off x="646696" y="1133980"/>
            <a:ext cx="5791578" cy="5083939"/>
            <a:chOff x="8165110" y="1722552"/>
            <a:chExt cx="3355604" cy="3097798"/>
          </a:xfrm>
          <a:solidFill>
            <a:schemeClr val="bg1"/>
          </a:solidFill>
        </p:grpSpPr>
        <p:sp>
          <p:nvSpPr>
            <p:cNvPr id="14" name="îṧ1ïďe"/>
            <p:cNvSpPr/>
            <p:nvPr/>
          </p:nvSpPr>
          <p:spPr>
            <a:xfrm>
              <a:off x="8165110" y="1722552"/>
              <a:ext cx="3355604" cy="3097798"/>
            </a:xfrm>
            <a:prstGeom prst="roundRect">
              <a:avLst>
                <a:gd name="adj" fmla="val 10200"/>
              </a:avLst>
            </a:prstGeom>
            <a:grpFill/>
            <a:ln w="254000">
              <a:gradFill>
                <a:gsLst>
                  <a:gs pos="0">
                    <a:schemeClr val="bg1"/>
                  </a:gs>
                  <a:gs pos="100000">
                    <a:schemeClr val="bg1">
                      <a:lumMod val="75000"/>
                    </a:schemeClr>
                  </a:gs>
                </a:gsLst>
                <a:lin ang="0" scaled="0"/>
              </a:gra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íṧḷîḋe"/>
            <p:cNvSpPr/>
            <p:nvPr/>
          </p:nvSpPr>
          <p:spPr bwMode="auto">
            <a:xfrm rot="10800000">
              <a:off x="10836852" y="4001732"/>
              <a:ext cx="378459" cy="621753"/>
            </a:xfrm>
            <a:custGeom>
              <a:avLst/>
              <a:gdLst>
                <a:gd name="T0" fmla="*/ 133 w 223"/>
                <a:gd name="T1" fmla="*/ 145 h 366"/>
                <a:gd name="T2" fmla="*/ 169 w 223"/>
                <a:gd name="T3" fmla="*/ 66 h 366"/>
                <a:gd name="T4" fmla="*/ 149 w 223"/>
                <a:gd name="T5" fmla="*/ 9 h 366"/>
                <a:gd name="T6" fmla="*/ 92 w 223"/>
                <a:gd name="T7" fmla="*/ 30 h 366"/>
                <a:gd name="T8" fmla="*/ 14 w 223"/>
                <a:gd name="T9" fmla="*/ 201 h 366"/>
                <a:gd name="T10" fmla="*/ 8 w 223"/>
                <a:gd name="T11" fmla="*/ 215 h 366"/>
                <a:gd name="T12" fmla="*/ 7 w 223"/>
                <a:gd name="T13" fmla="*/ 215 h 366"/>
                <a:gd name="T14" fmla="*/ 4 w 223"/>
                <a:gd name="T15" fmla="*/ 224 h 366"/>
                <a:gd name="T16" fmla="*/ 0 w 223"/>
                <a:gd name="T17" fmla="*/ 255 h 366"/>
                <a:gd name="T18" fmla="*/ 112 w 223"/>
                <a:gd name="T19" fmla="*/ 366 h 366"/>
                <a:gd name="T20" fmla="*/ 223 w 223"/>
                <a:gd name="T21" fmla="*/ 255 h 366"/>
                <a:gd name="T22" fmla="*/ 133 w 223"/>
                <a:gd name="T23" fmla="*/ 14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3" h="366">
                  <a:moveTo>
                    <a:pt x="133" y="145"/>
                  </a:moveTo>
                  <a:cubicBezTo>
                    <a:pt x="169" y="66"/>
                    <a:pt x="169" y="66"/>
                    <a:pt x="169" y="66"/>
                  </a:cubicBezTo>
                  <a:cubicBezTo>
                    <a:pt x="179" y="44"/>
                    <a:pt x="170" y="19"/>
                    <a:pt x="149" y="9"/>
                  </a:cubicBezTo>
                  <a:cubicBezTo>
                    <a:pt x="127" y="0"/>
                    <a:pt x="102" y="9"/>
                    <a:pt x="92" y="30"/>
                  </a:cubicBezTo>
                  <a:cubicBezTo>
                    <a:pt x="14" y="201"/>
                    <a:pt x="14" y="201"/>
                    <a:pt x="14" y="201"/>
                  </a:cubicBezTo>
                  <a:cubicBezTo>
                    <a:pt x="11" y="206"/>
                    <a:pt x="9" y="210"/>
                    <a:pt x="8" y="215"/>
                  </a:cubicBezTo>
                  <a:cubicBezTo>
                    <a:pt x="7" y="215"/>
                    <a:pt x="7" y="215"/>
                    <a:pt x="7" y="215"/>
                  </a:cubicBezTo>
                  <a:cubicBezTo>
                    <a:pt x="6" y="218"/>
                    <a:pt x="5" y="221"/>
                    <a:pt x="4" y="224"/>
                  </a:cubicBezTo>
                  <a:cubicBezTo>
                    <a:pt x="2" y="234"/>
                    <a:pt x="0" y="244"/>
                    <a:pt x="0" y="255"/>
                  </a:cubicBezTo>
                  <a:cubicBezTo>
                    <a:pt x="0" y="316"/>
                    <a:pt x="50" y="366"/>
                    <a:pt x="112" y="366"/>
                  </a:cubicBezTo>
                  <a:cubicBezTo>
                    <a:pt x="173" y="366"/>
                    <a:pt x="223" y="316"/>
                    <a:pt x="223" y="255"/>
                  </a:cubicBezTo>
                  <a:cubicBezTo>
                    <a:pt x="223" y="200"/>
                    <a:pt x="184" y="155"/>
                    <a:pt x="133"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íṧlïḍè"/>
            <p:cNvSpPr/>
            <p:nvPr/>
          </p:nvSpPr>
          <p:spPr bwMode="auto">
            <a:xfrm rot="10800000">
              <a:off x="10384853" y="4003155"/>
              <a:ext cx="378459" cy="621753"/>
            </a:xfrm>
            <a:custGeom>
              <a:avLst/>
              <a:gdLst>
                <a:gd name="T0" fmla="*/ 133 w 223"/>
                <a:gd name="T1" fmla="*/ 145 h 366"/>
                <a:gd name="T2" fmla="*/ 169 w 223"/>
                <a:gd name="T3" fmla="*/ 66 h 366"/>
                <a:gd name="T4" fmla="*/ 148 w 223"/>
                <a:gd name="T5" fmla="*/ 9 h 366"/>
                <a:gd name="T6" fmla="*/ 92 w 223"/>
                <a:gd name="T7" fmla="*/ 30 h 366"/>
                <a:gd name="T8" fmla="*/ 14 w 223"/>
                <a:gd name="T9" fmla="*/ 201 h 366"/>
                <a:gd name="T10" fmla="*/ 7 w 223"/>
                <a:gd name="T11" fmla="*/ 215 h 366"/>
                <a:gd name="T12" fmla="*/ 7 w 223"/>
                <a:gd name="T13" fmla="*/ 215 h 366"/>
                <a:gd name="T14" fmla="*/ 4 w 223"/>
                <a:gd name="T15" fmla="*/ 224 h 366"/>
                <a:gd name="T16" fmla="*/ 0 w 223"/>
                <a:gd name="T17" fmla="*/ 255 h 366"/>
                <a:gd name="T18" fmla="*/ 112 w 223"/>
                <a:gd name="T19" fmla="*/ 366 h 366"/>
                <a:gd name="T20" fmla="*/ 223 w 223"/>
                <a:gd name="T21" fmla="*/ 255 h 366"/>
                <a:gd name="T22" fmla="*/ 133 w 223"/>
                <a:gd name="T23" fmla="*/ 14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3" h="366">
                  <a:moveTo>
                    <a:pt x="133" y="145"/>
                  </a:moveTo>
                  <a:cubicBezTo>
                    <a:pt x="169" y="66"/>
                    <a:pt x="169" y="66"/>
                    <a:pt x="169" y="66"/>
                  </a:cubicBezTo>
                  <a:cubicBezTo>
                    <a:pt x="179" y="44"/>
                    <a:pt x="170" y="19"/>
                    <a:pt x="148" y="9"/>
                  </a:cubicBezTo>
                  <a:cubicBezTo>
                    <a:pt x="127" y="0"/>
                    <a:pt x="102" y="9"/>
                    <a:pt x="92" y="30"/>
                  </a:cubicBezTo>
                  <a:cubicBezTo>
                    <a:pt x="14" y="201"/>
                    <a:pt x="14" y="201"/>
                    <a:pt x="14" y="201"/>
                  </a:cubicBezTo>
                  <a:cubicBezTo>
                    <a:pt x="11" y="206"/>
                    <a:pt x="9" y="210"/>
                    <a:pt x="7" y="215"/>
                  </a:cubicBezTo>
                  <a:cubicBezTo>
                    <a:pt x="7" y="215"/>
                    <a:pt x="7" y="215"/>
                    <a:pt x="7" y="215"/>
                  </a:cubicBezTo>
                  <a:cubicBezTo>
                    <a:pt x="6" y="218"/>
                    <a:pt x="5" y="221"/>
                    <a:pt x="4" y="224"/>
                  </a:cubicBezTo>
                  <a:cubicBezTo>
                    <a:pt x="1" y="234"/>
                    <a:pt x="0" y="244"/>
                    <a:pt x="0" y="255"/>
                  </a:cubicBezTo>
                  <a:cubicBezTo>
                    <a:pt x="0" y="316"/>
                    <a:pt x="50" y="366"/>
                    <a:pt x="112" y="366"/>
                  </a:cubicBezTo>
                  <a:cubicBezTo>
                    <a:pt x="173" y="366"/>
                    <a:pt x="223" y="316"/>
                    <a:pt x="223" y="255"/>
                  </a:cubicBezTo>
                  <a:cubicBezTo>
                    <a:pt x="223" y="200"/>
                    <a:pt x="184" y="155"/>
                    <a:pt x="133"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7" name="文本框 16"/>
          <p:cNvSpPr txBox="1"/>
          <p:nvPr/>
        </p:nvSpPr>
        <p:spPr>
          <a:xfrm>
            <a:off x="1171575" y="1362334"/>
            <a:ext cx="5138020" cy="4708981"/>
          </a:xfrm>
          <a:prstGeom prst="rect">
            <a:avLst/>
          </a:prstGeom>
          <a:noFill/>
        </p:spPr>
        <p:txBody>
          <a:bodyPr wrap="square" rtlCol="0">
            <a:spAutoFit/>
          </a:bodyPr>
          <a:lstStyle>
            <a:defPPr>
              <a:defRPr lang="zh-CN"/>
            </a:defPPr>
            <a:lvl1pPr>
              <a:lnSpc>
                <a:spcPct val="150000"/>
              </a:lnSpc>
              <a:defRPr sz="1600" b="1">
                <a:solidFill>
                  <a:srgbClr val="BB6BC6"/>
                </a:solidFill>
                <a:latin typeface="微软雅黑" panose="020B0503020204020204" pitchFamily="34" charset="-122"/>
                <a:ea typeface="微软雅黑" panose="020B0503020204020204" pitchFamily="34" charset="-122"/>
              </a:defRPr>
            </a:lvl1pPr>
          </a:lstStyle>
          <a:p>
            <a:r>
              <a:rPr lang="zh-CN" altLang="en-US" sz="2000" dirty="0" smtClean="0">
                <a:sym typeface="+mn-ea"/>
              </a:rPr>
              <a:t>（例）顾客</a:t>
            </a:r>
            <a:r>
              <a:rPr lang="en-US" altLang="zh-CN" sz="2000" dirty="0" smtClean="0">
                <a:sym typeface="+mn-ea"/>
              </a:rPr>
              <a:t>/</a:t>
            </a:r>
            <a:r>
              <a:rPr lang="zh-CN" altLang="en-US" sz="2000" dirty="0" smtClean="0">
                <a:sym typeface="+mn-ea"/>
              </a:rPr>
              <a:t>友人觉得一般般时？</a:t>
            </a:r>
            <a:endParaRPr lang="en-US" altLang="zh-CN" sz="2000" dirty="0" smtClean="0">
              <a:sym typeface="+mn-ea"/>
            </a:endParaRPr>
          </a:p>
          <a:p>
            <a:r>
              <a:rPr lang="zh-CN" altLang="en-US" sz="1800" dirty="0" smtClean="0">
                <a:sym typeface="+mn-ea"/>
              </a:rPr>
              <a:t>正确应对：询问意向，巧妙回应</a:t>
            </a:r>
            <a:r>
              <a:rPr lang="zh-CN" altLang="en-US" sz="1800" b="0" dirty="0" smtClean="0">
                <a:sym typeface="+mn-ea"/>
              </a:rPr>
              <a:t>；</a:t>
            </a:r>
            <a:endParaRPr lang="en-US" altLang="zh-CN" sz="1800" b="0" dirty="0" smtClean="0">
              <a:sym typeface="+mn-ea"/>
            </a:endParaRPr>
          </a:p>
          <a:p>
            <a:pPr marL="342900" indent="-342900">
              <a:buFont typeface="Wingdings" panose="05000000000000000000" pitchFamily="2" charset="2"/>
              <a:buChar char="ü"/>
            </a:pPr>
            <a:r>
              <a:rPr lang="en-US" altLang="zh-CN" sz="1800" b="0" dirty="0" smtClean="0">
                <a:sym typeface="+mn-ea"/>
              </a:rPr>
              <a:t>XX</a:t>
            </a:r>
            <a:r>
              <a:rPr lang="zh-CN" altLang="en-US" sz="1800" b="0" dirty="0" smtClean="0">
                <a:sym typeface="+mn-ea"/>
              </a:rPr>
              <a:t>您好，这款搭配您觉得哪里不大合适，我这边再给您搭配其它款试试，您的体型、肤色、气质其实很好搭配，您要不要换个风格试看看；</a:t>
            </a:r>
            <a:endParaRPr lang="en-US" altLang="zh-CN" sz="1800" b="0" dirty="0" smtClean="0">
              <a:sym typeface="+mn-ea"/>
            </a:endParaRPr>
          </a:p>
          <a:p>
            <a:pPr marL="342900" indent="-342900">
              <a:buFont typeface="Wingdings" panose="05000000000000000000" pitchFamily="2" charset="2"/>
              <a:buChar char="ü"/>
            </a:pPr>
            <a:r>
              <a:rPr lang="en-US" altLang="zh-CN" sz="1800" b="0" dirty="0" smtClean="0">
                <a:sym typeface="+mn-ea"/>
              </a:rPr>
              <a:t>XX</a:t>
            </a:r>
            <a:r>
              <a:rPr lang="zh-CN" altLang="en-US" sz="1800" b="0" dirty="0" smtClean="0">
                <a:sym typeface="+mn-ea"/>
              </a:rPr>
              <a:t>您好，您朋友真细心，考虑的真周到，一起出来购物真是明智的选择；（对着友人说）您是她朋友，可以帮忙给她</a:t>
            </a:r>
            <a:r>
              <a:rPr lang="en-US" altLang="zh-CN" sz="1800" b="0" dirty="0" smtClean="0">
                <a:sym typeface="+mn-ea"/>
              </a:rPr>
              <a:t>/</a:t>
            </a:r>
            <a:r>
              <a:rPr lang="zh-CN" altLang="en-US" sz="1800" b="0" dirty="0" smtClean="0">
                <a:sym typeface="+mn-ea"/>
              </a:rPr>
              <a:t>他一起挑选吗？</a:t>
            </a:r>
            <a:endParaRPr lang="en-US" altLang="zh-CN" sz="1800" b="0" dirty="0" smtClean="0">
              <a:sym typeface="+mn-ea"/>
            </a:endParaRPr>
          </a:p>
          <a:p>
            <a:pPr marL="342900" indent="-342900">
              <a:buFont typeface="Wingdings" panose="05000000000000000000" pitchFamily="2" charset="2"/>
              <a:buChar char="ü"/>
            </a:pPr>
            <a:r>
              <a:rPr lang="zh-CN" altLang="en-US" sz="1800" b="0" dirty="0" smtClean="0">
                <a:sym typeface="+mn-ea"/>
              </a:rPr>
              <a:t>（对着友人说）</a:t>
            </a:r>
            <a:r>
              <a:rPr lang="en-US" altLang="zh-CN" sz="1800" b="0" dirty="0" smtClean="0">
                <a:sym typeface="+mn-ea"/>
              </a:rPr>
              <a:t>XX</a:t>
            </a:r>
            <a:r>
              <a:rPr lang="zh-CN" altLang="en-US" sz="1800" b="0" dirty="0" smtClean="0">
                <a:sym typeface="+mn-ea"/>
              </a:rPr>
              <a:t>您好，您对朋友好用心，可能我推荐的款式不大合适，可以麻烦您给点建议帮我一起给您朋友搭配适合的衣服吗</a:t>
            </a:r>
            <a:r>
              <a:rPr lang="en-US" altLang="zh-CN" sz="1800" b="0" dirty="0" smtClean="0">
                <a:sym typeface="+mn-ea"/>
              </a:rPr>
              <a:t>?</a:t>
            </a: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4094" y="1362334"/>
            <a:ext cx="4574519" cy="2531813"/>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7" grpId="0"/>
      <p:bldP spid="1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171" name="矩形 170"/>
          <p:cNvSpPr/>
          <p:nvPr/>
        </p:nvSpPr>
        <p:spPr>
          <a:xfrm>
            <a:off x="1390875" y="386335"/>
            <a:ext cx="3932487" cy="523220"/>
          </a:xfrm>
          <a:prstGeom prst="rect">
            <a:avLst/>
          </a:prstGeom>
        </p:spPr>
        <p:txBody>
          <a:bodyPr wrap="none">
            <a:spAutoFit/>
          </a:bodyPr>
          <a:lstStyle/>
          <a:p>
            <a:pPr marL="0" lvl="1" defTabSz="1219200">
              <a:defRPr/>
            </a:pPr>
            <a:r>
              <a:rPr lang="zh-CN" altLang="en-US" sz="2800" b="1" dirty="0">
                <a:solidFill>
                  <a:srgbClr val="B96AC8"/>
                </a:solidFill>
                <a:latin typeface="微软雅黑" panose="020B0503020204020204" pitchFamily="34" charset="-122"/>
                <a:ea typeface="微软雅黑" panose="020B0503020204020204" pitchFamily="34" charset="-122"/>
              </a:rPr>
              <a:t>试穿</a:t>
            </a:r>
            <a:r>
              <a:rPr lang="zh-CN" altLang="en-US" sz="2800" b="1" dirty="0" smtClean="0">
                <a:solidFill>
                  <a:srgbClr val="B96AC8"/>
                </a:solidFill>
                <a:latin typeface="微软雅黑" panose="020B0503020204020204" pitchFamily="34" charset="-122"/>
                <a:ea typeface="微软雅黑" panose="020B0503020204020204" pitchFamily="34" charset="-122"/>
              </a:rPr>
              <a:t>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试鞋环节</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pic>
        <p:nvPicPr>
          <p:cNvPr id="29" name="图片 28"/>
          <p:cNvPicPr>
            <a:picLocks noChangeAspect="1"/>
          </p:cNvPicPr>
          <p:nvPr/>
        </p:nvPicPr>
        <p:blipFill>
          <a:blip r:embed="rId4"/>
          <a:stretch>
            <a:fillRect/>
          </a:stretch>
        </p:blipFill>
        <p:spPr>
          <a:xfrm>
            <a:off x="1528428" y="1158255"/>
            <a:ext cx="2063788" cy="2780914"/>
          </a:xfrm>
          <a:prstGeom prst="roundRect">
            <a:avLst/>
          </a:prstGeom>
          <a:noFill/>
          <a:ln>
            <a:noFill/>
          </a:ln>
          <a:effectLst>
            <a:outerShdw blurRad="381000" dist="508000" dir="5400000" sx="84000" sy="84000" algn="t" rotWithShape="0">
              <a:prstClr val="black">
                <a:alpha val="59000"/>
              </a:prstClr>
            </a:outerShdw>
          </a:effectLst>
        </p:spPr>
      </p:pic>
      <p:pic>
        <p:nvPicPr>
          <p:cNvPr id="30" name="图片 29"/>
          <p:cNvPicPr>
            <a:picLocks noChangeAspect="1"/>
          </p:cNvPicPr>
          <p:nvPr/>
        </p:nvPicPr>
        <p:blipFill>
          <a:blip r:embed="rId5"/>
          <a:stretch>
            <a:fillRect/>
          </a:stretch>
        </p:blipFill>
        <p:spPr>
          <a:xfrm>
            <a:off x="6561061" y="3491200"/>
            <a:ext cx="2062484" cy="2780914"/>
          </a:xfrm>
          <a:prstGeom prst="roundRect">
            <a:avLst/>
          </a:prstGeom>
          <a:noFill/>
          <a:ln>
            <a:noFill/>
          </a:ln>
          <a:effectLst>
            <a:outerShdw blurRad="381000" dist="508000" dir="5400000" sx="84000" sy="84000" algn="t" rotWithShape="0">
              <a:prstClr val="black">
                <a:alpha val="59000"/>
              </a:prstClr>
            </a:outerShdw>
          </a:effectLst>
        </p:spPr>
      </p:pic>
      <p:pic>
        <p:nvPicPr>
          <p:cNvPr id="31" name="图片 30"/>
          <p:cNvPicPr>
            <a:picLocks noChangeAspect="1"/>
          </p:cNvPicPr>
          <p:nvPr/>
        </p:nvPicPr>
        <p:blipFill>
          <a:blip r:embed="rId6"/>
          <a:stretch>
            <a:fillRect/>
          </a:stretch>
        </p:blipFill>
        <p:spPr>
          <a:xfrm>
            <a:off x="3900818" y="1158255"/>
            <a:ext cx="2110642" cy="2780916"/>
          </a:xfrm>
          <a:prstGeom prst="roundRect">
            <a:avLst/>
          </a:prstGeom>
          <a:noFill/>
          <a:ln>
            <a:noFill/>
          </a:ln>
          <a:effectLst>
            <a:outerShdw blurRad="381000" dist="508000" dir="5400000" sx="84000" sy="84000" algn="t" rotWithShape="0">
              <a:prstClr val="black">
                <a:alpha val="59000"/>
              </a:prstClr>
            </a:outerShdw>
          </a:effectLst>
        </p:spPr>
      </p:pic>
      <p:pic>
        <p:nvPicPr>
          <p:cNvPr id="32" name="图片 31"/>
          <p:cNvPicPr>
            <a:picLocks noChangeAspect="1"/>
          </p:cNvPicPr>
          <p:nvPr/>
        </p:nvPicPr>
        <p:blipFill>
          <a:blip r:embed="rId7"/>
          <a:stretch>
            <a:fillRect/>
          </a:stretch>
        </p:blipFill>
        <p:spPr>
          <a:xfrm>
            <a:off x="8927597" y="3491200"/>
            <a:ext cx="2110642" cy="2780914"/>
          </a:xfrm>
          <a:prstGeom prst="roundRect">
            <a:avLst/>
          </a:prstGeom>
          <a:noFill/>
          <a:ln>
            <a:noFill/>
          </a:ln>
          <a:effectLst>
            <a:outerShdw blurRad="381000" dist="508000" dir="5400000" sx="84000" sy="84000" algn="t" rotWithShape="0">
              <a:prstClr val="black">
                <a:alpha val="59000"/>
              </a:prstClr>
            </a:outerShdw>
          </a:effectLst>
        </p:spPr>
      </p:pic>
      <p:sp>
        <p:nvSpPr>
          <p:cNvPr id="15" name="圆角矩形 14"/>
          <p:cNvSpPr/>
          <p:nvPr/>
        </p:nvSpPr>
        <p:spPr>
          <a:xfrm>
            <a:off x="6435425" y="1496266"/>
            <a:ext cx="4481104" cy="662225"/>
          </a:xfrm>
          <a:prstGeom prst="roundRect">
            <a:avLst/>
          </a:prstGeom>
          <a:solidFill>
            <a:srgbClr val="6EB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6" name="TextBox 20"/>
          <p:cNvSpPr txBox="1"/>
          <p:nvPr/>
        </p:nvSpPr>
        <p:spPr>
          <a:xfrm>
            <a:off x="6561061" y="1627323"/>
            <a:ext cx="4582325"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动作</a:t>
            </a:r>
            <a:r>
              <a:rPr lang="en-US" altLang="zh-CN" sz="2000" b="1" dirty="0" smtClean="0">
                <a:solidFill>
                  <a:schemeClr val="bg1"/>
                </a:solidFill>
                <a:latin typeface="微软雅黑" panose="020B0503020204020204" pitchFamily="34" charset="-122"/>
                <a:ea typeface="微软雅黑" panose="020B0503020204020204" pitchFamily="34" charset="-122"/>
              </a:rPr>
              <a:t>1-</a:t>
            </a:r>
            <a:r>
              <a:rPr lang="zh-CN" altLang="en-US" sz="2000" b="1" dirty="0" smtClean="0">
                <a:solidFill>
                  <a:schemeClr val="bg1"/>
                </a:solidFill>
                <a:latin typeface="微软雅黑" panose="020B0503020204020204" pitchFamily="34" charset="-122"/>
                <a:ea typeface="微软雅黑" panose="020B0503020204020204" pitchFamily="34" charset="-122"/>
              </a:rPr>
              <a:t>引导入座快速取货</a:t>
            </a:r>
            <a:r>
              <a:rPr lang="en-US" altLang="zh-CN" sz="2000" b="1" dirty="0" smtClean="0">
                <a:solidFill>
                  <a:schemeClr val="bg1"/>
                </a:solidFill>
                <a:latin typeface="微软雅黑" panose="020B0503020204020204" pitchFamily="34" charset="-122"/>
                <a:ea typeface="微软雅黑" panose="020B0503020204020204" pitchFamily="34" charset="-122"/>
              </a:rPr>
              <a:t>N+1+1</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圆角矩形 16"/>
          <p:cNvSpPr/>
          <p:nvPr/>
        </p:nvSpPr>
        <p:spPr>
          <a:xfrm>
            <a:off x="6435425" y="2493733"/>
            <a:ext cx="4481104" cy="662225"/>
          </a:xfrm>
          <a:prstGeom prst="roundRect">
            <a:avLst/>
          </a:prstGeom>
          <a:solidFill>
            <a:srgbClr val="6EB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8" name="TextBox 20"/>
          <p:cNvSpPr txBox="1"/>
          <p:nvPr/>
        </p:nvSpPr>
        <p:spPr>
          <a:xfrm>
            <a:off x="6589182" y="2624790"/>
            <a:ext cx="3691886"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动作</a:t>
            </a:r>
            <a:r>
              <a:rPr lang="en-US" altLang="zh-CN" sz="2000" b="1" dirty="0" smtClean="0">
                <a:solidFill>
                  <a:schemeClr val="bg1"/>
                </a:solidFill>
                <a:latin typeface="微软雅黑" panose="020B0503020204020204" pitchFamily="34" charset="-122"/>
                <a:ea typeface="微软雅黑" panose="020B0503020204020204" pitchFamily="34" charset="-122"/>
              </a:rPr>
              <a:t>2-</a:t>
            </a:r>
            <a:r>
              <a:rPr lang="zh-CN" altLang="en-US" sz="2000" b="1" dirty="0">
                <a:solidFill>
                  <a:schemeClr val="bg1"/>
                </a:solidFill>
                <a:latin typeface="微软雅黑" panose="020B0503020204020204" pitchFamily="34" charset="-122"/>
                <a:ea typeface="微软雅黑" panose="020B0503020204020204" pitchFamily="34" charset="-122"/>
              </a:rPr>
              <a:t>蹲</a:t>
            </a:r>
            <a:r>
              <a:rPr lang="zh-CN" altLang="en-US" sz="2000" b="1" dirty="0" smtClean="0">
                <a:solidFill>
                  <a:schemeClr val="bg1"/>
                </a:solidFill>
                <a:latin typeface="微软雅黑" panose="020B0503020204020204" pitchFamily="34" charset="-122"/>
                <a:ea typeface="微软雅黑" panose="020B0503020204020204" pitchFamily="34" charset="-122"/>
              </a:rPr>
              <a:t>式服务</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9" name="圆角矩形 18"/>
          <p:cNvSpPr/>
          <p:nvPr/>
        </p:nvSpPr>
        <p:spPr>
          <a:xfrm>
            <a:off x="1528428" y="4379268"/>
            <a:ext cx="4550674" cy="662225"/>
          </a:xfrm>
          <a:prstGeom prst="roundRect">
            <a:avLst/>
          </a:prstGeom>
          <a:solidFill>
            <a:srgbClr val="6EB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0" name="TextBox 20"/>
          <p:cNvSpPr txBox="1"/>
          <p:nvPr/>
        </p:nvSpPr>
        <p:spPr>
          <a:xfrm>
            <a:off x="1794331" y="4510325"/>
            <a:ext cx="4074462"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动作</a:t>
            </a:r>
            <a:r>
              <a:rPr lang="en-US" altLang="zh-CN" sz="2000" b="1" dirty="0" smtClean="0">
                <a:solidFill>
                  <a:schemeClr val="bg1"/>
                </a:solidFill>
                <a:latin typeface="微软雅黑" panose="020B0503020204020204" pitchFamily="34" charset="-122"/>
                <a:ea typeface="微软雅黑" panose="020B0503020204020204" pitchFamily="34" charset="-122"/>
              </a:rPr>
              <a:t>3-</a:t>
            </a:r>
            <a:r>
              <a:rPr lang="zh-CN" altLang="en-US" sz="2000" b="1" dirty="0" smtClean="0">
                <a:solidFill>
                  <a:schemeClr val="bg1"/>
                </a:solidFill>
                <a:latin typeface="微软雅黑" panose="020B0503020204020204" pitchFamily="34" charset="-122"/>
                <a:ea typeface="微软雅黑" panose="020B0503020204020204" pitchFamily="34" charset="-122"/>
              </a:rPr>
              <a:t>取</a:t>
            </a:r>
            <a:r>
              <a:rPr lang="en-US" altLang="zh-CN" sz="2000" b="1" dirty="0" smtClean="0">
                <a:solidFill>
                  <a:schemeClr val="bg1"/>
                </a:solidFill>
                <a:latin typeface="微软雅黑" panose="020B0503020204020204" pitchFamily="34" charset="-122"/>
                <a:ea typeface="微软雅黑" panose="020B0503020204020204" pitchFamily="34" charset="-122"/>
              </a:rPr>
              <a:t>/</a:t>
            </a:r>
            <a:r>
              <a:rPr lang="zh-CN" altLang="en-US" sz="2000" b="1" dirty="0" smtClean="0">
                <a:solidFill>
                  <a:schemeClr val="bg1"/>
                </a:solidFill>
                <a:latin typeface="微软雅黑" panose="020B0503020204020204" pitchFamily="34" charset="-122"/>
                <a:ea typeface="微软雅黑" panose="020B0503020204020204" pitchFamily="34" charset="-122"/>
              </a:rPr>
              <a:t>解</a:t>
            </a:r>
            <a:r>
              <a:rPr lang="en-US" altLang="zh-CN" sz="2000" b="1" dirty="0" smtClean="0">
                <a:solidFill>
                  <a:schemeClr val="bg1"/>
                </a:solidFill>
                <a:latin typeface="微软雅黑" panose="020B0503020204020204" pitchFamily="34" charset="-122"/>
                <a:ea typeface="微软雅黑" panose="020B0503020204020204" pitchFamily="34" charset="-122"/>
              </a:rPr>
              <a:t>/</a:t>
            </a:r>
            <a:r>
              <a:rPr lang="zh-CN" altLang="en-US" sz="2000" b="1" dirty="0" smtClean="0">
                <a:solidFill>
                  <a:schemeClr val="bg1"/>
                </a:solidFill>
                <a:latin typeface="微软雅黑" panose="020B0503020204020204" pitchFamily="34" charset="-122"/>
                <a:ea typeface="微软雅黑" panose="020B0503020204020204" pitchFamily="34" charset="-122"/>
              </a:rPr>
              <a:t>系服务</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1" name="圆角矩形 20"/>
          <p:cNvSpPr/>
          <p:nvPr/>
        </p:nvSpPr>
        <p:spPr>
          <a:xfrm>
            <a:off x="1574256" y="5376735"/>
            <a:ext cx="4550674" cy="662225"/>
          </a:xfrm>
          <a:prstGeom prst="roundRect">
            <a:avLst/>
          </a:prstGeom>
          <a:solidFill>
            <a:srgbClr val="6EB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2" name="TextBox 20"/>
          <p:cNvSpPr txBox="1"/>
          <p:nvPr/>
        </p:nvSpPr>
        <p:spPr>
          <a:xfrm>
            <a:off x="1812362" y="5507792"/>
            <a:ext cx="4074462"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动作</a:t>
            </a:r>
            <a:r>
              <a:rPr lang="en-US" altLang="zh-CN" sz="2000" b="1" dirty="0">
                <a:solidFill>
                  <a:schemeClr val="bg1"/>
                </a:solidFill>
                <a:latin typeface="微软雅黑" panose="020B0503020204020204" pitchFamily="34" charset="-122"/>
                <a:ea typeface="微软雅黑" panose="020B0503020204020204" pitchFamily="34" charset="-122"/>
              </a:rPr>
              <a:t>4</a:t>
            </a:r>
            <a:r>
              <a:rPr lang="en-US" altLang="zh-CN" sz="2000" b="1" dirty="0" smtClean="0">
                <a:solidFill>
                  <a:schemeClr val="bg1"/>
                </a:solidFill>
                <a:latin typeface="微软雅黑" panose="020B0503020204020204" pitchFamily="34" charset="-122"/>
                <a:ea typeface="微软雅黑" panose="020B0503020204020204" pitchFamily="34" charset="-122"/>
              </a:rPr>
              <a:t>-</a:t>
            </a:r>
            <a:r>
              <a:rPr lang="zh-CN" altLang="en-US" sz="2000" b="1" dirty="0" smtClean="0">
                <a:solidFill>
                  <a:schemeClr val="bg1"/>
                </a:solidFill>
                <a:latin typeface="微软雅黑" panose="020B0503020204020204" pitchFamily="34" charset="-122"/>
                <a:ea typeface="微软雅黑" panose="020B0503020204020204" pitchFamily="34" charset="-122"/>
              </a:rPr>
              <a:t>试穿后应对服务策略</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p:bldP spid="16" grpId="1"/>
      <p:bldP spid="17" grpId="0" animBg="1"/>
      <p:bldP spid="17" grpId="1" animBg="1"/>
      <p:bldP spid="18" grpId="0"/>
      <p:bldP spid="18" grpId="1"/>
      <p:bldP spid="19" grpId="0" animBg="1"/>
      <p:bldP spid="19" grpId="1" animBg="1"/>
      <p:bldP spid="20" grpId="0"/>
      <p:bldP spid="20" grpId="1"/>
      <p:bldP spid="21" grpId="0" animBg="1"/>
      <p:bldP spid="21" grpId="1" animBg="1"/>
      <p:bldP spid="22" grpId="0"/>
      <p:bldP spid="22"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64" name="矩形 63"/>
          <p:cNvSpPr/>
          <p:nvPr/>
        </p:nvSpPr>
        <p:spPr>
          <a:xfrm>
            <a:off x="1390875" y="386335"/>
            <a:ext cx="3932487" cy="523220"/>
          </a:xfrm>
          <a:prstGeom prst="rect">
            <a:avLst/>
          </a:prstGeom>
        </p:spPr>
        <p:txBody>
          <a:bodyPr wrap="none">
            <a:spAutoFit/>
          </a:bodyPr>
          <a:lstStyle/>
          <a:p>
            <a:pPr marL="0" lvl="1" defTabSz="1219200">
              <a:defRPr/>
            </a:pPr>
            <a:r>
              <a:rPr lang="zh-CN" altLang="en-US" sz="2800" b="1" dirty="0">
                <a:solidFill>
                  <a:srgbClr val="B96AC8"/>
                </a:solidFill>
                <a:latin typeface="微软雅黑" panose="020B0503020204020204" pitchFamily="34" charset="-122"/>
                <a:ea typeface="微软雅黑" panose="020B0503020204020204" pitchFamily="34" charset="-122"/>
              </a:rPr>
              <a:t>试穿</a:t>
            </a:r>
            <a:r>
              <a:rPr lang="zh-CN" altLang="en-US" sz="2800" b="1" dirty="0" smtClean="0">
                <a:solidFill>
                  <a:srgbClr val="B96AC8"/>
                </a:solidFill>
                <a:latin typeface="微软雅黑" panose="020B0503020204020204" pitchFamily="34" charset="-122"/>
                <a:ea typeface="微软雅黑" panose="020B0503020204020204" pitchFamily="34" charset="-122"/>
              </a:rPr>
              <a:t>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关键动作</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sp>
        <p:nvSpPr>
          <p:cNvPr id="25" name="ïṩļíḍé"/>
          <p:cNvSpPr/>
          <p:nvPr/>
        </p:nvSpPr>
        <p:spPr>
          <a:xfrm>
            <a:off x="2328400" y="1694859"/>
            <a:ext cx="3558142"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r>
              <a:rPr kumimoji="1" lang="zh-CN" altLang="en-US" sz="3000" b="1" dirty="0" smtClean="0">
                <a:solidFill>
                  <a:srgbClr val="B96AC8"/>
                </a:solidFill>
                <a:latin typeface="微软雅黑" panose="020B0503020204020204" pitchFamily="34" charset="-122"/>
                <a:ea typeface="微软雅黑" panose="020B0503020204020204" pitchFamily="34" charset="-122"/>
              </a:rPr>
              <a:t>服务的</a:t>
            </a:r>
            <a:r>
              <a:rPr kumimoji="1" lang="en-US" altLang="zh-CN" sz="3000" b="1" dirty="0" smtClean="0">
                <a:solidFill>
                  <a:srgbClr val="B96AC8"/>
                </a:solidFill>
                <a:latin typeface="微软雅黑" panose="020B0503020204020204" pitchFamily="34" charset="-122"/>
                <a:ea typeface="微软雅黑" panose="020B0503020204020204" pitchFamily="34" charset="-122"/>
              </a:rPr>
              <a:t>3</a:t>
            </a:r>
            <a:r>
              <a:rPr kumimoji="1" lang="zh-CN" altLang="en-US" sz="3000" b="1" dirty="0" smtClean="0">
                <a:solidFill>
                  <a:srgbClr val="B96AC8"/>
                </a:solidFill>
                <a:latin typeface="微软雅黑" panose="020B0503020204020204" pitchFamily="34" charset="-122"/>
                <a:ea typeface="微软雅黑" panose="020B0503020204020204" pitchFamily="34" charset="-122"/>
              </a:rPr>
              <a:t>个及时</a:t>
            </a:r>
            <a:endParaRPr kumimoji="1" lang="en-US" altLang="zh-CN" sz="3000" b="1" dirty="0">
              <a:solidFill>
                <a:srgbClr val="B96AC8"/>
              </a:solidFill>
              <a:latin typeface="微软雅黑" panose="020B0503020204020204" pitchFamily="34" charset="-122"/>
              <a:ea typeface="微软雅黑" panose="020B0503020204020204" pitchFamily="34" charset="-122"/>
            </a:endParaRPr>
          </a:p>
        </p:txBody>
      </p:sp>
      <p:grpSp>
        <p:nvGrpSpPr>
          <p:cNvPr id="26" name="ïṩḻíḋé"/>
          <p:cNvGrpSpPr/>
          <p:nvPr/>
        </p:nvGrpSpPr>
        <p:grpSpPr>
          <a:xfrm>
            <a:off x="1579098" y="1795177"/>
            <a:ext cx="483684" cy="373367"/>
            <a:chOff x="2233361" y="4812304"/>
            <a:chExt cx="476250" cy="377952"/>
          </a:xfrm>
          <a:solidFill>
            <a:srgbClr val="6EB1F3"/>
          </a:solidFill>
        </p:grpSpPr>
        <p:sp>
          <p:nvSpPr>
            <p:cNvPr id="27" name="ïŝ1iďe"/>
            <p:cNvSpPr/>
            <p:nvPr/>
          </p:nvSpPr>
          <p:spPr>
            <a:xfrm>
              <a:off x="2519111" y="4812304"/>
              <a:ext cx="190500" cy="377952"/>
            </a:xfrm>
            <a:custGeom>
              <a:avLst/>
              <a:gdLst>
                <a:gd name="connsiteX0" fmla="*/ 190500 w 190500"/>
                <a:gd name="connsiteY0" fmla="*/ 377952 h 377952"/>
                <a:gd name="connsiteX1" fmla="*/ 190500 w 190500"/>
                <a:gd name="connsiteY1" fmla="*/ 187452 h 377952"/>
                <a:gd name="connsiteX2" fmla="*/ 81820 w 190500"/>
                <a:gd name="connsiteY2" fmla="*/ 187452 h 377952"/>
                <a:gd name="connsiteX3" fmla="*/ 190500 w 190500"/>
                <a:gd name="connsiteY3" fmla="*/ 81725 h 377952"/>
                <a:gd name="connsiteX4" fmla="*/ 190500 w 190500"/>
                <a:gd name="connsiteY4" fmla="*/ 0 h 377952"/>
                <a:gd name="connsiteX5" fmla="*/ 0 w 190500"/>
                <a:gd name="connsiteY5" fmla="*/ 187452 h 377952"/>
                <a:gd name="connsiteX6" fmla="*/ 0 w 190500"/>
                <a:gd name="connsiteY6" fmla="*/ 187452 h 377952"/>
                <a:gd name="connsiteX7" fmla="*/ 0 w 190500"/>
                <a:gd name="connsiteY7" fmla="*/ 377952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grpFill/>
            <a:ln w="6055" cap="flat">
              <a:noFill/>
              <a:prstDash val="solid"/>
              <a:miter/>
            </a:ln>
          </p:spPr>
          <p:txBody>
            <a:bodyPr rtlCol="0" anchor="ctr"/>
            <a:lstStyle/>
            <a:p>
              <a:endParaRPr lang="zh-CN" altLang="en-US"/>
            </a:p>
          </p:txBody>
        </p:sp>
        <p:sp>
          <p:nvSpPr>
            <p:cNvPr id="28" name="i$ḻide"/>
            <p:cNvSpPr/>
            <p:nvPr/>
          </p:nvSpPr>
          <p:spPr>
            <a:xfrm>
              <a:off x="2233361" y="4812304"/>
              <a:ext cx="190500" cy="377952"/>
            </a:xfrm>
            <a:custGeom>
              <a:avLst/>
              <a:gdLst>
                <a:gd name="connsiteX0" fmla="*/ 190500 w 190500"/>
                <a:gd name="connsiteY0" fmla="*/ 377952 h 377952"/>
                <a:gd name="connsiteX1" fmla="*/ 190500 w 190500"/>
                <a:gd name="connsiteY1" fmla="*/ 187452 h 377952"/>
                <a:gd name="connsiteX2" fmla="*/ 81820 w 190500"/>
                <a:gd name="connsiteY2" fmla="*/ 187452 h 377952"/>
                <a:gd name="connsiteX3" fmla="*/ 190500 w 190500"/>
                <a:gd name="connsiteY3" fmla="*/ 81725 h 377952"/>
                <a:gd name="connsiteX4" fmla="*/ 190500 w 190500"/>
                <a:gd name="connsiteY4" fmla="*/ 0 h 377952"/>
                <a:gd name="connsiteX5" fmla="*/ 0 w 190500"/>
                <a:gd name="connsiteY5" fmla="*/ 187452 h 377952"/>
                <a:gd name="connsiteX6" fmla="*/ 0 w 190500"/>
                <a:gd name="connsiteY6" fmla="*/ 187452 h 377952"/>
                <a:gd name="connsiteX7" fmla="*/ 0 w 190500"/>
                <a:gd name="connsiteY7" fmla="*/ 377952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377952">
                  <a:moveTo>
                    <a:pt x="190500" y="377952"/>
                  </a:moveTo>
                  <a:lnTo>
                    <a:pt x="190500" y="187452"/>
                  </a:lnTo>
                  <a:lnTo>
                    <a:pt x="81820" y="187452"/>
                  </a:lnTo>
                  <a:cubicBezTo>
                    <a:pt x="83469" y="128608"/>
                    <a:pt x="131633" y="81753"/>
                    <a:pt x="190500" y="81725"/>
                  </a:cubicBezTo>
                  <a:lnTo>
                    <a:pt x="190500" y="0"/>
                  </a:lnTo>
                  <a:cubicBezTo>
                    <a:pt x="86469" y="-13"/>
                    <a:pt x="1665" y="83434"/>
                    <a:pt x="0" y="187452"/>
                  </a:cubicBezTo>
                  <a:lnTo>
                    <a:pt x="0" y="187452"/>
                  </a:lnTo>
                  <a:lnTo>
                    <a:pt x="0" y="377952"/>
                  </a:lnTo>
                  <a:close/>
                </a:path>
              </a:pathLst>
            </a:custGeom>
            <a:grpFill/>
            <a:ln w="6055" cap="flat">
              <a:noFill/>
              <a:prstDash val="solid"/>
              <a:miter/>
            </a:ln>
          </p:spPr>
          <p:txBody>
            <a:bodyPr rtlCol="0" anchor="ctr"/>
            <a:lstStyle/>
            <a:p>
              <a:endParaRPr lang="zh-CN" altLang="en-US"/>
            </a:p>
          </p:txBody>
        </p:sp>
      </p:grpSp>
      <p:sp>
        <p:nvSpPr>
          <p:cNvPr id="30" name="íṥļïḋê"/>
          <p:cNvSpPr/>
          <p:nvPr/>
        </p:nvSpPr>
        <p:spPr bwMode="auto">
          <a:xfrm>
            <a:off x="5765344" y="1223889"/>
            <a:ext cx="4500471" cy="2922159"/>
          </a:xfrm>
          <a:custGeom>
            <a:avLst/>
            <a:gdLst>
              <a:gd name="T0" fmla="*/ 1200 w 1256"/>
              <a:gd name="T1" fmla="*/ 0 h 616"/>
              <a:gd name="T2" fmla="*/ 56 w 1256"/>
              <a:gd name="T3" fmla="*/ 0 h 616"/>
              <a:gd name="T4" fmla="*/ 0 w 1256"/>
              <a:gd name="T5" fmla="*/ 56 h 616"/>
              <a:gd name="T6" fmla="*/ 0 w 1256"/>
              <a:gd name="T7" fmla="*/ 436 h 616"/>
              <a:gd name="T8" fmla="*/ 56 w 1256"/>
              <a:gd name="T9" fmla="*/ 492 h 616"/>
              <a:gd name="T10" fmla="*/ 948 w 1256"/>
              <a:gd name="T11" fmla="*/ 492 h 616"/>
              <a:gd name="T12" fmla="*/ 1064 w 1256"/>
              <a:gd name="T13" fmla="*/ 616 h 616"/>
              <a:gd name="T14" fmla="*/ 1064 w 1256"/>
              <a:gd name="T15" fmla="*/ 492 h 616"/>
              <a:gd name="T16" fmla="*/ 1200 w 1256"/>
              <a:gd name="T17" fmla="*/ 492 h 616"/>
              <a:gd name="T18" fmla="*/ 1256 w 1256"/>
              <a:gd name="T19" fmla="*/ 436 h 616"/>
              <a:gd name="T20" fmla="*/ 1256 w 1256"/>
              <a:gd name="T21" fmla="*/ 56 h 616"/>
              <a:gd name="T22" fmla="*/ 1200 w 1256"/>
              <a:gd name="T23"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6" h="616">
                <a:moveTo>
                  <a:pt x="1200" y="0"/>
                </a:moveTo>
                <a:cubicBezTo>
                  <a:pt x="56" y="0"/>
                  <a:pt x="56" y="0"/>
                  <a:pt x="56" y="0"/>
                </a:cubicBezTo>
                <a:cubicBezTo>
                  <a:pt x="25" y="0"/>
                  <a:pt x="0" y="25"/>
                  <a:pt x="0" y="56"/>
                </a:cubicBezTo>
                <a:cubicBezTo>
                  <a:pt x="0" y="436"/>
                  <a:pt x="0" y="436"/>
                  <a:pt x="0" y="436"/>
                </a:cubicBezTo>
                <a:cubicBezTo>
                  <a:pt x="0" y="467"/>
                  <a:pt x="25" y="492"/>
                  <a:pt x="56" y="492"/>
                </a:cubicBezTo>
                <a:cubicBezTo>
                  <a:pt x="948" y="492"/>
                  <a:pt x="948" y="492"/>
                  <a:pt x="948" y="492"/>
                </a:cubicBezTo>
                <a:cubicBezTo>
                  <a:pt x="1064" y="616"/>
                  <a:pt x="1064" y="616"/>
                  <a:pt x="1064" y="616"/>
                </a:cubicBezTo>
                <a:cubicBezTo>
                  <a:pt x="1064" y="492"/>
                  <a:pt x="1064" y="492"/>
                  <a:pt x="1064" y="492"/>
                </a:cubicBezTo>
                <a:cubicBezTo>
                  <a:pt x="1200" y="492"/>
                  <a:pt x="1200" y="492"/>
                  <a:pt x="1200" y="492"/>
                </a:cubicBezTo>
                <a:cubicBezTo>
                  <a:pt x="1231" y="492"/>
                  <a:pt x="1256" y="467"/>
                  <a:pt x="1256" y="436"/>
                </a:cubicBezTo>
                <a:cubicBezTo>
                  <a:pt x="1256" y="56"/>
                  <a:pt x="1256" y="56"/>
                  <a:pt x="1256" y="56"/>
                </a:cubicBezTo>
                <a:cubicBezTo>
                  <a:pt x="1256" y="25"/>
                  <a:pt x="1231" y="0"/>
                  <a:pt x="1200" y="0"/>
                </a:cubicBezTo>
                <a:close/>
              </a:path>
            </a:pathLst>
          </a:custGeom>
          <a:solidFill>
            <a:srgbClr val="6EB1F3"/>
          </a:solidFill>
          <a:ln w="12700" cap="rnd">
            <a:noFill/>
            <a:prstDash val="solid"/>
            <a:rou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34" name="ïšlîḓê"/>
          <p:cNvSpPr/>
          <p:nvPr/>
        </p:nvSpPr>
        <p:spPr bwMode="auto">
          <a:xfrm>
            <a:off x="1774237" y="3311390"/>
            <a:ext cx="3798892" cy="1976497"/>
          </a:xfrm>
          <a:custGeom>
            <a:avLst/>
            <a:gdLst>
              <a:gd name="T0" fmla="*/ 1013 w 1060"/>
              <a:gd name="T1" fmla="*/ 0 h 626"/>
              <a:gd name="T2" fmla="*/ 47 w 1060"/>
              <a:gd name="T3" fmla="*/ 0 h 626"/>
              <a:gd name="T4" fmla="*/ 0 w 1060"/>
              <a:gd name="T5" fmla="*/ 48 h 626"/>
              <a:gd name="T6" fmla="*/ 0 w 1060"/>
              <a:gd name="T7" fmla="*/ 474 h 626"/>
              <a:gd name="T8" fmla="*/ 47 w 1060"/>
              <a:gd name="T9" fmla="*/ 521 h 626"/>
              <a:gd name="T10" fmla="*/ 800 w 1060"/>
              <a:gd name="T11" fmla="*/ 521 h 626"/>
              <a:gd name="T12" fmla="*/ 898 w 1060"/>
              <a:gd name="T13" fmla="*/ 626 h 626"/>
              <a:gd name="T14" fmla="*/ 898 w 1060"/>
              <a:gd name="T15" fmla="*/ 521 h 626"/>
              <a:gd name="T16" fmla="*/ 1013 w 1060"/>
              <a:gd name="T17" fmla="*/ 521 h 626"/>
              <a:gd name="T18" fmla="*/ 1060 w 1060"/>
              <a:gd name="T19" fmla="*/ 474 h 626"/>
              <a:gd name="T20" fmla="*/ 1060 w 1060"/>
              <a:gd name="T21" fmla="*/ 48 h 626"/>
              <a:gd name="T22" fmla="*/ 1013 w 1060"/>
              <a:gd name="T23"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0" h="626">
                <a:moveTo>
                  <a:pt x="1013" y="0"/>
                </a:moveTo>
                <a:cubicBezTo>
                  <a:pt x="47" y="0"/>
                  <a:pt x="47" y="0"/>
                  <a:pt x="47" y="0"/>
                </a:cubicBezTo>
                <a:cubicBezTo>
                  <a:pt x="21" y="0"/>
                  <a:pt x="0" y="21"/>
                  <a:pt x="0" y="48"/>
                </a:cubicBezTo>
                <a:cubicBezTo>
                  <a:pt x="0" y="474"/>
                  <a:pt x="0" y="474"/>
                  <a:pt x="0" y="474"/>
                </a:cubicBezTo>
                <a:cubicBezTo>
                  <a:pt x="0" y="500"/>
                  <a:pt x="21" y="521"/>
                  <a:pt x="47" y="521"/>
                </a:cubicBezTo>
                <a:cubicBezTo>
                  <a:pt x="800" y="521"/>
                  <a:pt x="800" y="521"/>
                  <a:pt x="800" y="521"/>
                </a:cubicBezTo>
                <a:cubicBezTo>
                  <a:pt x="898" y="626"/>
                  <a:pt x="898" y="626"/>
                  <a:pt x="898" y="626"/>
                </a:cubicBezTo>
                <a:cubicBezTo>
                  <a:pt x="898" y="521"/>
                  <a:pt x="898" y="521"/>
                  <a:pt x="898" y="521"/>
                </a:cubicBezTo>
                <a:cubicBezTo>
                  <a:pt x="1013" y="521"/>
                  <a:pt x="1013" y="521"/>
                  <a:pt x="1013" y="521"/>
                </a:cubicBezTo>
                <a:cubicBezTo>
                  <a:pt x="1039" y="521"/>
                  <a:pt x="1060" y="500"/>
                  <a:pt x="1060" y="474"/>
                </a:cubicBezTo>
                <a:cubicBezTo>
                  <a:pt x="1060" y="48"/>
                  <a:pt x="1060" y="48"/>
                  <a:pt x="1060" y="48"/>
                </a:cubicBezTo>
                <a:cubicBezTo>
                  <a:pt x="1060" y="21"/>
                  <a:pt x="1039" y="0"/>
                  <a:pt x="1013" y="0"/>
                </a:cubicBezTo>
                <a:close/>
              </a:path>
            </a:pathLst>
          </a:custGeom>
          <a:solidFill>
            <a:srgbClr val="B96AC8"/>
          </a:soli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41" name="íśliḑe"/>
          <p:cNvSpPr/>
          <p:nvPr/>
        </p:nvSpPr>
        <p:spPr bwMode="auto">
          <a:xfrm>
            <a:off x="6221229" y="4175845"/>
            <a:ext cx="3292289" cy="1579832"/>
          </a:xfrm>
          <a:custGeom>
            <a:avLst/>
            <a:gdLst>
              <a:gd name="T0" fmla="*/ 841 w 881"/>
              <a:gd name="T1" fmla="*/ 0 h 480"/>
              <a:gd name="T2" fmla="*/ 39 w 881"/>
              <a:gd name="T3" fmla="*/ 0 h 480"/>
              <a:gd name="T4" fmla="*/ 0 w 881"/>
              <a:gd name="T5" fmla="*/ 39 h 480"/>
              <a:gd name="T6" fmla="*/ 0 w 881"/>
              <a:gd name="T7" fmla="*/ 318 h 480"/>
              <a:gd name="T8" fmla="*/ 39 w 881"/>
              <a:gd name="T9" fmla="*/ 357 h 480"/>
              <a:gd name="T10" fmla="*/ 612 w 881"/>
              <a:gd name="T11" fmla="*/ 357 h 480"/>
              <a:gd name="T12" fmla="*/ 746 w 881"/>
              <a:gd name="T13" fmla="*/ 480 h 480"/>
              <a:gd name="T14" fmla="*/ 746 w 881"/>
              <a:gd name="T15" fmla="*/ 357 h 480"/>
              <a:gd name="T16" fmla="*/ 841 w 881"/>
              <a:gd name="T17" fmla="*/ 357 h 480"/>
              <a:gd name="T18" fmla="*/ 881 w 881"/>
              <a:gd name="T19" fmla="*/ 318 h 480"/>
              <a:gd name="T20" fmla="*/ 881 w 881"/>
              <a:gd name="T21" fmla="*/ 39 h 480"/>
              <a:gd name="T22" fmla="*/ 841 w 881"/>
              <a:gd name="T23"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480">
                <a:moveTo>
                  <a:pt x="841" y="0"/>
                </a:moveTo>
                <a:cubicBezTo>
                  <a:pt x="39" y="0"/>
                  <a:pt x="39" y="0"/>
                  <a:pt x="39" y="0"/>
                </a:cubicBezTo>
                <a:cubicBezTo>
                  <a:pt x="18" y="0"/>
                  <a:pt x="0" y="18"/>
                  <a:pt x="0" y="39"/>
                </a:cubicBezTo>
                <a:cubicBezTo>
                  <a:pt x="0" y="318"/>
                  <a:pt x="0" y="318"/>
                  <a:pt x="0" y="318"/>
                </a:cubicBezTo>
                <a:cubicBezTo>
                  <a:pt x="0" y="339"/>
                  <a:pt x="18" y="357"/>
                  <a:pt x="39" y="357"/>
                </a:cubicBezTo>
                <a:cubicBezTo>
                  <a:pt x="612" y="357"/>
                  <a:pt x="612" y="357"/>
                  <a:pt x="612" y="357"/>
                </a:cubicBezTo>
                <a:cubicBezTo>
                  <a:pt x="746" y="480"/>
                  <a:pt x="746" y="480"/>
                  <a:pt x="746" y="480"/>
                </a:cubicBezTo>
                <a:cubicBezTo>
                  <a:pt x="746" y="357"/>
                  <a:pt x="746" y="357"/>
                  <a:pt x="746" y="357"/>
                </a:cubicBezTo>
                <a:cubicBezTo>
                  <a:pt x="841" y="357"/>
                  <a:pt x="841" y="357"/>
                  <a:pt x="841" y="357"/>
                </a:cubicBezTo>
                <a:cubicBezTo>
                  <a:pt x="863" y="357"/>
                  <a:pt x="881" y="339"/>
                  <a:pt x="881" y="318"/>
                </a:cubicBezTo>
                <a:cubicBezTo>
                  <a:pt x="881" y="39"/>
                  <a:pt x="881" y="39"/>
                  <a:pt x="881" y="39"/>
                </a:cubicBezTo>
                <a:cubicBezTo>
                  <a:pt x="881" y="18"/>
                  <a:pt x="863" y="0"/>
                  <a:pt x="841" y="0"/>
                </a:cubicBezTo>
                <a:close/>
              </a:path>
            </a:pathLst>
          </a:custGeom>
          <a:solidFill>
            <a:schemeClr val="accent5">
              <a:lumMod val="60000"/>
              <a:lumOff val="40000"/>
            </a:schemeClr>
          </a:solidFill>
          <a:ln w="12700" cap="rnd">
            <a:noFill/>
            <a:prstDash val="solid"/>
            <a:round/>
          </a:ln>
          <a:effectLst>
            <a:outerShdw blurRad="254000" dist="127000" algn="ctr" rotWithShape="0">
              <a:schemeClr val="accent2">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46" name="矩形 45"/>
          <p:cNvSpPr/>
          <p:nvPr/>
        </p:nvSpPr>
        <p:spPr>
          <a:xfrm>
            <a:off x="6021162" y="2269571"/>
            <a:ext cx="1415772" cy="461665"/>
          </a:xfrm>
          <a:prstGeom prst="rect">
            <a:avLst/>
          </a:prstGeom>
        </p:spPr>
        <p:txBody>
          <a:bodyPr wrap="non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及时提供</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48" name="矩形 47"/>
          <p:cNvSpPr/>
          <p:nvPr/>
        </p:nvSpPr>
        <p:spPr>
          <a:xfrm>
            <a:off x="3266848" y="2781826"/>
            <a:ext cx="1415772" cy="461665"/>
          </a:xfrm>
          <a:prstGeom prst="rect">
            <a:avLst/>
          </a:prstGeom>
        </p:spPr>
        <p:txBody>
          <a:bodyPr wrap="non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及时回应</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49" name="矩形 48"/>
          <p:cNvSpPr/>
          <p:nvPr/>
        </p:nvSpPr>
        <p:spPr>
          <a:xfrm>
            <a:off x="7398005" y="3696309"/>
            <a:ext cx="1415772" cy="461665"/>
          </a:xfrm>
          <a:prstGeom prst="rect">
            <a:avLst/>
          </a:prstGeom>
        </p:spPr>
        <p:txBody>
          <a:bodyPr wrap="non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及时反应</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50" name="TextBox 20"/>
          <p:cNvSpPr txBox="1"/>
          <p:nvPr/>
        </p:nvSpPr>
        <p:spPr>
          <a:xfrm>
            <a:off x="7692821" y="1192204"/>
            <a:ext cx="1760274" cy="2400657"/>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试穿环境</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试穿产品</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试穿邀请</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试穿整理</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试穿便利</a:t>
            </a:r>
            <a:endParaRPr lang="en-US" altLang="zh-CN" sz="2000" b="1" dirty="0" smtClean="0">
              <a:solidFill>
                <a:schemeClr val="bg1"/>
              </a:solidFill>
              <a:latin typeface="微软雅黑" panose="020B0503020204020204" pitchFamily="34" charset="-122"/>
              <a:ea typeface="微软雅黑" panose="020B0503020204020204" pitchFamily="34" charset="-122"/>
            </a:endParaRPr>
          </a:p>
        </p:txBody>
      </p:sp>
      <p:sp>
        <p:nvSpPr>
          <p:cNvPr id="51" name="矩形 50"/>
          <p:cNvSpPr/>
          <p:nvPr/>
        </p:nvSpPr>
        <p:spPr>
          <a:xfrm>
            <a:off x="1918314" y="3817072"/>
            <a:ext cx="1415772" cy="461665"/>
          </a:xfrm>
          <a:prstGeom prst="rect">
            <a:avLst/>
          </a:prstGeom>
        </p:spPr>
        <p:txBody>
          <a:bodyPr wrap="non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及时</a:t>
            </a:r>
            <a:r>
              <a:rPr lang="zh-CN" altLang="en-US" sz="2400" b="1" dirty="0">
                <a:solidFill>
                  <a:schemeClr val="bg1"/>
                </a:solidFill>
                <a:latin typeface="微软雅黑" panose="020B0503020204020204" pitchFamily="34" charset="-122"/>
                <a:ea typeface="微软雅黑" panose="020B0503020204020204" pitchFamily="34" charset="-122"/>
              </a:rPr>
              <a:t>回应</a:t>
            </a:r>
          </a:p>
        </p:txBody>
      </p:sp>
      <p:sp>
        <p:nvSpPr>
          <p:cNvPr id="52" name="TextBox 20"/>
          <p:cNvSpPr txBox="1"/>
          <p:nvPr/>
        </p:nvSpPr>
        <p:spPr>
          <a:xfrm>
            <a:off x="3573470" y="3540072"/>
            <a:ext cx="1760274" cy="1015663"/>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试穿帮助</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产品换搭</a:t>
            </a:r>
            <a:endParaRPr lang="en-US" altLang="zh-CN" sz="2000" b="1" dirty="0" smtClean="0">
              <a:solidFill>
                <a:schemeClr val="bg1"/>
              </a:solidFill>
              <a:latin typeface="微软雅黑" panose="020B0503020204020204" pitchFamily="34" charset="-122"/>
              <a:ea typeface="微软雅黑" panose="020B0503020204020204" pitchFamily="34" charset="-122"/>
            </a:endParaRPr>
          </a:p>
        </p:txBody>
      </p:sp>
      <p:sp>
        <p:nvSpPr>
          <p:cNvPr id="53" name="矩形 52"/>
          <p:cNvSpPr/>
          <p:nvPr/>
        </p:nvSpPr>
        <p:spPr>
          <a:xfrm>
            <a:off x="6215057" y="4526496"/>
            <a:ext cx="1415772" cy="461665"/>
          </a:xfrm>
          <a:prstGeom prst="rect">
            <a:avLst/>
          </a:prstGeom>
        </p:spPr>
        <p:txBody>
          <a:bodyPr wrap="non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及时</a:t>
            </a:r>
            <a:r>
              <a:rPr lang="zh-CN" altLang="en-US" sz="2400" b="1" dirty="0">
                <a:solidFill>
                  <a:schemeClr val="bg1"/>
                </a:solidFill>
                <a:latin typeface="微软雅黑" panose="020B0503020204020204" pitchFamily="34" charset="-122"/>
                <a:ea typeface="微软雅黑" panose="020B0503020204020204" pitchFamily="34" charset="-122"/>
              </a:rPr>
              <a:t>反应</a:t>
            </a:r>
          </a:p>
        </p:txBody>
      </p:sp>
      <p:sp>
        <p:nvSpPr>
          <p:cNvPr id="54" name="TextBox 20"/>
          <p:cNvSpPr txBox="1"/>
          <p:nvPr/>
        </p:nvSpPr>
        <p:spPr>
          <a:xfrm>
            <a:off x="7870213" y="4249496"/>
            <a:ext cx="1760274" cy="1015663"/>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试穿意见</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试穿选择</a:t>
            </a:r>
            <a:endParaRPr lang="en-US" altLang="zh-CN" sz="2000" b="1"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additive="base">
                                        <p:cTn id="35" dur="500" fill="hold"/>
                                        <p:tgtEl>
                                          <p:spTgt spid="53"/>
                                        </p:tgtEl>
                                        <p:attrNameLst>
                                          <p:attrName>ppt_x</p:attrName>
                                        </p:attrNameLst>
                                      </p:cBhvr>
                                      <p:tavLst>
                                        <p:tav tm="0">
                                          <p:val>
                                            <p:strVal val="#ppt_x"/>
                                          </p:val>
                                        </p:tav>
                                        <p:tav tm="100000">
                                          <p:val>
                                            <p:strVal val="#ppt_x"/>
                                          </p:val>
                                        </p:tav>
                                      </p:tavLst>
                                    </p:anim>
                                    <p:anim calcmode="lin" valueType="num">
                                      <p:cBhvr additive="base">
                                        <p:cTn id="3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500" fill="hold"/>
                                        <p:tgtEl>
                                          <p:spTgt spid="50"/>
                                        </p:tgtEl>
                                        <p:attrNameLst>
                                          <p:attrName>ppt_x</p:attrName>
                                        </p:attrNameLst>
                                      </p:cBhvr>
                                      <p:tavLst>
                                        <p:tav tm="0">
                                          <p:val>
                                            <p:strVal val="#ppt_x"/>
                                          </p:val>
                                        </p:tav>
                                        <p:tav tm="100000">
                                          <p:val>
                                            <p:strVal val="#ppt_x"/>
                                          </p:val>
                                        </p:tav>
                                      </p:tavLst>
                                    </p:anim>
                                    <p:anim calcmode="lin" valueType="num">
                                      <p:cBhvr additive="base">
                                        <p:cTn id="4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additive="base">
                                        <p:cTn id="47" dur="500" fill="hold"/>
                                        <p:tgtEl>
                                          <p:spTgt spid="52"/>
                                        </p:tgtEl>
                                        <p:attrNameLst>
                                          <p:attrName>ppt_x</p:attrName>
                                        </p:attrNameLst>
                                      </p:cBhvr>
                                      <p:tavLst>
                                        <p:tav tm="0">
                                          <p:val>
                                            <p:strVal val="#ppt_x"/>
                                          </p:val>
                                        </p:tav>
                                        <p:tav tm="100000">
                                          <p:val>
                                            <p:strVal val="#ppt_x"/>
                                          </p:val>
                                        </p:tav>
                                      </p:tavLst>
                                    </p:anim>
                                    <p:anim calcmode="lin" valueType="num">
                                      <p:cBhvr additive="base">
                                        <p:cTn id="4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anim calcmode="lin" valueType="num">
                                      <p:cBhvr additive="base">
                                        <p:cTn id="53" dur="500" fill="hold"/>
                                        <p:tgtEl>
                                          <p:spTgt spid="54"/>
                                        </p:tgtEl>
                                        <p:attrNameLst>
                                          <p:attrName>ppt_x</p:attrName>
                                        </p:attrNameLst>
                                      </p:cBhvr>
                                      <p:tavLst>
                                        <p:tav tm="0">
                                          <p:val>
                                            <p:strVal val="#ppt_x"/>
                                          </p:val>
                                        </p:tav>
                                        <p:tav tm="100000">
                                          <p:val>
                                            <p:strVal val="#ppt_x"/>
                                          </p:val>
                                        </p:tav>
                                      </p:tavLst>
                                    </p:anim>
                                    <p:anim calcmode="lin" valueType="num">
                                      <p:cBhvr additive="base">
                                        <p:cTn id="5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30" grpId="0" animBg="1"/>
      <p:bldP spid="30" grpId="1" animBg="1"/>
      <p:bldP spid="34" grpId="0" animBg="1"/>
      <p:bldP spid="34" grpId="1" animBg="1"/>
      <p:bldP spid="41" grpId="0" animBg="1"/>
      <p:bldP spid="41" grpId="1" animBg="1"/>
      <p:bldP spid="46" grpId="0"/>
      <p:bldP spid="46" grpId="1"/>
      <p:bldP spid="50" grpId="0"/>
      <p:bldP spid="50" grpId="1"/>
      <p:bldP spid="51" grpId="0"/>
      <p:bldP spid="51" grpId="1"/>
      <p:bldP spid="52" grpId="0"/>
      <p:bldP spid="52" grpId="1"/>
      <p:bldP spid="53" grpId="0"/>
      <p:bldP spid="53" grpId="1"/>
      <p:bldP spid="54" grpId="0"/>
      <p:bldP spid="54"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t="4785" b="10961"/>
          <a:stretch>
            <a:fillRect/>
          </a:stretch>
        </p:blipFill>
        <p:spPr>
          <a:xfrm>
            <a:off x="20" y="1282"/>
            <a:ext cx="12191980" cy="6856718"/>
          </a:xfrm>
          <a:prstGeom prst="rect">
            <a:avLst/>
          </a:prstGeom>
        </p:spPr>
      </p:pic>
      <p:sp>
        <p:nvSpPr>
          <p:cNvPr id="3" name="矩形 2"/>
          <p:cNvSpPr/>
          <p:nvPr/>
        </p:nvSpPr>
        <p:spPr>
          <a:xfrm>
            <a:off x="437072" y="181155"/>
            <a:ext cx="11317857" cy="649569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 name="任意多边形: 形状 3"/>
          <p:cNvSpPr/>
          <p:nvPr/>
        </p:nvSpPr>
        <p:spPr>
          <a:xfrm>
            <a:off x="10431534" y="5253724"/>
            <a:ext cx="1262281" cy="1210108"/>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sp>
        <p:nvSpPr>
          <p:cNvPr id="5" name="任意多边形: 形状 4"/>
          <p:cNvSpPr/>
          <p:nvPr/>
        </p:nvSpPr>
        <p:spPr>
          <a:xfrm>
            <a:off x="11087100" y="4256207"/>
            <a:ext cx="631141" cy="605054"/>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grpSp>
        <p:nvGrpSpPr>
          <p:cNvPr id="17" name="组合 16"/>
          <p:cNvGrpSpPr/>
          <p:nvPr/>
        </p:nvGrpSpPr>
        <p:grpSpPr>
          <a:xfrm>
            <a:off x="979748" y="895349"/>
            <a:ext cx="4077978" cy="4486276"/>
            <a:chOff x="646373" y="895349"/>
            <a:chExt cx="4077978" cy="4486276"/>
          </a:xfrm>
        </p:grpSpPr>
        <p:sp>
          <p:nvSpPr>
            <p:cNvPr id="7" name="矩形: 圆顶角 6"/>
            <p:cNvSpPr/>
            <p:nvPr/>
          </p:nvSpPr>
          <p:spPr>
            <a:xfrm>
              <a:off x="1104900" y="1476375"/>
              <a:ext cx="3028950" cy="390525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9" name="椭圆 8"/>
            <p:cNvSpPr/>
            <p:nvPr/>
          </p:nvSpPr>
          <p:spPr>
            <a:xfrm>
              <a:off x="646373" y="895349"/>
              <a:ext cx="3905250" cy="3905250"/>
            </a:xfrm>
            <a:prstGeom prst="ellipse">
              <a:avLst/>
            </a:prstGeom>
            <a:noFill/>
            <a:ln w="25400" cap="flat" cmpd="sng" algn="ctr">
              <a:gradFill>
                <a:gsLst>
                  <a:gs pos="39000">
                    <a:srgbClr val="486CE7"/>
                  </a:gs>
                  <a:gs pos="75000">
                    <a:schemeClr val="bg1">
                      <a:alpha val="0"/>
                    </a:schemeClr>
                  </a:gs>
                </a:gsLst>
                <a:lin ang="16200000" scaled="0"/>
              </a:gradFill>
              <a:prstDash val="solid"/>
              <a:miter lim="800000"/>
            </a:ln>
            <a:effectLst/>
            <a:scene3d>
              <a:camera prst="perspectiveRelaxed" fov="4800000">
                <a:rot lat="17400000" lon="300000" rev="1500000"/>
              </a:camera>
              <a:lightRig rig="threePt" dir="t"/>
            </a:scene3d>
            <a:sp3d prstMaterial="softEdge"/>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OPPOSans R"/>
                <a:cs typeface="+mn-cs"/>
              </a:endParaRPr>
            </a:p>
          </p:txBody>
        </p:sp>
        <p:grpSp>
          <p:nvGrpSpPr>
            <p:cNvPr id="11" name="组合 10"/>
            <p:cNvGrpSpPr/>
            <p:nvPr/>
          </p:nvGrpSpPr>
          <p:grpSpPr>
            <a:xfrm>
              <a:off x="1776681" y="1924585"/>
              <a:ext cx="1685389" cy="1685389"/>
              <a:chOff x="1776681" y="1924585"/>
              <a:chExt cx="1685389" cy="1685389"/>
            </a:xfrm>
            <a:gradFill>
              <a:gsLst>
                <a:gs pos="15000">
                  <a:srgbClr val="258BC9"/>
                </a:gs>
                <a:gs pos="100000">
                  <a:srgbClr val="33C9D9"/>
                </a:gs>
              </a:gsLst>
              <a:lin ang="19800000" scaled="0"/>
            </a:gradFill>
          </p:grpSpPr>
          <p:sp>
            <p:nvSpPr>
              <p:cNvPr id="12" name="椭圆 11"/>
              <p:cNvSpPr/>
              <p:nvPr/>
            </p:nvSpPr>
            <p:spPr>
              <a:xfrm>
                <a:off x="1776681" y="1924585"/>
                <a:ext cx="1685389" cy="1685389"/>
              </a:xfrm>
              <a:prstGeom prst="ellipse">
                <a:avLst/>
              </a:prstGeom>
              <a:gradFill>
                <a:gsLst>
                  <a:gs pos="0">
                    <a:srgbClr val="486CE7"/>
                  </a:gs>
                  <a:gs pos="100000">
                    <a:srgbClr val="9F4BC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13" name="文本框 12"/>
              <p:cNvSpPr txBox="1"/>
              <p:nvPr/>
            </p:nvSpPr>
            <p:spPr>
              <a:xfrm>
                <a:off x="1834871" y="2167115"/>
                <a:ext cx="156900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0" cap="none" spc="0" normalizeH="0" baseline="0" noProof="0" dirty="0" smtClean="0">
                    <a:ln>
                      <a:noFill/>
                    </a:ln>
                    <a:solidFill>
                      <a:schemeClr val="bg1"/>
                    </a:solidFill>
                    <a:effectLst/>
                    <a:uLnTx/>
                    <a:uFillTx/>
                    <a:latin typeface="思源宋体 CN Heavy" panose="02020900000000000000" pitchFamily="18" charset="-122"/>
                    <a:ea typeface="思源宋体 CN Heavy" panose="02020900000000000000" pitchFamily="18" charset="-122"/>
                  </a:rPr>
                  <a:t>05</a:t>
                </a:r>
                <a:endParaRPr kumimoji="0" lang="zh-CN" altLang="en-US" sz="7200" b="0" i="0" u="none" strike="noStrike" kern="0" cap="none" spc="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endParaRPr>
              </a:p>
            </p:txBody>
          </p:sp>
        </p:grpSp>
        <p:sp>
          <p:nvSpPr>
            <p:cNvPr id="14" name="任意多边形: 形状 13"/>
            <p:cNvSpPr/>
            <p:nvPr/>
          </p:nvSpPr>
          <p:spPr>
            <a:xfrm>
              <a:off x="3462070" y="962434"/>
              <a:ext cx="1262281" cy="1210108"/>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grpSp>
      <p:sp>
        <p:nvSpPr>
          <p:cNvPr id="15" name="矩形 14"/>
          <p:cNvSpPr/>
          <p:nvPr/>
        </p:nvSpPr>
        <p:spPr>
          <a:xfrm>
            <a:off x="4780495" y="2690455"/>
            <a:ext cx="5282215"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6600" b="1" kern="0" noProof="0" dirty="0" smtClean="0">
                <a:ln w="0">
                  <a:noFill/>
                </a:ln>
                <a:solidFill>
                  <a:prstClr val="white"/>
                </a:solidFill>
                <a:latin typeface="思源宋体 CN" panose="02020400000000000000" pitchFamily="18" charset="-122"/>
                <a:ea typeface="思源宋体 CN Heavy" panose="02020900000000000000" pitchFamily="18" charset="-122"/>
              </a:rPr>
              <a:t>服务场景课程</a:t>
            </a:r>
            <a:endParaRPr lang="en-US" altLang="zh-CN" sz="6600" b="1" kern="0" noProof="0" dirty="0" smtClean="0">
              <a:ln w="0">
                <a:noFill/>
              </a:ln>
              <a:solidFill>
                <a:prstClr val="white"/>
              </a:solidFill>
              <a:latin typeface="思源宋体 CN" panose="02020400000000000000" pitchFamily="18" charset="-122"/>
              <a:ea typeface="思源宋体 CN Heavy" panose="02020900000000000000" pitchFamily="18"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5200" b="1" kern="0" dirty="0" smtClean="0">
                <a:ln w="0">
                  <a:noFill/>
                </a:ln>
                <a:solidFill>
                  <a:prstClr val="white"/>
                </a:solidFill>
                <a:latin typeface="思源宋体 CN" panose="02020400000000000000" pitchFamily="18" charset="-122"/>
                <a:ea typeface="思源宋体 CN Heavy" panose="02020900000000000000" pitchFamily="18" charset="-122"/>
              </a:rPr>
              <a:t>之解疑场景</a:t>
            </a:r>
            <a:endParaRPr lang="zh-CN" altLang="en-US" sz="5200" b="1" kern="0" noProof="1">
              <a:ln w="0">
                <a:noFill/>
              </a:ln>
              <a:solidFill>
                <a:prstClr val="white"/>
              </a:solidFill>
              <a:latin typeface="思源宋体 CN" panose="02020400000000000000" pitchFamily="18" charset="-122"/>
              <a:ea typeface="思源宋体 CN Heavy" panose="02020900000000000000" pitchFamily="18"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11" name="矩形 10"/>
          <p:cNvSpPr/>
          <p:nvPr/>
        </p:nvSpPr>
        <p:spPr>
          <a:xfrm>
            <a:off x="1390875" y="386335"/>
            <a:ext cx="3932487" cy="523220"/>
          </a:xfrm>
          <a:prstGeom prst="rect">
            <a:avLst/>
          </a:prstGeom>
        </p:spPr>
        <p:txBody>
          <a:bodyPr wrap="none">
            <a:spAutoFit/>
          </a:bodyPr>
          <a:lstStyle/>
          <a:p>
            <a:pPr marL="0" lvl="1" defTabSz="1219200">
              <a:defRPr/>
            </a:pPr>
            <a:r>
              <a:rPr lang="zh-CN" altLang="en-US" sz="2800" b="1" dirty="0">
                <a:solidFill>
                  <a:srgbClr val="B96AC8"/>
                </a:solidFill>
                <a:latin typeface="微软雅黑" panose="020B0503020204020204" pitchFamily="34" charset="-122"/>
                <a:ea typeface="微软雅黑" panose="020B0503020204020204" pitchFamily="34" charset="-122"/>
              </a:rPr>
              <a:t>解疑</a:t>
            </a:r>
            <a:r>
              <a:rPr lang="zh-CN" altLang="en-US" sz="2800" b="1" dirty="0" smtClean="0">
                <a:solidFill>
                  <a:srgbClr val="B96AC8"/>
                </a:solidFill>
                <a:latin typeface="微软雅黑" panose="020B0503020204020204" pitchFamily="34" charset="-122"/>
                <a:ea typeface="微软雅黑" panose="020B0503020204020204" pitchFamily="34" charset="-122"/>
              </a:rPr>
              <a:t>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常见问题</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815" y="844871"/>
            <a:ext cx="7355583" cy="5224528"/>
          </a:xfrm>
          <a:prstGeom prst="rect">
            <a:avLst/>
          </a:prstGeom>
        </p:spPr>
      </p:pic>
      <p:sp>
        <p:nvSpPr>
          <p:cNvPr id="77" name="îṩlîḍé"/>
          <p:cNvSpPr/>
          <p:nvPr/>
        </p:nvSpPr>
        <p:spPr>
          <a:xfrm>
            <a:off x="7225432" y="3120018"/>
            <a:ext cx="1245941" cy="1149951"/>
          </a:xfrm>
          <a:custGeom>
            <a:avLst/>
            <a:gdLst>
              <a:gd name="connsiteX0" fmla="*/ 259597 w 1245941"/>
              <a:gd name="connsiteY0" fmla="*/ 0 h 1149951"/>
              <a:gd name="connsiteX1" fmla="*/ 1215091 w 1245941"/>
              <a:gd name="connsiteY1" fmla="*/ 450608 h 1149951"/>
              <a:gd name="connsiteX2" fmla="*/ 1245941 w 1245941"/>
              <a:gd name="connsiteY2" fmla="*/ 491863 h 1149951"/>
              <a:gd name="connsiteX3" fmla="*/ 1205509 w 1245941"/>
              <a:gd name="connsiteY3" fmla="*/ 545932 h 1149951"/>
              <a:gd name="connsiteX4" fmla="*/ 1000428 w 1245941"/>
              <a:gd name="connsiteY4" fmla="*/ 1111646 h 1149951"/>
              <a:gd name="connsiteX5" fmla="*/ 998494 w 1245941"/>
              <a:gd name="connsiteY5" fmla="*/ 1149951 h 1149951"/>
              <a:gd name="connsiteX6" fmla="*/ 983998 w 1245941"/>
              <a:gd name="connsiteY6" fmla="*/ 1147738 h 1149951"/>
              <a:gd name="connsiteX7" fmla="*/ 1692 w 1245941"/>
              <a:gd name="connsiteY7" fmla="*/ 61249 h 1149951"/>
              <a:gd name="connsiteX8" fmla="*/ 0 w 1245941"/>
              <a:gd name="connsiteY8" fmla="*/ 27740 h 1149951"/>
              <a:gd name="connsiteX9" fmla="*/ 10046 w 1245941"/>
              <a:gd name="connsiteY9" fmla="*/ 25157 h 1149951"/>
              <a:gd name="connsiteX10" fmla="*/ 259597 w 1245941"/>
              <a:gd name="connsiteY10" fmla="*/ 0 h 11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5941" h="1149951">
                <a:moveTo>
                  <a:pt x="259597" y="0"/>
                </a:moveTo>
                <a:cubicBezTo>
                  <a:pt x="644272" y="0"/>
                  <a:pt x="987978" y="175410"/>
                  <a:pt x="1215091" y="450608"/>
                </a:cubicBezTo>
                <a:lnTo>
                  <a:pt x="1245941" y="491863"/>
                </a:lnTo>
                <a:lnTo>
                  <a:pt x="1205509" y="545932"/>
                </a:lnTo>
                <a:cubicBezTo>
                  <a:pt x="1094248" y="710621"/>
                  <a:pt x="1021565" y="903515"/>
                  <a:pt x="1000428" y="1111646"/>
                </a:cubicBezTo>
                <a:lnTo>
                  <a:pt x="998494" y="1149951"/>
                </a:lnTo>
                <a:lnTo>
                  <a:pt x="983998" y="1147738"/>
                </a:lnTo>
                <a:cubicBezTo>
                  <a:pt x="460052" y="1040524"/>
                  <a:pt x="56648" y="602392"/>
                  <a:pt x="1692" y="61249"/>
                </a:cubicBezTo>
                <a:lnTo>
                  <a:pt x="0" y="27740"/>
                </a:lnTo>
                <a:lnTo>
                  <a:pt x="10046" y="25157"/>
                </a:lnTo>
                <a:cubicBezTo>
                  <a:pt x="90654" y="8662"/>
                  <a:pt x="174114" y="0"/>
                  <a:pt x="259597" y="0"/>
                </a:cubicBezTo>
                <a:close/>
              </a:path>
            </a:pathLst>
          </a:cu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7030A0"/>
              </a:solidFill>
            </a:endParaRPr>
          </a:p>
        </p:txBody>
      </p:sp>
      <p:sp>
        <p:nvSpPr>
          <p:cNvPr id="78" name="iSḻiḑê"/>
          <p:cNvSpPr/>
          <p:nvPr/>
        </p:nvSpPr>
        <p:spPr>
          <a:xfrm>
            <a:off x="8471373" y="3120018"/>
            <a:ext cx="1221399" cy="1145155"/>
          </a:xfrm>
          <a:custGeom>
            <a:avLst/>
            <a:gdLst>
              <a:gd name="connsiteX0" fmla="*/ 986344 w 1221399"/>
              <a:gd name="connsiteY0" fmla="*/ 0 h 1145155"/>
              <a:gd name="connsiteX1" fmla="*/ 1112948 w 1221399"/>
              <a:gd name="connsiteY1" fmla="*/ 6393 h 1145155"/>
              <a:gd name="connsiteX2" fmla="*/ 1221399 w 1221399"/>
              <a:gd name="connsiteY2" fmla="*/ 22945 h 1145155"/>
              <a:gd name="connsiteX3" fmla="*/ 1219465 w 1221399"/>
              <a:gd name="connsiteY3" fmla="*/ 61249 h 1145155"/>
              <a:gd name="connsiteX4" fmla="*/ 355826 w 1221399"/>
              <a:gd name="connsiteY4" fmla="*/ 1117226 h 1145155"/>
              <a:gd name="connsiteX5" fmla="*/ 247205 w 1221399"/>
              <a:gd name="connsiteY5" fmla="*/ 1145155 h 1145155"/>
              <a:gd name="connsiteX6" fmla="*/ 245513 w 1221399"/>
              <a:gd name="connsiteY6" fmla="*/ 1111646 h 1145155"/>
              <a:gd name="connsiteX7" fmla="*/ 40432 w 1221399"/>
              <a:gd name="connsiteY7" fmla="*/ 545932 h 1145155"/>
              <a:gd name="connsiteX8" fmla="*/ 0 w 1221399"/>
              <a:gd name="connsiteY8" fmla="*/ 491863 h 1145155"/>
              <a:gd name="connsiteX9" fmla="*/ 30850 w 1221399"/>
              <a:gd name="connsiteY9" fmla="*/ 450608 h 1145155"/>
              <a:gd name="connsiteX10" fmla="*/ 986344 w 1221399"/>
              <a:gd name="connsiteY10" fmla="*/ 0 h 114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399" h="1145155">
                <a:moveTo>
                  <a:pt x="986344" y="0"/>
                </a:moveTo>
                <a:cubicBezTo>
                  <a:pt x="1029086" y="0"/>
                  <a:pt x="1071322" y="2166"/>
                  <a:pt x="1112948" y="6393"/>
                </a:cubicBezTo>
                <a:lnTo>
                  <a:pt x="1221399" y="22945"/>
                </a:lnTo>
                <a:lnTo>
                  <a:pt x="1219465" y="61249"/>
                </a:lnTo>
                <a:cubicBezTo>
                  <a:pt x="1168737" y="560765"/>
                  <a:pt x="821106" y="972509"/>
                  <a:pt x="355826" y="1117226"/>
                </a:cubicBezTo>
                <a:lnTo>
                  <a:pt x="247205" y="1145155"/>
                </a:lnTo>
                <a:lnTo>
                  <a:pt x="245513" y="1111646"/>
                </a:lnTo>
                <a:cubicBezTo>
                  <a:pt x="224376" y="903515"/>
                  <a:pt x="151694" y="710621"/>
                  <a:pt x="40432" y="545932"/>
                </a:cubicBezTo>
                <a:lnTo>
                  <a:pt x="0" y="491863"/>
                </a:lnTo>
                <a:lnTo>
                  <a:pt x="30850" y="450608"/>
                </a:lnTo>
                <a:cubicBezTo>
                  <a:pt x="257963" y="175410"/>
                  <a:pt x="601669" y="0"/>
                  <a:pt x="986344" y="0"/>
                </a:cubicBezTo>
                <a:close/>
              </a:path>
            </a:pathLst>
          </a:cu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7030A0"/>
              </a:solidFill>
            </a:endParaRPr>
          </a:p>
        </p:txBody>
      </p:sp>
      <p:sp>
        <p:nvSpPr>
          <p:cNvPr id="79" name="išļïḋe"/>
          <p:cNvSpPr/>
          <p:nvPr/>
        </p:nvSpPr>
        <p:spPr>
          <a:xfrm>
            <a:off x="8219466" y="4265172"/>
            <a:ext cx="503812" cy="839482"/>
          </a:xfrm>
          <a:custGeom>
            <a:avLst/>
            <a:gdLst>
              <a:gd name="connsiteX0" fmla="*/ 499111 w 503812"/>
              <a:gd name="connsiteY0" fmla="*/ 0 h 839482"/>
              <a:gd name="connsiteX1" fmla="*/ 503812 w 503812"/>
              <a:gd name="connsiteY1" fmla="*/ 93095 h 839482"/>
              <a:gd name="connsiteX2" fmla="*/ 292338 w 503812"/>
              <a:gd name="connsiteY2" fmla="*/ 785413 h 839482"/>
              <a:gd name="connsiteX3" fmla="*/ 251906 w 503812"/>
              <a:gd name="connsiteY3" fmla="*/ 839482 h 839482"/>
              <a:gd name="connsiteX4" fmla="*/ 211474 w 503812"/>
              <a:gd name="connsiteY4" fmla="*/ 785413 h 839482"/>
              <a:gd name="connsiteX5" fmla="*/ 0 w 503812"/>
              <a:gd name="connsiteY5" fmla="*/ 93095 h 839482"/>
              <a:gd name="connsiteX6" fmla="*/ 4459 w 503812"/>
              <a:gd name="connsiteY6" fmla="*/ 4796 h 839482"/>
              <a:gd name="connsiteX7" fmla="*/ 112910 w 503812"/>
              <a:gd name="connsiteY7" fmla="*/ 21347 h 839482"/>
              <a:gd name="connsiteX8" fmla="*/ 239514 w 503812"/>
              <a:gd name="connsiteY8" fmla="*/ 27740 h 839482"/>
              <a:gd name="connsiteX9" fmla="*/ 489065 w 503812"/>
              <a:gd name="connsiteY9" fmla="*/ 2583 h 839482"/>
              <a:gd name="connsiteX10" fmla="*/ 499111 w 503812"/>
              <a:gd name="connsiteY10" fmla="*/ 0 h 83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3812" h="839482">
                <a:moveTo>
                  <a:pt x="499111" y="0"/>
                </a:moveTo>
                <a:lnTo>
                  <a:pt x="503812" y="93095"/>
                </a:lnTo>
                <a:cubicBezTo>
                  <a:pt x="503812" y="349545"/>
                  <a:pt x="425852" y="587787"/>
                  <a:pt x="292338" y="785413"/>
                </a:cubicBezTo>
                <a:lnTo>
                  <a:pt x="251906" y="839482"/>
                </a:lnTo>
                <a:lnTo>
                  <a:pt x="211474" y="785413"/>
                </a:lnTo>
                <a:cubicBezTo>
                  <a:pt x="77960" y="587787"/>
                  <a:pt x="0" y="349545"/>
                  <a:pt x="0" y="93095"/>
                </a:cubicBezTo>
                <a:lnTo>
                  <a:pt x="4459" y="4796"/>
                </a:lnTo>
                <a:lnTo>
                  <a:pt x="112910" y="21347"/>
                </a:lnTo>
                <a:cubicBezTo>
                  <a:pt x="154537" y="25575"/>
                  <a:pt x="196773" y="27740"/>
                  <a:pt x="239514" y="27740"/>
                </a:cubicBezTo>
                <a:cubicBezTo>
                  <a:pt x="324998" y="27740"/>
                  <a:pt x="408458" y="19078"/>
                  <a:pt x="489065" y="2583"/>
                </a:cubicBezTo>
                <a:lnTo>
                  <a:pt x="499111" y="0"/>
                </a:lnTo>
                <a:close/>
              </a:path>
            </a:pathLst>
          </a:custGeom>
          <a:solidFill>
            <a:srgbClr val="ADCDE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7030A0"/>
              </a:solidFill>
            </a:endParaRPr>
          </a:p>
        </p:txBody>
      </p:sp>
      <p:sp>
        <p:nvSpPr>
          <p:cNvPr id="80" name="iśľïdé"/>
          <p:cNvSpPr/>
          <p:nvPr/>
        </p:nvSpPr>
        <p:spPr>
          <a:xfrm>
            <a:off x="7220730" y="1816412"/>
            <a:ext cx="2476500" cy="1795468"/>
          </a:xfrm>
          <a:custGeom>
            <a:avLst/>
            <a:gdLst>
              <a:gd name="connsiteX0" fmla="*/ 1238250 w 2476500"/>
              <a:gd name="connsiteY0" fmla="*/ 0 h 1795468"/>
              <a:gd name="connsiteX1" fmla="*/ 2476500 w 2476500"/>
              <a:gd name="connsiteY1" fmla="*/ 1238250 h 1795468"/>
              <a:gd name="connsiteX2" fmla="*/ 2472041 w 2476500"/>
              <a:gd name="connsiteY2" fmla="*/ 1326550 h 1795468"/>
              <a:gd name="connsiteX3" fmla="*/ 2363590 w 2476500"/>
              <a:gd name="connsiteY3" fmla="*/ 1309998 h 1795468"/>
              <a:gd name="connsiteX4" fmla="*/ 2236986 w 2476500"/>
              <a:gd name="connsiteY4" fmla="*/ 1303605 h 1795468"/>
              <a:gd name="connsiteX5" fmla="*/ 1281492 w 2476500"/>
              <a:gd name="connsiteY5" fmla="*/ 1754213 h 1795468"/>
              <a:gd name="connsiteX6" fmla="*/ 1250642 w 2476500"/>
              <a:gd name="connsiteY6" fmla="*/ 1795468 h 1795468"/>
              <a:gd name="connsiteX7" fmla="*/ 1219792 w 2476500"/>
              <a:gd name="connsiteY7" fmla="*/ 1754213 h 1795468"/>
              <a:gd name="connsiteX8" fmla="*/ 264298 w 2476500"/>
              <a:gd name="connsiteY8" fmla="*/ 1303605 h 1795468"/>
              <a:gd name="connsiteX9" fmla="*/ 14747 w 2476500"/>
              <a:gd name="connsiteY9" fmla="*/ 1328762 h 1795468"/>
              <a:gd name="connsiteX10" fmla="*/ 4701 w 2476500"/>
              <a:gd name="connsiteY10" fmla="*/ 1331345 h 1795468"/>
              <a:gd name="connsiteX11" fmla="*/ 0 w 2476500"/>
              <a:gd name="connsiteY11" fmla="*/ 1238250 h 1795468"/>
              <a:gd name="connsiteX12" fmla="*/ 1238250 w 2476500"/>
              <a:gd name="connsiteY12" fmla="*/ 0 h 179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6500" h="1795468">
                <a:moveTo>
                  <a:pt x="1238250" y="0"/>
                </a:moveTo>
                <a:cubicBezTo>
                  <a:pt x="1922117" y="0"/>
                  <a:pt x="2476500" y="554383"/>
                  <a:pt x="2476500" y="1238250"/>
                </a:cubicBezTo>
                <a:lnTo>
                  <a:pt x="2472041" y="1326550"/>
                </a:lnTo>
                <a:lnTo>
                  <a:pt x="2363590" y="1309998"/>
                </a:lnTo>
                <a:cubicBezTo>
                  <a:pt x="2321964" y="1305771"/>
                  <a:pt x="2279728" y="1303605"/>
                  <a:pt x="2236986" y="1303605"/>
                </a:cubicBezTo>
                <a:cubicBezTo>
                  <a:pt x="1852311" y="1303605"/>
                  <a:pt x="1508605" y="1479015"/>
                  <a:pt x="1281492" y="1754213"/>
                </a:cubicBezTo>
                <a:lnTo>
                  <a:pt x="1250642" y="1795468"/>
                </a:lnTo>
                <a:lnTo>
                  <a:pt x="1219792" y="1754213"/>
                </a:lnTo>
                <a:cubicBezTo>
                  <a:pt x="992679" y="1479015"/>
                  <a:pt x="648973" y="1303605"/>
                  <a:pt x="264298" y="1303605"/>
                </a:cubicBezTo>
                <a:cubicBezTo>
                  <a:pt x="178815" y="1303605"/>
                  <a:pt x="95355" y="1312267"/>
                  <a:pt x="14747" y="1328762"/>
                </a:cubicBezTo>
                <a:lnTo>
                  <a:pt x="4701" y="1331345"/>
                </a:lnTo>
                <a:lnTo>
                  <a:pt x="0" y="1238250"/>
                </a:lnTo>
                <a:cubicBezTo>
                  <a:pt x="0" y="554383"/>
                  <a:pt x="554383" y="0"/>
                  <a:pt x="1238250" y="0"/>
                </a:cubicBezTo>
                <a:close/>
              </a:path>
            </a:pathLst>
          </a:cu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7030A0"/>
              </a:solidFill>
            </a:endParaRPr>
          </a:p>
        </p:txBody>
      </p:sp>
      <p:sp>
        <p:nvSpPr>
          <p:cNvPr id="81" name="iṥḻîdé"/>
          <p:cNvSpPr/>
          <p:nvPr/>
        </p:nvSpPr>
        <p:spPr>
          <a:xfrm>
            <a:off x="8471372" y="3142963"/>
            <a:ext cx="2224594" cy="2453555"/>
          </a:xfrm>
          <a:custGeom>
            <a:avLst/>
            <a:gdLst>
              <a:gd name="connsiteX0" fmla="*/ 1221399 w 2224594"/>
              <a:gd name="connsiteY0" fmla="*/ 0 h 2453555"/>
              <a:gd name="connsiteX1" fmla="*/ 1235895 w 2224594"/>
              <a:gd name="connsiteY1" fmla="*/ 2212 h 2453555"/>
              <a:gd name="connsiteX2" fmla="*/ 2224594 w 2224594"/>
              <a:gd name="connsiteY2" fmla="*/ 1215305 h 2453555"/>
              <a:gd name="connsiteX3" fmla="*/ 986344 w 2224594"/>
              <a:gd name="connsiteY3" fmla="*/ 2453555 h 2453555"/>
              <a:gd name="connsiteX4" fmla="*/ 30850 w 2224594"/>
              <a:gd name="connsiteY4" fmla="*/ 2002947 h 2453555"/>
              <a:gd name="connsiteX5" fmla="*/ 0 w 2224594"/>
              <a:gd name="connsiteY5" fmla="*/ 1961692 h 2453555"/>
              <a:gd name="connsiteX6" fmla="*/ 40432 w 2224594"/>
              <a:gd name="connsiteY6" fmla="*/ 1907623 h 2453555"/>
              <a:gd name="connsiteX7" fmla="*/ 251906 w 2224594"/>
              <a:gd name="connsiteY7" fmla="*/ 1215305 h 2453555"/>
              <a:gd name="connsiteX8" fmla="*/ 247205 w 2224594"/>
              <a:gd name="connsiteY8" fmla="*/ 1122210 h 2453555"/>
              <a:gd name="connsiteX9" fmla="*/ 355826 w 2224594"/>
              <a:gd name="connsiteY9" fmla="*/ 1094281 h 2453555"/>
              <a:gd name="connsiteX10" fmla="*/ 1219465 w 2224594"/>
              <a:gd name="connsiteY10" fmla="*/ 38304 h 2453555"/>
              <a:gd name="connsiteX11" fmla="*/ 1221399 w 2224594"/>
              <a:gd name="connsiteY11" fmla="*/ 0 h 245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24594" h="2453555">
                <a:moveTo>
                  <a:pt x="1221399" y="0"/>
                </a:moveTo>
                <a:lnTo>
                  <a:pt x="1235895" y="2212"/>
                </a:lnTo>
                <a:cubicBezTo>
                  <a:pt x="1800145" y="117674"/>
                  <a:pt x="2224594" y="616922"/>
                  <a:pt x="2224594" y="1215305"/>
                </a:cubicBezTo>
                <a:cubicBezTo>
                  <a:pt x="2224594" y="1899172"/>
                  <a:pt x="1670211" y="2453555"/>
                  <a:pt x="986344" y="2453555"/>
                </a:cubicBezTo>
                <a:cubicBezTo>
                  <a:pt x="601669" y="2453555"/>
                  <a:pt x="257963" y="2278145"/>
                  <a:pt x="30850" y="2002947"/>
                </a:cubicBezTo>
                <a:lnTo>
                  <a:pt x="0" y="1961692"/>
                </a:lnTo>
                <a:lnTo>
                  <a:pt x="40432" y="1907623"/>
                </a:lnTo>
                <a:cubicBezTo>
                  <a:pt x="173946" y="1709997"/>
                  <a:pt x="251906" y="1471755"/>
                  <a:pt x="251906" y="1215305"/>
                </a:cubicBezTo>
                <a:lnTo>
                  <a:pt x="247205" y="1122210"/>
                </a:lnTo>
                <a:lnTo>
                  <a:pt x="355826" y="1094281"/>
                </a:lnTo>
                <a:cubicBezTo>
                  <a:pt x="821106" y="949564"/>
                  <a:pt x="1168737" y="537820"/>
                  <a:pt x="1219465" y="38304"/>
                </a:cubicBezTo>
                <a:lnTo>
                  <a:pt x="1221399" y="0"/>
                </a:lnTo>
                <a:close/>
              </a:path>
            </a:pathLst>
          </a:custGeom>
          <a:solidFill>
            <a:srgbClr val="CF76B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7030A0"/>
              </a:solidFill>
            </a:endParaRPr>
          </a:p>
        </p:txBody>
      </p:sp>
      <p:sp>
        <p:nvSpPr>
          <p:cNvPr id="82" name="î$lîḑe"/>
          <p:cNvSpPr/>
          <p:nvPr/>
        </p:nvSpPr>
        <p:spPr>
          <a:xfrm>
            <a:off x="6246778" y="3147757"/>
            <a:ext cx="2224594" cy="2448760"/>
          </a:xfrm>
          <a:custGeom>
            <a:avLst/>
            <a:gdLst>
              <a:gd name="connsiteX0" fmla="*/ 978653 w 2224594"/>
              <a:gd name="connsiteY0" fmla="*/ 0 h 2448760"/>
              <a:gd name="connsiteX1" fmla="*/ 980345 w 2224594"/>
              <a:gd name="connsiteY1" fmla="*/ 33509 h 2448760"/>
              <a:gd name="connsiteX2" fmla="*/ 1962651 w 2224594"/>
              <a:gd name="connsiteY2" fmla="*/ 1119998 h 2448760"/>
              <a:gd name="connsiteX3" fmla="*/ 1977147 w 2224594"/>
              <a:gd name="connsiteY3" fmla="*/ 1122211 h 2448760"/>
              <a:gd name="connsiteX4" fmla="*/ 1972688 w 2224594"/>
              <a:gd name="connsiteY4" fmla="*/ 1210510 h 2448760"/>
              <a:gd name="connsiteX5" fmla="*/ 2184162 w 2224594"/>
              <a:gd name="connsiteY5" fmla="*/ 1902828 h 2448760"/>
              <a:gd name="connsiteX6" fmla="*/ 2224594 w 2224594"/>
              <a:gd name="connsiteY6" fmla="*/ 1956897 h 2448760"/>
              <a:gd name="connsiteX7" fmla="*/ 2193744 w 2224594"/>
              <a:gd name="connsiteY7" fmla="*/ 1998152 h 2448760"/>
              <a:gd name="connsiteX8" fmla="*/ 1238250 w 2224594"/>
              <a:gd name="connsiteY8" fmla="*/ 2448760 h 2448760"/>
              <a:gd name="connsiteX9" fmla="*/ 0 w 2224594"/>
              <a:gd name="connsiteY9" fmla="*/ 1210510 h 2448760"/>
              <a:gd name="connsiteX10" fmla="*/ 870032 w 2224594"/>
              <a:gd name="connsiteY10" fmla="*/ 27929 h 2448760"/>
              <a:gd name="connsiteX11" fmla="*/ 978653 w 2224594"/>
              <a:gd name="connsiteY11" fmla="*/ 0 h 244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24594" h="2448760">
                <a:moveTo>
                  <a:pt x="978653" y="0"/>
                </a:moveTo>
                <a:lnTo>
                  <a:pt x="980345" y="33509"/>
                </a:lnTo>
                <a:cubicBezTo>
                  <a:pt x="1035301" y="574652"/>
                  <a:pt x="1438705" y="1012784"/>
                  <a:pt x="1962651" y="1119998"/>
                </a:cubicBezTo>
                <a:lnTo>
                  <a:pt x="1977147" y="1122211"/>
                </a:lnTo>
                <a:lnTo>
                  <a:pt x="1972688" y="1210510"/>
                </a:lnTo>
                <a:cubicBezTo>
                  <a:pt x="1972688" y="1466960"/>
                  <a:pt x="2050648" y="1705202"/>
                  <a:pt x="2184162" y="1902828"/>
                </a:cubicBezTo>
                <a:lnTo>
                  <a:pt x="2224594" y="1956897"/>
                </a:lnTo>
                <a:lnTo>
                  <a:pt x="2193744" y="1998152"/>
                </a:lnTo>
                <a:cubicBezTo>
                  <a:pt x="1966631" y="2273350"/>
                  <a:pt x="1622925" y="2448760"/>
                  <a:pt x="1238250" y="2448760"/>
                </a:cubicBezTo>
                <a:cubicBezTo>
                  <a:pt x="554383" y="2448760"/>
                  <a:pt x="0" y="1894377"/>
                  <a:pt x="0" y="1210510"/>
                </a:cubicBezTo>
                <a:cubicBezTo>
                  <a:pt x="0" y="654868"/>
                  <a:pt x="365980" y="184706"/>
                  <a:pt x="870032" y="27929"/>
                </a:cubicBezTo>
                <a:lnTo>
                  <a:pt x="978653" y="0"/>
                </a:lnTo>
                <a:close/>
              </a:path>
            </a:pathLst>
          </a:custGeom>
          <a:solidFill>
            <a:srgbClr val="B96A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7030A0"/>
              </a:solidFill>
            </a:endParaRPr>
          </a:p>
        </p:txBody>
      </p:sp>
      <p:sp>
        <p:nvSpPr>
          <p:cNvPr id="83" name="iṧ1iďe"/>
          <p:cNvSpPr/>
          <p:nvPr/>
        </p:nvSpPr>
        <p:spPr>
          <a:xfrm>
            <a:off x="8223925" y="3611880"/>
            <a:ext cx="494652" cy="681032"/>
          </a:xfrm>
          <a:custGeom>
            <a:avLst/>
            <a:gdLst>
              <a:gd name="connsiteX0" fmla="*/ 247447 w 494652"/>
              <a:gd name="connsiteY0" fmla="*/ 0 h 681032"/>
              <a:gd name="connsiteX1" fmla="*/ 287879 w 494652"/>
              <a:gd name="connsiteY1" fmla="*/ 54069 h 681032"/>
              <a:gd name="connsiteX2" fmla="*/ 492960 w 494652"/>
              <a:gd name="connsiteY2" fmla="*/ 619783 h 681032"/>
              <a:gd name="connsiteX3" fmla="*/ 494652 w 494652"/>
              <a:gd name="connsiteY3" fmla="*/ 653292 h 681032"/>
              <a:gd name="connsiteX4" fmla="*/ 484606 w 494652"/>
              <a:gd name="connsiteY4" fmla="*/ 655875 h 681032"/>
              <a:gd name="connsiteX5" fmla="*/ 235055 w 494652"/>
              <a:gd name="connsiteY5" fmla="*/ 681032 h 681032"/>
              <a:gd name="connsiteX6" fmla="*/ 108451 w 494652"/>
              <a:gd name="connsiteY6" fmla="*/ 674639 h 681032"/>
              <a:gd name="connsiteX7" fmla="*/ 0 w 494652"/>
              <a:gd name="connsiteY7" fmla="*/ 658088 h 681032"/>
              <a:gd name="connsiteX8" fmla="*/ 1934 w 494652"/>
              <a:gd name="connsiteY8" fmla="*/ 619783 h 681032"/>
              <a:gd name="connsiteX9" fmla="*/ 207015 w 494652"/>
              <a:gd name="connsiteY9" fmla="*/ 54069 h 681032"/>
              <a:gd name="connsiteX10" fmla="*/ 247447 w 494652"/>
              <a:gd name="connsiteY10" fmla="*/ 0 h 68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4652" h="681032">
                <a:moveTo>
                  <a:pt x="247447" y="0"/>
                </a:moveTo>
                <a:lnTo>
                  <a:pt x="287879" y="54069"/>
                </a:lnTo>
                <a:cubicBezTo>
                  <a:pt x="399141" y="218758"/>
                  <a:pt x="471823" y="411652"/>
                  <a:pt x="492960" y="619783"/>
                </a:cubicBezTo>
                <a:lnTo>
                  <a:pt x="494652" y="653292"/>
                </a:lnTo>
                <a:lnTo>
                  <a:pt x="484606" y="655875"/>
                </a:lnTo>
                <a:cubicBezTo>
                  <a:pt x="403999" y="672370"/>
                  <a:pt x="320539" y="681032"/>
                  <a:pt x="235055" y="681032"/>
                </a:cubicBezTo>
                <a:cubicBezTo>
                  <a:pt x="192314" y="681032"/>
                  <a:pt x="150078" y="678867"/>
                  <a:pt x="108451" y="674639"/>
                </a:cubicBezTo>
                <a:lnTo>
                  <a:pt x="0" y="658088"/>
                </a:lnTo>
                <a:lnTo>
                  <a:pt x="1934" y="619783"/>
                </a:lnTo>
                <a:cubicBezTo>
                  <a:pt x="23071" y="411652"/>
                  <a:pt x="95754" y="218758"/>
                  <a:pt x="207015" y="54069"/>
                </a:cubicBezTo>
                <a:lnTo>
                  <a:pt x="24744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7030A0"/>
              </a:solidFill>
            </a:endParaRPr>
          </a:p>
        </p:txBody>
      </p:sp>
      <p:sp>
        <p:nvSpPr>
          <p:cNvPr id="90" name="TextBox 15"/>
          <p:cNvSpPr txBox="1"/>
          <p:nvPr/>
        </p:nvSpPr>
        <p:spPr>
          <a:xfrm>
            <a:off x="7656433" y="2308276"/>
            <a:ext cx="1605093" cy="769441"/>
          </a:xfrm>
          <a:prstGeom prst="rect">
            <a:avLst/>
          </a:prstGeom>
          <a:noFill/>
        </p:spPr>
        <p:txBody>
          <a:bodyPr wrap="square" rtlCol="0">
            <a:spAutoFit/>
          </a:bodyPr>
          <a:lstStyle/>
          <a:p>
            <a:pPr algn="ctr"/>
            <a:r>
              <a:rPr lang="zh-CN" altLang="en-US" sz="4400" b="1" dirty="0" smtClean="0">
                <a:solidFill>
                  <a:srgbClr val="7030A0"/>
                </a:solidFill>
                <a:latin typeface="微软雅黑" panose="020B0503020204020204" pitchFamily="34" charset="-122"/>
                <a:ea typeface="微软雅黑" panose="020B0503020204020204" pitchFamily="34" charset="-122"/>
              </a:rPr>
              <a:t>价格</a:t>
            </a:r>
            <a:endParaRPr lang="zh-CN" altLang="en-US" sz="4400" b="1" dirty="0">
              <a:solidFill>
                <a:srgbClr val="7030A0"/>
              </a:solidFill>
              <a:latin typeface="微软雅黑" panose="020B0503020204020204" pitchFamily="34" charset="-122"/>
              <a:ea typeface="微软雅黑" panose="020B0503020204020204" pitchFamily="34" charset="-122"/>
            </a:endParaRPr>
          </a:p>
        </p:txBody>
      </p:sp>
      <p:sp>
        <p:nvSpPr>
          <p:cNvPr id="91" name="TextBox 15"/>
          <p:cNvSpPr txBox="1"/>
          <p:nvPr/>
        </p:nvSpPr>
        <p:spPr>
          <a:xfrm>
            <a:off x="8789924" y="4103744"/>
            <a:ext cx="1605093" cy="769441"/>
          </a:xfrm>
          <a:prstGeom prst="rect">
            <a:avLst/>
          </a:prstGeom>
          <a:noFill/>
        </p:spPr>
        <p:txBody>
          <a:bodyPr wrap="square" rtlCol="0">
            <a:spAutoFit/>
          </a:bodyPr>
          <a:lstStyle/>
          <a:p>
            <a:pPr algn="ctr"/>
            <a:r>
              <a:rPr lang="zh-CN" altLang="en-US" sz="4400" b="1" dirty="0" smtClean="0">
                <a:solidFill>
                  <a:srgbClr val="7030A0"/>
                </a:solidFill>
                <a:latin typeface="微软雅黑" panose="020B0503020204020204" pitchFamily="34" charset="-122"/>
                <a:ea typeface="微软雅黑" panose="020B0503020204020204" pitchFamily="34" charset="-122"/>
              </a:rPr>
              <a:t>竞争</a:t>
            </a:r>
            <a:endParaRPr lang="zh-CN" altLang="en-US" sz="4400" b="1" dirty="0">
              <a:solidFill>
                <a:srgbClr val="7030A0"/>
              </a:solidFill>
              <a:latin typeface="微软雅黑" panose="020B0503020204020204" pitchFamily="34" charset="-122"/>
              <a:ea typeface="微软雅黑" panose="020B0503020204020204" pitchFamily="34" charset="-122"/>
            </a:endParaRPr>
          </a:p>
        </p:txBody>
      </p:sp>
      <p:sp>
        <p:nvSpPr>
          <p:cNvPr id="92" name="TextBox 15"/>
          <p:cNvSpPr txBox="1"/>
          <p:nvPr/>
        </p:nvSpPr>
        <p:spPr>
          <a:xfrm>
            <a:off x="6414855" y="4103744"/>
            <a:ext cx="1605093" cy="769441"/>
          </a:xfrm>
          <a:prstGeom prst="rect">
            <a:avLst/>
          </a:prstGeom>
          <a:noFill/>
        </p:spPr>
        <p:txBody>
          <a:bodyPr wrap="square" rtlCol="0">
            <a:spAutoFit/>
          </a:bodyPr>
          <a:lstStyle/>
          <a:p>
            <a:pPr algn="ctr"/>
            <a:r>
              <a:rPr lang="zh-CN" altLang="en-US" sz="4400" b="1" dirty="0" smtClean="0">
                <a:solidFill>
                  <a:srgbClr val="7030A0"/>
                </a:solidFill>
                <a:latin typeface="微软雅黑" panose="020B0503020204020204" pitchFamily="34" charset="-122"/>
                <a:ea typeface="微软雅黑" panose="020B0503020204020204" pitchFamily="34" charset="-122"/>
              </a:rPr>
              <a:t>质量</a:t>
            </a:r>
            <a:endParaRPr lang="zh-CN" altLang="en-US" sz="4400" b="1" dirty="0">
              <a:solidFill>
                <a:srgbClr val="7030A0"/>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ppt_y</p:attrName>
                                        </p:attrNameLst>
                                      </p:cBhvr>
                                      <p:tavLst>
                                        <p:tav tm="0">
                                          <p:val>
                                            <p:strVal val="#ppt_y+#ppt_h*1.125000"/>
                                          </p:val>
                                        </p:tav>
                                        <p:tav tm="100000">
                                          <p:val>
                                            <p:strVal val="#ppt_y"/>
                                          </p:val>
                                        </p:tav>
                                      </p:tavLst>
                                    </p:anim>
                                    <p:animEffect transition="in" filter="wipe(up)">
                                      <p:cBhvr>
                                        <p:cTn id="8" dur="500"/>
                                        <p:tgtEl>
                                          <p:spTgt spid="7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p:tgtEl>
                                          <p:spTgt spid="78"/>
                                        </p:tgtEl>
                                        <p:attrNameLst>
                                          <p:attrName>ppt_y</p:attrName>
                                        </p:attrNameLst>
                                      </p:cBhvr>
                                      <p:tavLst>
                                        <p:tav tm="0">
                                          <p:val>
                                            <p:strVal val="#ppt_y+#ppt_h*1.125000"/>
                                          </p:val>
                                        </p:tav>
                                        <p:tav tm="100000">
                                          <p:val>
                                            <p:strVal val="#ppt_y"/>
                                          </p:val>
                                        </p:tav>
                                      </p:tavLst>
                                    </p:anim>
                                    <p:animEffect transition="in" filter="wipe(up)">
                                      <p:cBhvr>
                                        <p:cTn id="12" dur="500"/>
                                        <p:tgtEl>
                                          <p:spTgt spid="7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anim calcmode="lin" valueType="num">
                                      <p:cBhvr additive="base">
                                        <p:cTn id="15" dur="500"/>
                                        <p:tgtEl>
                                          <p:spTgt spid="79"/>
                                        </p:tgtEl>
                                        <p:attrNameLst>
                                          <p:attrName>ppt_y</p:attrName>
                                        </p:attrNameLst>
                                      </p:cBhvr>
                                      <p:tavLst>
                                        <p:tav tm="0">
                                          <p:val>
                                            <p:strVal val="#ppt_y+#ppt_h*1.125000"/>
                                          </p:val>
                                        </p:tav>
                                        <p:tav tm="100000">
                                          <p:val>
                                            <p:strVal val="#ppt_y"/>
                                          </p:val>
                                        </p:tav>
                                      </p:tavLst>
                                    </p:anim>
                                    <p:animEffect transition="in" filter="wipe(up)">
                                      <p:cBhvr>
                                        <p:cTn id="16" dur="500"/>
                                        <p:tgtEl>
                                          <p:spTgt spid="7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500"/>
                                        <p:tgtEl>
                                          <p:spTgt spid="80"/>
                                        </p:tgtEl>
                                        <p:attrNameLst>
                                          <p:attrName>ppt_y</p:attrName>
                                        </p:attrNameLst>
                                      </p:cBhvr>
                                      <p:tavLst>
                                        <p:tav tm="0">
                                          <p:val>
                                            <p:strVal val="#ppt_y+#ppt_h*1.125000"/>
                                          </p:val>
                                        </p:tav>
                                        <p:tav tm="100000">
                                          <p:val>
                                            <p:strVal val="#ppt_y"/>
                                          </p:val>
                                        </p:tav>
                                      </p:tavLst>
                                    </p:anim>
                                    <p:animEffect transition="in" filter="wipe(up)">
                                      <p:cBhvr>
                                        <p:cTn id="20" dur="500"/>
                                        <p:tgtEl>
                                          <p:spTgt spid="80"/>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anim calcmode="lin" valueType="num">
                                      <p:cBhvr additive="base">
                                        <p:cTn id="23" dur="500"/>
                                        <p:tgtEl>
                                          <p:spTgt spid="81"/>
                                        </p:tgtEl>
                                        <p:attrNameLst>
                                          <p:attrName>ppt_y</p:attrName>
                                        </p:attrNameLst>
                                      </p:cBhvr>
                                      <p:tavLst>
                                        <p:tav tm="0">
                                          <p:val>
                                            <p:strVal val="#ppt_y+#ppt_h*1.125000"/>
                                          </p:val>
                                        </p:tav>
                                        <p:tav tm="100000">
                                          <p:val>
                                            <p:strVal val="#ppt_y"/>
                                          </p:val>
                                        </p:tav>
                                      </p:tavLst>
                                    </p:anim>
                                    <p:animEffect transition="in" filter="wipe(up)">
                                      <p:cBhvr>
                                        <p:cTn id="24" dur="500"/>
                                        <p:tgtEl>
                                          <p:spTgt spid="8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anim calcmode="lin" valueType="num">
                                      <p:cBhvr additive="base">
                                        <p:cTn id="27" dur="500"/>
                                        <p:tgtEl>
                                          <p:spTgt spid="82"/>
                                        </p:tgtEl>
                                        <p:attrNameLst>
                                          <p:attrName>ppt_y</p:attrName>
                                        </p:attrNameLst>
                                      </p:cBhvr>
                                      <p:tavLst>
                                        <p:tav tm="0">
                                          <p:val>
                                            <p:strVal val="#ppt_y+#ppt_h*1.125000"/>
                                          </p:val>
                                        </p:tav>
                                        <p:tav tm="100000">
                                          <p:val>
                                            <p:strVal val="#ppt_y"/>
                                          </p:val>
                                        </p:tav>
                                      </p:tavLst>
                                    </p:anim>
                                    <p:animEffect transition="in" filter="wipe(up)">
                                      <p:cBhvr>
                                        <p:cTn id="28" dur="500"/>
                                        <p:tgtEl>
                                          <p:spTgt spid="8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additive="base">
                                        <p:cTn id="31" dur="500"/>
                                        <p:tgtEl>
                                          <p:spTgt spid="83"/>
                                        </p:tgtEl>
                                        <p:attrNameLst>
                                          <p:attrName>ppt_y</p:attrName>
                                        </p:attrNameLst>
                                      </p:cBhvr>
                                      <p:tavLst>
                                        <p:tav tm="0">
                                          <p:val>
                                            <p:strVal val="#ppt_y+#ppt_h*1.125000"/>
                                          </p:val>
                                        </p:tav>
                                        <p:tav tm="100000">
                                          <p:val>
                                            <p:strVal val="#ppt_y"/>
                                          </p:val>
                                        </p:tav>
                                      </p:tavLst>
                                    </p:anim>
                                    <p:animEffect transition="in" filter="wipe(up)">
                                      <p:cBhvr>
                                        <p:cTn id="32" dur="500"/>
                                        <p:tgtEl>
                                          <p:spTgt spid="83"/>
                                        </p:tgtEl>
                                      </p:cBhvr>
                                    </p:animEffect>
                                  </p:childTnLst>
                                </p:cTn>
                              </p:par>
                              <p:par>
                                <p:cTn id="33" presetID="1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p:tgtEl>
                                          <p:spTgt spid="5"/>
                                        </p:tgtEl>
                                        <p:attrNameLst>
                                          <p:attrName>ppt_y</p:attrName>
                                        </p:attrNameLst>
                                      </p:cBhvr>
                                      <p:tavLst>
                                        <p:tav tm="0">
                                          <p:val>
                                            <p:strVal val="#ppt_y+#ppt_h*1.125000"/>
                                          </p:val>
                                        </p:tav>
                                        <p:tav tm="100000">
                                          <p:val>
                                            <p:strVal val="#ppt_y"/>
                                          </p:val>
                                        </p:tav>
                                      </p:tavLst>
                                    </p:anim>
                                    <p:animEffect transition="in" filter="wipe(up)">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0"/>
                                        </p:tgtEl>
                                        <p:attrNameLst>
                                          <p:attrName>style.visibility</p:attrName>
                                        </p:attrNameLst>
                                      </p:cBhvr>
                                      <p:to>
                                        <p:strVal val="visible"/>
                                      </p:to>
                                    </p:set>
                                    <p:anim calcmode="lin" valueType="num">
                                      <p:cBhvr additive="base">
                                        <p:cTn id="41" dur="500" fill="hold"/>
                                        <p:tgtEl>
                                          <p:spTgt spid="90"/>
                                        </p:tgtEl>
                                        <p:attrNameLst>
                                          <p:attrName>ppt_x</p:attrName>
                                        </p:attrNameLst>
                                      </p:cBhvr>
                                      <p:tavLst>
                                        <p:tav tm="0">
                                          <p:val>
                                            <p:strVal val="#ppt_x"/>
                                          </p:val>
                                        </p:tav>
                                        <p:tav tm="100000">
                                          <p:val>
                                            <p:strVal val="#ppt_x"/>
                                          </p:val>
                                        </p:tav>
                                      </p:tavLst>
                                    </p:anim>
                                    <p:anim calcmode="lin" valueType="num">
                                      <p:cBhvr additive="base">
                                        <p:cTn id="42"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2"/>
                                        </p:tgtEl>
                                        <p:attrNameLst>
                                          <p:attrName>style.visibility</p:attrName>
                                        </p:attrNameLst>
                                      </p:cBhvr>
                                      <p:to>
                                        <p:strVal val="visible"/>
                                      </p:to>
                                    </p:set>
                                    <p:anim calcmode="lin" valueType="num">
                                      <p:cBhvr additive="base">
                                        <p:cTn id="47" dur="500" fill="hold"/>
                                        <p:tgtEl>
                                          <p:spTgt spid="92"/>
                                        </p:tgtEl>
                                        <p:attrNameLst>
                                          <p:attrName>ppt_x</p:attrName>
                                        </p:attrNameLst>
                                      </p:cBhvr>
                                      <p:tavLst>
                                        <p:tav tm="0">
                                          <p:val>
                                            <p:strVal val="#ppt_x"/>
                                          </p:val>
                                        </p:tav>
                                        <p:tav tm="100000">
                                          <p:val>
                                            <p:strVal val="#ppt_x"/>
                                          </p:val>
                                        </p:tav>
                                      </p:tavLst>
                                    </p:anim>
                                    <p:anim calcmode="lin" valueType="num">
                                      <p:cBhvr additive="base">
                                        <p:cTn id="48"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1"/>
                                        </p:tgtEl>
                                        <p:attrNameLst>
                                          <p:attrName>style.visibility</p:attrName>
                                        </p:attrNameLst>
                                      </p:cBhvr>
                                      <p:to>
                                        <p:strVal val="visible"/>
                                      </p:to>
                                    </p:set>
                                    <p:anim calcmode="lin" valueType="num">
                                      <p:cBhvr additive="base">
                                        <p:cTn id="53" dur="500" fill="hold"/>
                                        <p:tgtEl>
                                          <p:spTgt spid="91"/>
                                        </p:tgtEl>
                                        <p:attrNameLst>
                                          <p:attrName>ppt_x</p:attrName>
                                        </p:attrNameLst>
                                      </p:cBhvr>
                                      <p:tavLst>
                                        <p:tav tm="0">
                                          <p:val>
                                            <p:strVal val="#ppt_x"/>
                                          </p:val>
                                        </p:tav>
                                        <p:tav tm="100000">
                                          <p:val>
                                            <p:strVal val="#ppt_x"/>
                                          </p:val>
                                        </p:tav>
                                      </p:tavLst>
                                    </p:anim>
                                    <p:anim calcmode="lin" valueType="num">
                                      <p:cBhvr additive="base">
                                        <p:cTn id="54"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90" grpId="0"/>
      <p:bldP spid="90" grpId="1"/>
      <p:bldP spid="91" grpId="0"/>
      <p:bldP spid="91" grpId="1"/>
      <p:bldP spid="92" grpId="0"/>
      <p:bldP spid="9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29" name="矩形 28"/>
          <p:cNvSpPr/>
          <p:nvPr/>
        </p:nvSpPr>
        <p:spPr>
          <a:xfrm>
            <a:off x="1390875" y="386335"/>
            <a:ext cx="3397084" cy="461665"/>
          </a:xfrm>
          <a:prstGeom prst="rect">
            <a:avLst/>
          </a:prstGeom>
        </p:spPr>
        <p:txBody>
          <a:bodyPr wrap="none">
            <a:spAutoFit/>
          </a:bodyPr>
          <a:lstStyle/>
          <a:p>
            <a:pPr marL="0" lvl="1" defTabSz="1219200">
              <a:defRPr/>
            </a:pPr>
            <a:r>
              <a:rPr lang="zh-CN" altLang="en-US" sz="2400" b="1" dirty="0">
                <a:solidFill>
                  <a:srgbClr val="B96AC8"/>
                </a:solidFill>
                <a:latin typeface="微软雅黑" panose="020B0503020204020204" pitchFamily="34" charset="-122"/>
                <a:ea typeface="微软雅黑" panose="020B0503020204020204" pitchFamily="34" charset="-122"/>
              </a:rPr>
              <a:t>解疑</a:t>
            </a:r>
            <a:r>
              <a:rPr lang="zh-CN" altLang="en-US" sz="2400" b="1" dirty="0" smtClean="0">
                <a:solidFill>
                  <a:srgbClr val="B96AC8"/>
                </a:solidFill>
                <a:latin typeface="微软雅黑" panose="020B0503020204020204" pitchFamily="34" charset="-122"/>
                <a:ea typeface="微软雅黑" panose="020B0503020204020204" pitchFamily="34" charset="-122"/>
              </a:rPr>
              <a:t>服务场景</a:t>
            </a:r>
            <a:r>
              <a:rPr lang="en-US" altLang="zh-CN" sz="2400" b="1" dirty="0" smtClean="0">
                <a:solidFill>
                  <a:srgbClr val="B96AC8"/>
                </a:solidFill>
                <a:latin typeface="微软雅黑" panose="020B0503020204020204" pitchFamily="34" charset="-122"/>
                <a:ea typeface="微软雅黑" panose="020B0503020204020204" pitchFamily="34" charset="-122"/>
              </a:rPr>
              <a:t>-</a:t>
            </a:r>
            <a:r>
              <a:rPr lang="zh-CN" altLang="en-US" sz="2400" b="1" dirty="0" smtClean="0">
                <a:solidFill>
                  <a:srgbClr val="B96AC8"/>
                </a:solidFill>
                <a:latin typeface="微软雅黑" panose="020B0503020204020204" pitchFamily="34" charset="-122"/>
                <a:ea typeface="微软雅黑" panose="020B0503020204020204" pitchFamily="34" charset="-122"/>
              </a:rPr>
              <a:t>商品解疑</a:t>
            </a:r>
            <a:endParaRPr lang="en-US" altLang="zh-CN" sz="2400" b="1" dirty="0" smtClean="0">
              <a:solidFill>
                <a:srgbClr val="B96AC8"/>
              </a:solidFill>
              <a:latin typeface="微软雅黑" panose="020B0503020204020204" pitchFamily="34" charset="-122"/>
              <a:ea typeface="微软雅黑" panose="020B0503020204020204" pitchFamily="34" charset="-122"/>
            </a:endParaRPr>
          </a:p>
        </p:txBody>
      </p:sp>
      <p:sp>
        <p:nvSpPr>
          <p:cNvPr id="3" name="圆角矩形 2"/>
          <p:cNvSpPr/>
          <p:nvPr/>
        </p:nvSpPr>
        <p:spPr>
          <a:xfrm>
            <a:off x="5565167" y="1781462"/>
            <a:ext cx="5745258" cy="4070698"/>
          </a:xfrm>
          <a:prstGeom prst="roundRect">
            <a:avLst/>
          </a:prstGeom>
          <a:noFill/>
          <a:ln w="28575">
            <a:solidFill>
              <a:srgbClr val="B96AC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5675873" y="2578316"/>
            <a:ext cx="5479807" cy="3046095"/>
          </a:xfrm>
          <a:prstGeom prst="rect">
            <a:avLst/>
          </a:prstGeom>
        </p:spPr>
        <p:txBody>
          <a:bodyPr wrap="square">
            <a:spAutoFit/>
          </a:bodyPr>
          <a:lstStyle/>
          <a:p>
            <a:pPr>
              <a:lnSpc>
                <a:spcPct val="150000"/>
              </a:lnSpc>
            </a:pPr>
            <a:r>
              <a:rPr lang="en-US" altLang="zh-CN" sz="1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X </a:t>
            </a:r>
            <a:r>
              <a:rPr lang="zh-CN" altLang="en-US" sz="1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：我们品牌不会的！</a:t>
            </a:r>
            <a:endPar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pitchFamily="2" charset="2"/>
              <a:buChar char="ü"/>
            </a:pPr>
            <a:r>
              <a:rPr lang="zh-CN"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完全</a:t>
            </a:r>
            <a:r>
              <a:rPr lang="zh-CN" altLang="zh-CN"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可以理解！我们这款是</a:t>
            </a:r>
            <a:r>
              <a:rPr lang="en-US" altLang="zh-CN"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XXX</a:t>
            </a:r>
            <a:r>
              <a:rPr lang="zh-CN" altLang="en-US"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材质</a:t>
            </a:r>
            <a:r>
              <a:rPr lang="en-US" altLang="zh-CN"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面料，</a:t>
            </a:r>
            <a:r>
              <a:rPr lang="zh-CN" altLang="zh-CN"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我们很多老顾客一开始也跟你一样有所顾虑，不过，穿过我们衣服以后，都觉得特别值，而且成为我们的忠实粉丝了呢</a:t>
            </a:r>
            <a:r>
              <a:rPr lang="zh-CN"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我们这款</a:t>
            </a:r>
            <a:r>
              <a:rPr lang="zh-CN"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衣服</a:t>
            </a:r>
            <a:r>
              <a:rPr lang="zh-CN" altLang="zh-CN"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裤子抗皱性和耐穿性很好，穿多少次洗完都跟新的一样。</a:t>
            </a:r>
            <a:r>
              <a:rPr lang="zh-CN"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版</a:t>
            </a:r>
            <a:r>
              <a:rPr lang="zh-CN" altLang="zh-CN"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型和做工，你一定</a:t>
            </a:r>
            <a:r>
              <a:rPr lang="zh-CN"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要</a:t>
            </a:r>
            <a:r>
              <a:rPr lang="zh-CN" altLang="en-US"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试</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过</a:t>
            </a:r>
            <a:r>
              <a:rPr lang="en-US"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刚穿着也感受到了</a:t>
            </a:r>
            <a:r>
              <a:rPr lang="zh-CN" altLang="en-US"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对吧</a:t>
            </a:r>
            <a:r>
              <a:rPr lang="zh-CN"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我希望我推荐的您能满意，后续有需要的还能想起我；</a:t>
            </a:r>
            <a:endParaRPr lang="zh-CN" altLang="en-US"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圆角矩形 15"/>
          <p:cNvSpPr/>
          <p:nvPr/>
        </p:nvSpPr>
        <p:spPr>
          <a:xfrm>
            <a:off x="815926" y="1781462"/>
            <a:ext cx="4527830" cy="4070698"/>
          </a:xfrm>
          <a:prstGeom prst="roundRect">
            <a:avLst/>
          </a:prstGeom>
          <a:solidFill>
            <a:srgbClr val="B96AC8"/>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1225971" y="2479936"/>
            <a:ext cx="3374641" cy="1569660"/>
          </a:xfrm>
          <a:prstGeom prst="rect">
            <a:avLst/>
          </a:prstGeom>
        </p:spPr>
        <p:txBody>
          <a:bodyPr wrap="square">
            <a:spAutoFit/>
          </a:bodyPr>
          <a:lstStyle/>
          <a:p>
            <a:pPr>
              <a:lnSpc>
                <a:spcPct val="150000"/>
              </a:lnSpc>
            </a:pPr>
            <a:r>
              <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X  </a:t>
            </a: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会不会缩水，会不会褪色</a:t>
            </a:r>
            <a:endPar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X  </a:t>
            </a: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会不会变形，会不会不好打理</a:t>
            </a:r>
            <a:endParaRPr lang="en-US" altLang="zh-CN"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商品面料材质</a:t>
            </a:r>
            <a:endPar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洗涤保养常识</a:t>
            </a:r>
            <a:endPar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4" name="图片 23" descr="摄图网_306576704_吸收层渗透空气或蒸汽的现实材料婴儿尿布和卫生巾概念制造现代织物和填充以用于舒适穿戴病媒广告说明活材料以空气或蒸汽渗透婴儿尿布和卫（非企业商用）"/>
          <p:cNvPicPr>
            <a:picLocks noChangeAspect="1"/>
          </p:cNvPicPr>
          <p:nvPr/>
        </p:nvPicPr>
        <p:blipFill>
          <a:blip r:embed="rId4"/>
          <a:stretch>
            <a:fillRect/>
          </a:stretch>
        </p:blipFill>
        <p:spPr>
          <a:xfrm>
            <a:off x="1999092" y="4147064"/>
            <a:ext cx="2027413" cy="1535335"/>
          </a:xfrm>
          <a:prstGeom prst="rect">
            <a:avLst/>
          </a:prstGeom>
        </p:spPr>
      </p:pic>
      <p:sp>
        <p:nvSpPr>
          <p:cNvPr id="25" name="文本框 24"/>
          <p:cNvSpPr txBox="1"/>
          <p:nvPr/>
        </p:nvSpPr>
        <p:spPr>
          <a:xfrm>
            <a:off x="2274245" y="1894723"/>
            <a:ext cx="1477108" cy="460375"/>
          </a:xfrm>
          <a:prstGeom prst="rect">
            <a:avLst/>
          </a:prstGeom>
          <a:noFill/>
        </p:spPr>
        <p:txBody>
          <a:bodyPr wrap="square">
            <a:spAutoFit/>
          </a:bodyPr>
          <a:lstStyle/>
          <a:p>
            <a:pPr>
              <a:defRPr/>
            </a:pPr>
            <a:r>
              <a:rPr lang="zh-CN" altLang="en-US" sz="2400" b="1" dirty="0">
                <a:solidFill>
                  <a:schemeClr val="bg1"/>
                </a:solidFill>
                <a:latin typeface="微软雅黑" panose="020B0503020204020204" pitchFamily="34" charset="-122"/>
                <a:ea typeface="微软雅黑" panose="020B0503020204020204" pitchFamily="34" charset="-122"/>
              </a:rPr>
              <a:t>商品质量</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7715688" y="1867234"/>
            <a:ext cx="2386167" cy="461665"/>
          </a:xfrm>
          <a:prstGeom prst="rect">
            <a:avLst/>
          </a:prstGeom>
          <a:noFill/>
        </p:spPr>
        <p:txBody>
          <a:bodyPr wrap="square">
            <a:spAutoFit/>
          </a:bodyPr>
          <a:lstStyle/>
          <a:p>
            <a:pPr>
              <a:defRPr/>
            </a:pPr>
            <a:r>
              <a:rPr lang="en-US" altLang="zh-CN" sz="2400" b="1" dirty="0" smtClean="0">
                <a:solidFill>
                  <a:srgbClr val="B96AC8"/>
                </a:solidFill>
                <a:latin typeface="微软雅黑" panose="020B0503020204020204" pitchFamily="34" charset="-122"/>
                <a:ea typeface="微软雅黑" panose="020B0503020204020204" pitchFamily="34" charset="-122"/>
              </a:rPr>
              <a:t>(</a:t>
            </a:r>
            <a:r>
              <a:rPr lang="zh-CN" altLang="en-US" sz="2400" b="1" dirty="0" smtClean="0">
                <a:solidFill>
                  <a:srgbClr val="B96AC8"/>
                </a:solidFill>
                <a:latin typeface="微软雅黑" panose="020B0503020204020204" pitchFamily="34" charset="-122"/>
                <a:ea typeface="微软雅黑" panose="020B0503020204020204" pitchFamily="34" charset="-122"/>
              </a:rPr>
              <a:t>参考话术）</a:t>
            </a:r>
            <a:endParaRPr lang="en-US" altLang="zh-CN" sz="2400" b="1" dirty="0">
              <a:solidFill>
                <a:srgbClr val="B96AC8"/>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6" grpId="0"/>
      <p:bldP spid="26" grpId="1"/>
      <p:bldP spid="16" grpId="0" animBg="1"/>
      <p:bldP spid="16" grpId="1" animBg="1"/>
      <p:bldP spid="22" grpId="0"/>
      <p:bldP spid="22" grpId="1"/>
      <p:bldP spid="25" grpId="0"/>
      <p:bldP spid="25" grpId="1"/>
      <p:bldP spid="27" grpId="0"/>
      <p:bldP spid="27"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29" name="矩形 28"/>
          <p:cNvSpPr/>
          <p:nvPr/>
        </p:nvSpPr>
        <p:spPr>
          <a:xfrm>
            <a:off x="1390875" y="386335"/>
            <a:ext cx="3397084" cy="461665"/>
          </a:xfrm>
          <a:prstGeom prst="rect">
            <a:avLst/>
          </a:prstGeom>
        </p:spPr>
        <p:txBody>
          <a:bodyPr wrap="none">
            <a:spAutoFit/>
          </a:bodyPr>
          <a:lstStyle/>
          <a:p>
            <a:pPr marL="0" lvl="1" defTabSz="1219200">
              <a:defRPr/>
            </a:pPr>
            <a:r>
              <a:rPr lang="zh-CN" altLang="en-US" sz="2400" b="1" dirty="0">
                <a:solidFill>
                  <a:srgbClr val="B96AC8"/>
                </a:solidFill>
                <a:latin typeface="微软雅黑" panose="020B0503020204020204" pitchFamily="34" charset="-122"/>
                <a:ea typeface="微软雅黑" panose="020B0503020204020204" pitchFamily="34" charset="-122"/>
              </a:rPr>
              <a:t>解疑</a:t>
            </a:r>
            <a:r>
              <a:rPr lang="zh-CN" altLang="en-US" sz="2400" b="1" dirty="0" smtClean="0">
                <a:solidFill>
                  <a:srgbClr val="B96AC8"/>
                </a:solidFill>
                <a:latin typeface="微软雅黑" panose="020B0503020204020204" pitchFamily="34" charset="-122"/>
                <a:ea typeface="微软雅黑" panose="020B0503020204020204" pitchFamily="34" charset="-122"/>
              </a:rPr>
              <a:t>服务场景</a:t>
            </a:r>
            <a:r>
              <a:rPr lang="en-US" altLang="zh-CN" sz="2400" b="1" dirty="0" smtClean="0">
                <a:solidFill>
                  <a:srgbClr val="B96AC8"/>
                </a:solidFill>
                <a:latin typeface="微软雅黑" panose="020B0503020204020204" pitchFamily="34" charset="-122"/>
                <a:ea typeface="微软雅黑" panose="020B0503020204020204" pitchFamily="34" charset="-122"/>
              </a:rPr>
              <a:t>-</a:t>
            </a:r>
            <a:r>
              <a:rPr lang="zh-CN" altLang="en-US" sz="2400" b="1" dirty="0" smtClean="0">
                <a:solidFill>
                  <a:srgbClr val="B96AC8"/>
                </a:solidFill>
                <a:latin typeface="微软雅黑" panose="020B0503020204020204" pitchFamily="34" charset="-122"/>
                <a:ea typeface="微软雅黑" panose="020B0503020204020204" pitchFamily="34" charset="-122"/>
              </a:rPr>
              <a:t>商品解疑</a:t>
            </a:r>
            <a:endParaRPr lang="en-US" altLang="zh-CN" sz="2400" b="1" dirty="0" smtClean="0">
              <a:solidFill>
                <a:srgbClr val="B96AC8"/>
              </a:solidFill>
              <a:latin typeface="微软雅黑" panose="020B0503020204020204" pitchFamily="34" charset="-122"/>
              <a:ea typeface="微软雅黑" panose="020B0503020204020204" pitchFamily="34" charset="-122"/>
            </a:endParaRPr>
          </a:p>
        </p:txBody>
      </p:sp>
      <p:sp>
        <p:nvSpPr>
          <p:cNvPr id="3" name="圆角矩形 2"/>
          <p:cNvSpPr/>
          <p:nvPr/>
        </p:nvSpPr>
        <p:spPr>
          <a:xfrm>
            <a:off x="5565167" y="1781462"/>
            <a:ext cx="5745258" cy="4070698"/>
          </a:xfrm>
          <a:prstGeom prst="roundRect">
            <a:avLst/>
          </a:prstGeom>
          <a:noFill/>
          <a:ln w="28575">
            <a:solidFill>
              <a:srgbClr val="B96AC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815926" y="1781462"/>
            <a:ext cx="4527830" cy="4070698"/>
          </a:xfrm>
          <a:prstGeom prst="roundRect">
            <a:avLst/>
          </a:prstGeom>
          <a:solidFill>
            <a:srgbClr val="B96AC8"/>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2274245" y="1894723"/>
            <a:ext cx="2082352" cy="461665"/>
          </a:xfrm>
          <a:prstGeom prst="rect">
            <a:avLst/>
          </a:prstGeom>
          <a:noFill/>
        </p:spPr>
        <p:txBody>
          <a:bodyPr wrap="square">
            <a:spAutoFit/>
          </a:bodyPr>
          <a:lstStyle/>
          <a:p>
            <a:pPr>
              <a:defRPr/>
            </a:pPr>
            <a:r>
              <a:rPr lang="zh-CN" altLang="en-US" sz="2400" b="1" dirty="0" smtClean="0">
                <a:solidFill>
                  <a:schemeClr val="bg1"/>
                </a:solidFill>
                <a:latin typeface="微软雅黑" panose="020B0503020204020204" pitchFamily="34" charset="-122"/>
                <a:ea typeface="微软雅黑" panose="020B0503020204020204" pitchFamily="34" charset="-122"/>
              </a:rPr>
              <a:t>商品退换货</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7715688" y="1867234"/>
            <a:ext cx="2386167" cy="461665"/>
          </a:xfrm>
          <a:prstGeom prst="rect">
            <a:avLst/>
          </a:prstGeom>
          <a:noFill/>
        </p:spPr>
        <p:txBody>
          <a:bodyPr wrap="square">
            <a:spAutoFit/>
          </a:bodyPr>
          <a:lstStyle/>
          <a:p>
            <a:pPr>
              <a:defRPr/>
            </a:pPr>
            <a:r>
              <a:rPr lang="en-US" altLang="zh-CN" sz="2400" b="1" dirty="0" smtClean="0">
                <a:solidFill>
                  <a:srgbClr val="B96AC8"/>
                </a:solidFill>
                <a:latin typeface="微软雅黑" panose="020B0503020204020204" pitchFamily="34" charset="-122"/>
                <a:ea typeface="微软雅黑" panose="020B0503020204020204" pitchFamily="34" charset="-122"/>
              </a:rPr>
              <a:t>(</a:t>
            </a:r>
            <a:r>
              <a:rPr lang="zh-CN" altLang="en-US" sz="2400" b="1" dirty="0" smtClean="0">
                <a:solidFill>
                  <a:srgbClr val="B96AC8"/>
                </a:solidFill>
                <a:latin typeface="微软雅黑" panose="020B0503020204020204" pitchFamily="34" charset="-122"/>
                <a:ea typeface="微软雅黑" panose="020B0503020204020204" pitchFamily="34" charset="-122"/>
              </a:rPr>
              <a:t>参考话术）</a:t>
            </a:r>
            <a:endParaRPr lang="en-US" altLang="zh-CN" sz="2400" b="1" dirty="0">
              <a:solidFill>
                <a:srgbClr val="B96AC8"/>
              </a:solidFill>
              <a:latin typeface="微软雅黑" panose="020B0503020204020204" pitchFamily="34" charset="-122"/>
              <a:ea typeface="微软雅黑" panose="020B0503020204020204" pitchFamily="34" charset="-122"/>
            </a:endParaRPr>
          </a:p>
        </p:txBody>
      </p:sp>
      <p:sp>
        <p:nvSpPr>
          <p:cNvPr id="15" name="矩形 14"/>
          <p:cNvSpPr/>
          <p:nvPr/>
        </p:nvSpPr>
        <p:spPr>
          <a:xfrm>
            <a:off x="1238602" y="2430399"/>
            <a:ext cx="3701630" cy="1569660"/>
          </a:xfrm>
          <a:prstGeom prst="rect">
            <a:avLst/>
          </a:prstGeom>
        </p:spPr>
        <p:txBody>
          <a:bodyPr wrap="square">
            <a:spAutoFit/>
          </a:bodyPr>
          <a:lstStyle/>
          <a:p>
            <a:pPr>
              <a:lnSpc>
                <a:spcPct val="150000"/>
              </a:lnSpc>
            </a:pP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我是买了送人的，尺码不对可以换吗？</a:t>
            </a:r>
            <a:endPar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√商品换货店铺</a:t>
            </a:r>
            <a:endPar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√商品换货要求（时间、吊牌、不影响二次销售）</a:t>
            </a:r>
            <a:endPar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7" name="图片 16"/>
          <p:cNvPicPr>
            <a:picLocks noChangeAspect="1"/>
          </p:cNvPicPr>
          <p:nvPr/>
        </p:nvPicPr>
        <p:blipFill>
          <a:blip r:embed="rId4"/>
          <a:stretch>
            <a:fillRect/>
          </a:stretch>
        </p:blipFill>
        <p:spPr>
          <a:xfrm>
            <a:off x="2009971" y="4116119"/>
            <a:ext cx="2158892" cy="1622454"/>
          </a:xfrm>
          <a:prstGeom prst="rect">
            <a:avLst/>
          </a:prstGeom>
        </p:spPr>
      </p:pic>
      <p:sp>
        <p:nvSpPr>
          <p:cNvPr id="18" name="矩形 17"/>
          <p:cNvSpPr/>
          <p:nvPr/>
        </p:nvSpPr>
        <p:spPr>
          <a:xfrm>
            <a:off x="5766432" y="2414671"/>
            <a:ext cx="5417383" cy="3046988"/>
          </a:xfrm>
          <a:prstGeom prst="rect">
            <a:avLst/>
          </a:prstGeom>
        </p:spPr>
        <p:txBody>
          <a:bodyPr wrap="square">
            <a:spAutoFit/>
          </a:bodyPr>
          <a:lstStyle/>
          <a:p>
            <a:pPr>
              <a:lnSpc>
                <a:spcPct val="150000"/>
              </a:lnSpc>
            </a:pPr>
            <a:r>
              <a:rPr lang="en-US" altLang="zh-CN" sz="1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X </a:t>
            </a:r>
            <a:r>
              <a:rPr lang="zh-CN" altLang="en-US" sz="1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：我们这边卖出去就不好退！</a:t>
            </a:r>
            <a:endParaRPr lang="en-US" altLang="zh-CN" sz="1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你是送人还是自己穿？自己穿的话，我建议我们试下尺码看下哪个尺码穿着效果和感觉更好些；</a:t>
            </a:r>
            <a:endParaRPr lang="en-US"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如果是送人的话，麻烦保留小票（小票信息清晰），有吊牌（无损坏），且不影响我们第二次销售的情况下，在</a:t>
            </a:r>
            <a:r>
              <a:rPr lang="en-US"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XX</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日以内可以来我们店铺进行退换货服务；要是想了解产品的款式和尺码也可以发我信息（推荐添加好办平台），我这边会第一时间给您回复的；</a:t>
            </a:r>
            <a:endParaRPr lang="en-US"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p:tgtEl>
                                          <p:spTgt spid="15"/>
                                        </p:tgtEl>
                                        <p:attrNameLst>
                                          <p:attrName>ppt_y</p:attrName>
                                        </p:attrNameLst>
                                      </p:cBhvr>
                                      <p:tavLst>
                                        <p:tav tm="0">
                                          <p:val>
                                            <p:strVal val="#ppt_y+#ppt_h*1.125000"/>
                                          </p:val>
                                        </p:tav>
                                        <p:tav tm="100000">
                                          <p:val>
                                            <p:strVal val="#ppt_y"/>
                                          </p:val>
                                        </p:tav>
                                      </p:tavLst>
                                    </p:anim>
                                    <p:animEffect transition="in" filter="wipe(up)">
                                      <p:cBhvr>
                                        <p:cTn id="12" dur="500"/>
                                        <p:tgtEl>
                                          <p:spTgt spid="15"/>
                                        </p:tgtEl>
                                      </p:cBhvr>
                                    </p:animEffect>
                                  </p:childTnLst>
                                </p:cTn>
                              </p:par>
                              <p:par>
                                <p:cTn id="13" presetID="1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ppt_y</p:attrName>
                                        </p:attrNameLst>
                                      </p:cBhvr>
                                      <p:tavLst>
                                        <p:tav tm="0">
                                          <p:val>
                                            <p:strVal val="#ppt_y+#ppt_h*1.125000"/>
                                          </p:val>
                                        </p:tav>
                                        <p:tav tm="100000">
                                          <p:val>
                                            <p:strVal val="#ppt_y"/>
                                          </p:val>
                                        </p:tav>
                                      </p:tavLst>
                                    </p:anim>
                                    <p:animEffect transition="in" filter="wipe(up)">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6" grpId="0" animBg="1"/>
      <p:bldP spid="16" grpId="1" animBg="1"/>
      <p:bldP spid="27" grpId="0"/>
      <p:bldP spid="27" grpId="1"/>
      <p:bldP spid="15" grpId="0"/>
      <p:bldP spid="15" grpId="1"/>
      <p:bldP spid="18" grpId="0"/>
      <p:bldP spid="18"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29" name="矩形 28"/>
          <p:cNvSpPr/>
          <p:nvPr/>
        </p:nvSpPr>
        <p:spPr>
          <a:xfrm>
            <a:off x="1390875" y="386335"/>
            <a:ext cx="3397084" cy="461665"/>
          </a:xfrm>
          <a:prstGeom prst="rect">
            <a:avLst/>
          </a:prstGeom>
        </p:spPr>
        <p:txBody>
          <a:bodyPr wrap="none">
            <a:spAutoFit/>
          </a:bodyPr>
          <a:lstStyle/>
          <a:p>
            <a:pPr marL="0" lvl="1" defTabSz="1219200">
              <a:defRPr/>
            </a:pPr>
            <a:r>
              <a:rPr lang="zh-CN" altLang="en-US" sz="2400" b="1" dirty="0">
                <a:solidFill>
                  <a:srgbClr val="B96AC8"/>
                </a:solidFill>
                <a:latin typeface="微软雅黑" panose="020B0503020204020204" pitchFamily="34" charset="-122"/>
                <a:ea typeface="微软雅黑" panose="020B0503020204020204" pitchFamily="34" charset="-122"/>
              </a:rPr>
              <a:t>解疑</a:t>
            </a:r>
            <a:r>
              <a:rPr lang="zh-CN" altLang="en-US" sz="2400" b="1" dirty="0" smtClean="0">
                <a:solidFill>
                  <a:srgbClr val="B96AC8"/>
                </a:solidFill>
                <a:latin typeface="微软雅黑" panose="020B0503020204020204" pitchFamily="34" charset="-122"/>
                <a:ea typeface="微软雅黑" panose="020B0503020204020204" pitchFamily="34" charset="-122"/>
              </a:rPr>
              <a:t>服务场景</a:t>
            </a:r>
            <a:r>
              <a:rPr lang="en-US" altLang="zh-CN" sz="2400" b="1" dirty="0" smtClean="0">
                <a:solidFill>
                  <a:srgbClr val="B96AC8"/>
                </a:solidFill>
                <a:latin typeface="微软雅黑" panose="020B0503020204020204" pitchFamily="34" charset="-122"/>
                <a:ea typeface="微软雅黑" panose="020B0503020204020204" pitchFamily="34" charset="-122"/>
              </a:rPr>
              <a:t>-</a:t>
            </a:r>
            <a:r>
              <a:rPr lang="zh-CN" altLang="en-US" sz="2400" b="1" dirty="0">
                <a:solidFill>
                  <a:srgbClr val="B96AC8"/>
                </a:solidFill>
                <a:latin typeface="微软雅黑" panose="020B0503020204020204" pitchFamily="34" charset="-122"/>
                <a:ea typeface="微软雅黑" panose="020B0503020204020204" pitchFamily="34" charset="-122"/>
              </a:rPr>
              <a:t>价位</a:t>
            </a:r>
            <a:r>
              <a:rPr lang="zh-CN" altLang="en-US" sz="2400" b="1" dirty="0" smtClean="0">
                <a:solidFill>
                  <a:srgbClr val="B96AC8"/>
                </a:solidFill>
                <a:latin typeface="微软雅黑" panose="020B0503020204020204" pitchFamily="34" charset="-122"/>
                <a:ea typeface="微软雅黑" panose="020B0503020204020204" pitchFamily="34" charset="-122"/>
              </a:rPr>
              <a:t>解疑</a:t>
            </a:r>
            <a:endParaRPr lang="en-US" altLang="zh-CN" sz="2400" b="1" dirty="0" smtClean="0">
              <a:solidFill>
                <a:srgbClr val="B96AC8"/>
              </a:solidFill>
              <a:latin typeface="微软雅黑" panose="020B0503020204020204" pitchFamily="34" charset="-122"/>
              <a:ea typeface="微软雅黑" panose="020B0503020204020204" pitchFamily="34" charset="-122"/>
            </a:endParaRPr>
          </a:p>
        </p:txBody>
      </p:sp>
      <p:sp>
        <p:nvSpPr>
          <p:cNvPr id="17" name="圆角矩形 16"/>
          <p:cNvSpPr/>
          <p:nvPr/>
        </p:nvSpPr>
        <p:spPr>
          <a:xfrm>
            <a:off x="639194" y="1667875"/>
            <a:ext cx="5745258" cy="4070698"/>
          </a:xfrm>
          <a:prstGeom prst="roundRect">
            <a:avLst/>
          </a:prstGeom>
          <a:noFill/>
          <a:ln w="28575">
            <a:solidFill>
              <a:srgbClr val="6EB1F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6802234" y="1667875"/>
            <a:ext cx="4527830" cy="4070698"/>
          </a:xfrm>
          <a:prstGeom prst="roundRect">
            <a:avLst/>
          </a:prstGeom>
          <a:solidFill>
            <a:srgbClr val="6EB1F3"/>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文本框 18"/>
          <p:cNvSpPr txBox="1"/>
          <p:nvPr/>
        </p:nvSpPr>
        <p:spPr>
          <a:xfrm>
            <a:off x="8505127" y="1781462"/>
            <a:ext cx="1477108" cy="461665"/>
          </a:xfrm>
          <a:prstGeom prst="rect">
            <a:avLst/>
          </a:prstGeom>
          <a:noFill/>
        </p:spPr>
        <p:txBody>
          <a:bodyPr wrap="square">
            <a:spAutoFit/>
          </a:bodyPr>
          <a:lstStyle/>
          <a:p>
            <a:pPr>
              <a:defRPr/>
            </a:pPr>
            <a:r>
              <a:rPr lang="zh-CN" altLang="en-US" sz="2400" b="1" dirty="0" smtClean="0">
                <a:solidFill>
                  <a:schemeClr val="bg1"/>
                </a:solidFill>
                <a:latin typeface="微软雅黑" panose="020B0503020204020204" pitchFamily="34" charset="-122"/>
                <a:ea typeface="微软雅黑" panose="020B0503020204020204" pitchFamily="34" charset="-122"/>
              </a:rPr>
              <a:t>商品</a:t>
            </a:r>
            <a:r>
              <a:rPr lang="zh-CN" altLang="en-US" sz="2400" b="1" dirty="0">
                <a:solidFill>
                  <a:schemeClr val="bg1"/>
                </a:solidFill>
                <a:latin typeface="微软雅黑" panose="020B0503020204020204" pitchFamily="34" charset="-122"/>
                <a:ea typeface="微软雅黑" panose="020B0503020204020204" pitchFamily="34" charset="-122"/>
              </a:rPr>
              <a:t>定价</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2566913" y="1781462"/>
            <a:ext cx="2386167" cy="461665"/>
          </a:xfrm>
          <a:prstGeom prst="rect">
            <a:avLst/>
          </a:prstGeom>
          <a:noFill/>
        </p:spPr>
        <p:txBody>
          <a:bodyPr wrap="square">
            <a:spAutoFit/>
          </a:bodyPr>
          <a:lstStyle/>
          <a:p>
            <a:pPr>
              <a:defRPr/>
            </a:pPr>
            <a:r>
              <a:rPr lang="en-US" altLang="zh-CN" sz="2400" b="1" dirty="0" smtClean="0">
                <a:solidFill>
                  <a:srgbClr val="B96AC8"/>
                </a:solidFill>
                <a:latin typeface="微软雅黑" panose="020B0503020204020204" pitchFamily="34" charset="-122"/>
                <a:ea typeface="微软雅黑" panose="020B0503020204020204" pitchFamily="34" charset="-122"/>
              </a:rPr>
              <a:t>(</a:t>
            </a:r>
            <a:r>
              <a:rPr lang="zh-CN" altLang="en-US" sz="2400" b="1" dirty="0" smtClean="0">
                <a:solidFill>
                  <a:srgbClr val="B96AC8"/>
                </a:solidFill>
                <a:latin typeface="微软雅黑" panose="020B0503020204020204" pitchFamily="34" charset="-122"/>
                <a:ea typeface="微软雅黑" panose="020B0503020204020204" pitchFamily="34" charset="-122"/>
              </a:rPr>
              <a:t>参考话术）</a:t>
            </a:r>
            <a:endParaRPr lang="en-US" altLang="zh-CN" sz="2400" b="1" dirty="0">
              <a:solidFill>
                <a:srgbClr val="B96AC8"/>
              </a:solidFill>
              <a:latin typeface="微软雅黑" panose="020B0503020204020204" pitchFamily="34" charset="-122"/>
              <a:ea typeface="微软雅黑" panose="020B0503020204020204" pitchFamily="34" charset="-122"/>
            </a:endParaRPr>
          </a:p>
        </p:txBody>
      </p:sp>
      <p:sp>
        <p:nvSpPr>
          <p:cNvPr id="24" name="矩形 23"/>
          <p:cNvSpPr/>
          <p:nvPr/>
        </p:nvSpPr>
        <p:spPr>
          <a:xfrm>
            <a:off x="7332493" y="2356714"/>
            <a:ext cx="2738851" cy="1200329"/>
          </a:xfrm>
          <a:prstGeom prst="rect">
            <a:avLst/>
          </a:prstGeom>
        </p:spPr>
        <p:txBody>
          <a:bodyPr wrap="square">
            <a:spAutoFit/>
          </a:bodyPr>
          <a:lstStyle/>
          <a:p>
            <a:pPr>
              <a:lnSpc>
                <a:spcPct val="150000"/>
              </a:lnSpc>
            </a:pP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可以再优惠点吗？</a:t>
            </a:r>
            <a:endPar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√商品卖点及科技属性</a:t>
            </a:r>
            <a:endParaRPr lang="en-US" altLang="zh-CN"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√店铺活动</a:t>
            </a:r>
            <a:r>
              <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会员权益</a:t>
            </a:r>
            <a:endPar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nvSpPr>
        <p:spPr>
          <a:xfrm>
            <a:off x="784085" y="2243127"/>
            <a:ext cx="5455475" cy="3416320"/>
          </a:xfrm>
          <a:prstGeom prst="rect">
            <a:avLst/>
          </a:prstGeom>
        </p:spPr>
        <p:txBody>
          <a:bodyPr wrap="square">
            <a:spAutoFit/>
          </a:bodyPr>
          <a:lstStyle/>
          <a:p>
            <a:pPr>
              <a:lnSpc>
                <a:spcPct val="150000"/>
              </a:lnSpc>
            </a:pPr>
            <a:r>
              <a:rPr lang="en-US" altLang="zh-CN" sz="1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X </a:t>
            </a:r>
            <a:r>
              <a:rPr lang="zh-CN" altLang="en-US" sz="1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：我们活动都是统一的不能再优惠了！</a:t>
            </a:r>
            <a:endParaRPr lang="en-US" altLang="zh-CN" sz="1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我们这款是主推款</a:t>
            </a:r>
            <a:r>
              <a:rPr lang="en-US"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联名款，产品三防科技面料（拿出产品科技点进行展示搭配讲解），也是我们店卖的比较好的款式之一；现在店铺有</a:t>
            </a:r>
            <a:r>
              <a:rPr lang="en-US"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XX</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活动，性</a:t>
            </a:r>
            <a:r>
              <a:rPr lang="zh-CN" altLang="en-US"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价</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比也是比较高的，您可以试看看</a:t>
            </a:r>
            <a:r>
              <a:rPr lang="en-US"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您可以买回去体验下，希望我们的产品您能喜欢，也欢迎您把我们品牌推荐给您的朋友，宣传下；</a:t>
            </a:r>
            <a:endParaRPr lang="en-US"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您是我们的会员吗？注册我们的会员还有</a:t>
            </a:r>
            <a:r>
              <a:rPr lang="en-US" altLang="zh-CN"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XXX</a:t>
            </a:r>
            <a:r>
              <a:rPr lang="zh-CN" altLang="en-US"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无门槛券可以叠加使用</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的，消费积分还可以兑换小礼品；</a:t>
            </a:r>
            <a:endParaRPr lang="en-US"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6" name="图片 25" descr="摄图网_400072075_众筹（非企业商用）"/>
          <p:cNvPicPr>
            <a:picLocks noChangeAspect="1"/>
          </p:cNvPicPr>
          <p:nvPr/>
        </p:nvPicPr>
        <p:blipFill>
          <a:blip r:embed="rId4"/>
          <a:stretch>
            <a:fillRect/>
          </a:stretch>
        </p:blipFill>
        <p:spPr>
          <a:xfrm>
            <a:off x="7867701" y="3854547"/>
            <a:ext cx="2394099" cy="1596066"/>
          </a:xfrm>
          <a:prstGeom prst="rect">
            <a:avLst/>
          </a:prstGeom>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20" grpId="0"/>
      <p:bldP spid="20" grpId="1"/>
      <p:bldP spid="24" grpId="0"/>
      <p:bldP spid="24" grpId="1"/>
      <p:bldP spid="25" grpId="0"/>
      <p:bldP spid="2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11" name="TextBox 11"/>
          <p:cNvSpPr txBox="1"/>
          <p:nvPr/>
        </p:nvSpPr>
        <p:spPr>
          <a:xfrm>
            <a:off x="1392987" y="329296"/>
            <a:ext cx="4134465" cy="523220"/>
          </a:xfrm>
          <a:prstGeom prst="rect">
            <a:avLst/>
          </a:prstGeom>
        </p:spPr>
        <p:txBody>
          <a:bodyPr wrap="none">
            <a:spAutoFit/>
          </a:bodyPr>
          <a:lstStyle>
            <a:defPPr>
              <a:defRPr lang="zh-CN"/>
            </a:defPPr>
            <a:lvl2pPr marL="0" lvl="1" defTabSz="1219200">
              <a:defRPr sz="2400" b="1">
                <a:solidFill>
                  <a:srgbClr val="B96AC8"/>
                </a:solidFill>
                <a:latin typeface="微软雅黑" panose="020B0503020204020204" pitchFamily="34" charset="-122"/>
                <a:ea typeface="微软雅黑" panose="020B0503020204020204" pitchFamily="34" charset="-122"/>
              </a:defRPr>
            </a:lvl2pPr>
          </a:lstStyle>
          <a:p>
            <a:pPr lvl="1"/>
            <a:r>
              <a:rPr lang="zh-CN" altLang="en-US" sz="2800" dirty="0"/>
              <a:t>六大服务场景之迎宾场景</a:t>
            </a:r>
          </a:p>
        </p:txBody>
      </p:sp>
      <p:pic>
        <p:nvPicPr>
          <p:cNvPr id="276" name="图片 27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95" y="1172691"/>
            <a:ext cx="10858367" cy="517351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6181" y="1533698"/>
            <a:ext cx="3347871" cy="4459654"/>
          </a:xfrm>
          <a:prstGeom prst="rect">
            <a:avLst/>
          </a:prstGeom>
        </p:spPr>
      </p:pic>
      <p:pic>
        <p:nvPicPr>
          <p:cNvPr id="283" name="图片 2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5919" y="1984195"/>
            <a:ext cx="3307105" cy="3307105"/>
          </a:xfrm>
          <a:prstGeom prst="rect">
            <a:avLst/>
          </a:prstGeom>
        </p:spPr>
      </p:pic>
      <p:sp>
        <p:nvSpPr>
          <p:cNvPr id="12" name="文本框 11"/>
          <p:cNvSpPr txBox="1"/>
          <p:nvPr/>
        </p:nvSpPr>
        <p:spPr>
          <a:xfrm>
            <a:off x="2272858" y="2151063"/>
            <a:ext cx="5303192" cy="1107996"/>
          </a:xfrm>
          <a:prstGeom prst="rect">
            <a:avLst/>
          </a:prstGeom>
          <a:noFill/>
        </p:spPr>
        <p:txBody>
          <a:bodyPr wrap="square" rtlCol="0">
            <a:spAutoFit/>
          </a:bodyPr>
          <a:lstStyle/>
          <a:p>
            <a:pPr algn="ctr"/>
            <a:r>
              <a:rPr lang="zh-CN" altLang="en-US" sz="6600" b="1" dirty="0" smtClean="0">
                <a:solidFill>
                  <a:schemeClr val="bg1"/>
                </a:solidFill>
                <a:latin typeface="方正姚体" panose="02010601030101010101" pitchFamily="2" charset="-122"/>
                <a:ea typeface="方正姚体" panose="02010601030101010101" pitchFamily="2" charset="-122"/>
              </a:rPr>
              <a:t>如何迎宾？</a:t>
            </a:r>
            <a:endParaRPr lang="zh-CN" altLang="en-US" sz="6600" b="1" dirty="0">
              <a:solidFill>
                <a:schemeClr val="bg1"/>
              </a:solidFill>
              <a:latin typeface="方正姚体" panose="02010601030101010101" pitchFamily="2" charset="-122"/>
              <a:ea typeface="方正姚体" panose="02010601030101010101" pitchFamily="2" charset="-122"/>
            </a:endParaRPr>
          </a:p>
        </p:txBody>
      </p:sp>
      <p:sp>
        <p:nvSpPr>
          <p:cNvPr id="14" name="文本框 13"/>
          <p:cNvSpPr txBox="1"/>
          <p:nvPr/>
        </p:nvSpPr>
        <p:spPr>
          <a:xfrm>
            <a:off x="729736" y="4202470"/>
            <a:ext cx="2325993" cy="646331"/>
          </a:xfrm>
          <a:prstGeom prst="rect">
            <a:avLst/>
          </a:prstGeom>
          <a:noFill/>
        </p:spPr>
        <p:txBody>
          <a:bodyPr wrap="square" rtlCol="0">
            <a:spAutoFit/>
          </a:bodyPr>
          <a:lstStyle/>
          <a:p>
            <a:pPr algn="ctr"/>
            <a:r>
              <a:rPr lang="zh-CN" altLang="en-US" sz="3600" b="1" dirty="0" smtClean="0">
                <a:solidFill>
                  <a:schemeClr val="bg1"/>
                </a:solidFill>
                <a:latin typeface="方正姚体" panose="02010601030101010101" pitchFamily="2" charset="-122"/>
                <a:ea typeface="方正姚体" panose="02010601030101010101" pitchFamily="2" charset="-122"/>
              </a:rPr>
              <a:t>迎宾场合</a:t>
            </a:r>
            <a:endParaRPr lang="zh-CN" altLang="en-US" sz="3600" b="1" dirty="0">
              <a:solidFill>
                <a:schemeClr val="bg1"/>
              </a:solidFill>
              <a:latin typeface="方正姚体" panose="02010601030101010101" pitchFamily="2" charset="-122"/>
              <a:ea typeface="方正姚体" panose="02010601030101010101" pitchFamily="2" charset="-122"/>
            </a:endParaRPr>
          </a:p>
        </p:txBody>
      </p:sp>
      <p:sp>
        <p:nvSpPr>
          <p:cNvPr id="15" name="文本框 14"/>
          <p:cNvSpPr txBox="1"/>
          <p:nvPr/>
        </p:nvSpPr>
        <p:spPr>
          <a:xfrm>
            <a:off x="2890916" y="4202470"/>
            <a:ext cx="2325993" cy="646331"/>
          </a:xfrm>
          <a:prstGeom prst="rect">
            <a:avLst/>
          </a:prstGeom>
          <a:noFill/>
        </p:spPr>
        <p:txBody>
          <a:bodyPr wrap="square" rtlCol="0">
            <a:spAutoFit/>
          </a:bodyPr>
          <a:lstStyle/>
          <a:p>
            <a:pPr algn="ctr"/>
            <a:r>
              <a:rPr lang="zh-CN" altLang="en-US" sz="3600" b="1" dirty="0" smtClean="0">
                <a:solidFill>
                  <a:schemeClr val="bg1"/>
                </a:solidFill>
                <a:latin typeface="方正姚体" panose="02010601030101010101" pitchFamily="2" charset="-122"/>
                <a:ea typeface="方正姚体" panose="02010601030101010101" pitchFamily="2" charset="-122"/>
              </a:rPr>
              <a:t>迎宾动作</a:t>
            </a:r>
            <a:endParaRPr lang="zh-CN" altLang="en-US" sz="3600" b="1" dirty="0">
              <a:solidFill>
                <a:schemeClr val="bg1"/>
              </a:solidFill>
              <a:latin typeface="方正姚体" panose="02010601030101010101" pitchFamily="2" charset="-122"/>
              <a:ea typeface="方正姚体" panose="02010601030101010101" pitchFamily="2" charset="-122"/>
            </a:endParaRPr>
          </a:p>
        </p:txBody>
      </p:sp>
      <p:sp>
        <p:nvSpPr>
          <p:cNvPr id="16" name="文本框 15"/>
          <p:cNvSpPr txBox="1"/>
          <p:nvPr/>
        </p:nvSpPr>
        <p:spPr>
          <a:xfrm>
            <a:off x="5219482" y="4202469"/>
            <a:ext cx="2325993" cy="646331"/>
          </a:xfrm>
          <a:prstGeom prst="rect">
            <a:avLst/>
          </a:prstGeom>
          <a:noFill/>
        </p:spPr>
        <p:txBody>
          <a:bodyPr wrap="square" rtlCol="0">
            <a:spAutoFit/>
          </a:bodyPr>
          <a:lstStyle/>
          <a:p>
            <a:pPr algn="ctr"/>
            <a:r>
              <a:rPr lang="zh-CN" altLang="en-US" sz="3600" b="1" dirty="0" smtClean="0">
                <a:solidFill>
                  <a:schemeClr val="bg1"/>
                </a:solidFill>
                <a:latin typeface="方正姚体" panose="02010601030101010101" pitchFamily="2" charset="-122"/>
                <a:ea typeface="方正姚体" panose="02010601030101010101" pitchFamily="2" charset="-122"/>
              </a:rPr>
              <a:t>迎宾意识</a:t>
            </a:r>
            <a:endParaRPr lang="zh-CN" altLang="en-US" sz="3600" b="1" dirty="0">
              <a:solidFill>
                <a:schemeClr val="bg1"/>
              </a:solidFill>
              <a:latin typeface="方正姚体" panose="02010601030101010101" pitchFamily="2" charset="-122"/>
              <a:ea typeface="方正姚体" panose="02010601030101010101" pitchFamily="2" charset="-122"/>
            </a:endParaRPr>
          </a:p>
        </p:txBody>
      </p:sp>
    </p:spTree>
    <p:custDataLst>
      <p:tags r:id="rId1"/>
    </p:custData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29" name="矩形 28"/>
          <p:cNvSpPr/>
          <p:nvPr/>
        </p:nvSpPr>
        <p:spPr>
          <a:xfrm>
            <a:off x="1390875" y="386335"/>
            <a:ext cx="3397084" cy="461665"/>
          </a:xfrm>
          <a:prstGeom prst="rect">
            <a:avLst/>
          </a:prstGeom>
        </p:spPr>
        <p:txBody>
          <a:bodyPr wrap="none">
            <a:spAutoFit/>
          </a:bodyPr>
          <a:lstStyle/>
          <a:p>
            <a:pPr marL="0" lvl="1" defTabSz="1219200">
              <a:defRPr/>
            </a:pPr>
            <a:r>
              <a:rPr lang="zh-CN" altLang="en-US" sz="2400" b="1" dirty="0">
                <a:solidFill>
                  <a:srgbClr val="B96AC8"/>
                </a:solidFill>
                <a:latin typeface="微软雅黑" panose="020B0503020204020204" pitchFamily="34" charset="-122"/>
                <a:ea typeface="微软雅黑" panose="020B0503020204020204" pitchFamily="34" charset="-122"/>
              </a:rPr>
              <a:t>解疑</a:t>
            </a:r>
            <a:r>
              <a:rPr lang="zh-CN" altLang="en-US" sz="2400" b="1" dirty="0" smtClean="0">
                <a:solidFill>
                  <a:srgbClr val="B96AC8"/>
                </a:solidFill>
                <a:latin typeface="微软雅黑" panose="020B0503020204020204" pitchFamily="34" charset="-122"/>
                <a:ea typeface="微软雅黑" panose="020B0503020204020204" pitchFamily="34" charset="-122"/>
              </a:rPr>
              <a:t>服务场景</a:t>
            </a:r>
            <a:r>
              <a:rPr lang="en-US" altLang="zh-CN" sz="2400" b="1" dirty="0" smtClean="0">
                <a:solidFill>
                  <a:srgbClr val="B96AC8"/>
                </a:solidFill>
                <a:latin typeface="微软雅黑" panose="020B0503020204020204" pitchFamily="34" charset="-122"/>
                <a:ea typeface="微软雅黑" panose="020B0503020204020204" pitchFamily="34" charset="-122"/>
              </a:rPr>
              <a:t>-</a:t>
            </a:r>
            <a:r>
              <a:rPr lang="zh-CN" altLang="en-US" sz="2400" b="1" dirty="0">
                <a:solidFill>
                  <a:srgbClr val="B96AC8"/>
                </a:solidFill>
                <a:latin typeface="微软雅黑" panose="020B0503020204020204" pitchFamily="34" charset="-122"/>
                <a:ea typeface="微软雅黑" panose="020B0503020204020204" pitchFamily="34" charset="-122"/>
              </a:rPr>
              <a:t>价位</a:t>
            </a:r>
            <a:r>
              <a:rPr lang="zh-CN" altLang="en-US" sz="2400" b="1" dirty="0" smtClean="0">
                <a:solidFill>
                  <a:srgbClr val="B96AC8"/>
                </a:solidFill>
                <a:latin typeface="微软雅黑" panose="020B0503020204020204" pitchFamily="34" charset="-122"/>
                <a:ea typeface="微软雅黑" panose="020B0503020204020204" pitchFamily="34" charset="-122"/>
              </a:rPr>
              <a:t>解疑</a:t>
            </a:r>
            <a:endParaRPr lang="en-US" altLang="zh-CN" sz="2400" b="1" dirty="0" smtClean="0">
              <a:solidFill>
                <a:srgbClr val="B96AC8"/>
              </a:solidFill>
              <a:latin typeface="微软雅黑" panose="020B0503020204020204" pitchFamily="34" charset="-122"/>
              <a:ea typeface="微软雅黑" panose="020B0503020204020204" pitchFamily="34" charset="-122"/>
            </a:endParaRPr>
          </a:p>
        </p:txBody>
      </p:sp>
      <p:sp>
        <p:nvSpPr>
          <p:cNvPr id="17" name="圆角矩形 16"/>
          <p:cNvSpPr/>
          <p:nvPr/>
        </p:nvSpPr>
        <p:spPr>
          <a:xfrm>
            <a:off x="639194" y="1625671"/>
            <a:ext cx="5745258" cy="4360904"/>
          </a:xfrm>
          <a:prstGeom prst="roundRect">
            <a:avLst/>
          </a:prstGeom>
          <a:noFill/>
          <a:ln w="28575">
            <a:solidFill>
              <a:srgbClr val="6EB1F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6802234" y="1625671"/>
            <a:ext cx="4527830" cy="4360904"/>
          </a:xfrm>
          <a:prstGeom prst="roundRect">
            <a:avLst/>
          </a:prstGeom>
          <a:solidFill>
            <a:srgbClr val="6EB1F3"/>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文本框 18"/>
          <p:cNvSpPr txBox="1"/>
          <p:nvPr/>
        </p:nvSpPr>
        <p:spPr>
          <a:xfrm>
            <a:off x="8505127" y="1739258"/>
            <a:ext cx="1477108" cy="461665"/>
          </a:xfrm>
          <a:prstGeom prst="rect">
            <a:avLst/>
          </a:prstGeom>
          <a:noFill/>
        </p:spPr>
        <p:txBody>
          <a:bodyPr wrap="square">
            <a:spAutoFit/>
          </a:bodyPr>
          <a:lstStyle/>
          <a:p>
            <a:pPr>
              <a:defRPr/>
            </a:pPr>
            <a:r>
              <a:rPr lang="zh-CN" altLang="en-US" sz="2400" b="1" dirty="0" smtClean="0">
                <a:solidFill>
                  <a:schemeClr val="bg1"/>
                </a:solidFill>
                <a:latin typeface="微软雅黑" panose="020B0503020204020204" pitchFamily="34" charset="-122"/>
                <a:ea typeface="微软雅黑" panose="020B0503020204020204" pitchFamily="34" charset="-122"/>
              </a:rPr>
              <a:t>商品</a:t>
            </a:r>
            <a:r>
              <a:rPr lang="zh-CN" altLang="en-US" sz="2400" b="1" dirty="0">
                <a:solidFill>
                  <a:schemeClr val="bg1"/>
                </a:solidFill>
                <a:latin typeface="微软雅黑" panose="020B0503020204020204" pitchFamily="34" charset="-122"/>
                <a:ea typeface="微软雅黑" panose="020B0503020204020204" pitchFamily="34" charset="-122"/>
              </a:rPr>
              <a:t>比价</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2566913" y="1739258"/>
            <a:ext cx="2386167" cy="461665"/>
          </a:xfrm>
          <a:prstGeom prst="rect">
            <a:avLst/>
          </a:prstGeom>
          <a:noFill/>
        </p:spPr>
        <p:txBody>
          <a:bodyPr wrap="square">
            <a:spAutoFit/>
          </a:bodyPr>
          <a:lstStyle/>
          <a:p>
            <a:pPr>
              <a:defRPr/>
            </a:pPr>
            <a:r>
              <a:rPr lang="en-US" altLang="zh-CN" sz="2400" b="1" dirty="0" smtClean="0">
                <a:solidFill>
                  <a:srgbClr val="B96AC8"/>
                </a:solidFill>
                <a:latin typeface="微软雅黑" panose="020B0503020204020204" pitchFamily="34" charset="-122"/>
                <a:ea typeface="微软雅黑" panose="020B0503020204020204" pitchFamily="34" charset="-122"/>
              </a:rPr>
              <a:t>(</a:t>
            </a:r>
            <a:r>
              <a:rPr lang="zh-CN" altLang="en-US" sz="2400" b="1" dirty="0" smtClean="0">
                <a:solidFill>
                  <a:srgbClr val="B96AC8"/>
                </a:solidFill>
                <a:latin typeface="微软雅黑" panose="020B0503020204020204" pitchFamily="34" charset="-122"/>
                <a:ea typeface="微软雅黑" panose="020B0503020204020204" pitchFamily="34" charset="-122"/>
              </a:rPr>
              <a:t>参考话术）</a:t>
            </a:r>
            <a:endParaRPr lang="en-US" altLang="zh-CN" sz="2400" b="1" dirty="0">
              <a:solidFill>
                <a:srgbClr val="B96AC8"/>
              </a:solidFill>
              <a:latin typeface="微软雅黑" panose="020B0503020204020204" pitchFamily="34" charset="-122"/>
              <a:ea typeface="微软雅黑" panose="020B0503020204020204" pitchFamily="34" charset="-122"/>
            </a:endParaRPr>
          </a:p>
        </p:txBody>
      </p:sp>
      <p:sp>
        <p:nvSpPr>
          <p:cNvPr id="21" name="矩形 20"/>
          <p:cNvSpPr/>
          <p:nvPr/>
        </p:nvSpPr>
        <p:spPr>
          <a:xfrm>
            <a:off x="6863640" y="2297583"/>
            <a:ext cx="4405018" cy="1569660"/>
          </a:xfrm>
          <a:prstGeom prst="rect">
            <a:avLst/>
          </a:prstGeom>
        </p:spPr>
        <p:txBody>
          <a:bodyPr wrap="square">
            <a:spAutoFit/>
          </a:bodyPr>
          <a:lstStyle/>
          <a:p>
            <a:pPr>
              <a:lnSpc>
                <a:spcPct val="150000"/>
              </a:lnSpc>
            </a:pP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我看你们淘宝</a:t>
            </a:r>
            <a:r>
              <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抖音上都比这边便宜？</a:t>
            </a:r>
            <a:endPar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你们品牌和</a:t>
            </a:r>
            <a:r>
              <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XXX</a:t>
            </a: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对比没有它的好</a:t>
            </a:r>
            <a:endPar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商品款式</a:t>
            </a: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商品优惠权益（入会礼</a:t>
            </a:r>
            <a:r>
              <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限时券</a:t>
            </a: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等</a:t>
            </a: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对比</a:t>
            </a: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品牌领域</a:t>
            </a: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差异、本</a:t>
            </a: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品牌商品卖点与</a:t>
            </a:r>
            <a:r>
              <a:rPr lang="zh-CN" altLang="en-US" sz="16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服务</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2" name="组合 21"/>
          <p:cNvGrpSpPr/>
          <p:nvPr/>
        </p:nvGrpSpPr>
        <p:grpSpPr>
          <a:xfrm>
            <a:off x="7913794" y="4113016"/>
            <a:ext cx="2304710" cy="1375515"/>
            <a:chOff x="1105535" y="4326255"/>
            <a:chExt cx="6140450" cy="1645920"/>
          </a:xfrm>
        </p:grpSpPr>
        <p:pic>
          <p:nvPicPr>
            <p:cNvPr id="23" name="图片 66" descr="安踏"/>
            <p:cNvPicPr>
              <a:picLocks noChangeAspect="1"/>
            </p:cNvPicPr>
            <p:nvPr/>
          </p:nvPicPr>
          <p:blipFill>
            <a:blip r:embed="rId4"/>
            <a:stretch>
              <a:fillRect/>
            </a:stretch>
          </p:blipFill>
          <p:spPr>
            <a:xfrm>
              <a:off x="1105535" y="4326255"/>
              <a:ext cx="1312545" cy="822960"/>
            </a:xfrm>
            <a:prstGeom prst="rect">
              <a:avLst/>
            </a:prstGeom>
            <a:noFill/>
            <a:ln>
              <a:noFill/>
            </a:ln>
          </p:spPr>
        </p:pic>
        <p:pic>
          <p:nvPicPr>
            <p:cNvPr id="24" name="图片 68" descr="特步"/>
            <p:cNvPicPr>
              <a:picLocks noChangeAspect="1"/>
            </p:cNvPicPr>
            <p:nvPr/>
          </p:nvPicPr>
          <p:blipFill>
            <a:blip r:embed="rId5"/>
            <a:stretch>
              <a:fillRect/>
            </a:stretch>
          </p:blipFill>
          <p:spPr>
            <a:xfrm>
              <a:off x="4648200" y="5332095"/>
              <a:ext cx="1574165" cy="575945"/>
            </a:xfrm>
            <a:prstGeom prst="rect">
              <a:avLst/>
            </a:prstGeom>
            <a:noFill/>
            <a:ln>
              <a:noFill/>
            </a:ln>
          </p:spPr>
        </p:pic>
        <p:pic>
          <p:nvPicPr>
            <p:cNvPr id="25" name="图片 69" descr="361°"/>
            <p:cNvPicPr>
              <a:picLocks noChangeAspect="1"/>
            </p:cNvPicPr>
            <p:nvPr/>
          </p:nvPicPr>
          <p:blipFill>
            <a:blip r:embed="rId6"/>
            <a:srcRect t="13991" b="23236"/>
            <a:stretch>
              <a:fillRect/>
            </a:stretch>
          </p:blipFill>
          <p:spPr>
            <a:xfrm>
              <a:off x="5853430" y="4326255"/>
              <a:ext cx="1392555" cy="621030"/>
            </a:xfrm>
            <a:prstGeom prst="rect">
              <a:avLst/>
            </a:prstGeom>
            <a:noFill/>
            <a:ln>
              <a:noFill/>
            </a:ln>
          </p:spPr>
        </p:pic>
        <p:pic>
          <p:nvPicPr>
            <p:cNvPr id="26" name="图片 71" descr="乔丹"/>
            <p:cNvPicPr>
              <a:picLocks noChangeAspect="1"/>
            </p:cNvPicPr>
            <p:nvPr/>
          </p:nvPicPr>
          <p:blipFill>
            <a:blip r:embed="rId7"/>
            <a:srcRect l="21243" t="22119" r="15677" b="21654"/>
            <a:stretch>
              <a:fillRect/>
            </a:stretch>
          </p:blipFill>
          <p:spPr>
            <a:xfrm>
              <a:off x="2294255" y="5268595"/>
              <a:ext cx="1539240" cy="703580"/>
            </a:xfrm>
            <a:prstGeom prst="rect">
              <a:avLst/>
            </a:prstGeom>
            <a:noFill/>
            <a:ln>
              <a:noFill/>
            </a:ln>
          </p:spPr>
        </p:pic>
        <p:pic>
          <p:nvPicPr>
            <p:cNvPr id="27" name="图片 65" descr="李宁"/>
            <p:cNvPicPr>
              <a:picLocks noChangeAspect="1"/>
            </p:cNvPicPr>
            <p:nvPr/>
          </p:nvPicPr>
          <p:blipFill>
            <a:blip r:embed="rId8"/>
            <a:srcRect t="17870" b="25153"/>
            <a:stretch>
              <a:fillRect/>
            </a:stretch>
          </p:blipFill>
          <p:spPr>
            <a:xfrm>
              <a:off x="3623310" y="4446270"/>
              <a:ext cx="1024890" cy="583565"/>
            </a:xfrm>
            <a:prstGeom prst="rect">
              <a:avLst/>
            </a:prstGeom>
            <a:noFill/>
            <a:ln>
              <a:noFill/>
            </a:ln>
          </p:spPr>
        </p:pic>
      </p:grpSp>
      <p:sp>
        <p:nvSpPr>
          <p:cNvPr id="28" name="矩形 27"/>
          <p:cNvSpPr/>
          <p:nvPr/>
        </p:nvSpPr>
        <p:spPr>
          <a:xfrm>
            <a:off x="574729" y="2200923"/>
            <a:ext cx="5874588" cy="3785652"/>
          </a:xfrm>
          <a:prstGeom prst="rect">
            <a:avLst/>
          </a:prstGeom>
        </p:spPr>
        <p:txBody>
          <a:bodyPr wrap="square">
            <a:spAutoFit/>
          </a:bodyPr>
          <a:lstStyle/>
          <a:p>
            <a:pPr>
              <a:lnSpc>
                <a:spcPct val="150000"/>
              </a:lnSpc>
            </a:pPr>
            <a:r>
              <a:rPr lang="en-US" altLang="zh-CN" sz="1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X  </a:t>
            </a:r>
            <a:r>
              <a:rPr lang="zh-CN" altLang="zh-CN" sz="1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不会啊</a:t>
            </a:r>
            <a:r>
              <a:rPr lang="zh-CN" altLang="en-US" sz="1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是</a:t>
            </a:r>
            <a:r>
              <a:rPr lang="zh-CN"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有点像</a:t>
            </a:r>
          </a:p>
          <a:p>
            <a:pPr marL="285750" indent="-285750">
              <a:lnSpc>
                <a:spcPct val="150000"/>
              </a:lnSpc>
              <a:buFont typeface="Wingdings" panose="05000000000000000000" pitchFamily="2" charset="2"/>
              <a:buChar char="ü"/>
            </a:pPr>
            <a:r>
              <a:rPr lang="zh-CN"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的确，</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我们有很多款式和</a:t>
            </a:r>
            <a:r>
              <a:rPr lang="en-US"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XX</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是相同的，不过您看的款式是我们</a:t>
            </a:r>
            <a:r>
              <a:rPr lang="en-US"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XXX</a:t>
            </a:r>
            <a:r>
              <a:rPr lang="zh-CN" altLang="en-US"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商品，只有线下店铺才有，而且这款产品是</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我们奇弹款的</a:t>
            </a:r>
            <a:r>
              <a:rPr lang="zh-CN" altLang="en-US"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跑鞋</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，在工艺上梭</a:t>
            </a:r>
            <a:r>
              <a:rPr lang="zh-CN" altLang="en-US"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织鞋面：帮面按照人体运动力学规律分布，由梭织布编制而成，强化鞋面稳定</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包裹；足</a:t>
            </a:r>
            <a:r>
              <a:rPr lang="zh-CN" altLang="en-US"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弓</a:t>
            </a:r>
            <a:r>
              <a:rPr lang="en-US" altLang="zh-CN"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TPU</a:t>
            </a:r>
            <a:r>
              <a:rPr lang="zh-CN" altLang="en-US"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：提供稳定的支撑性和抗扭转性，周全防护，解锁轻质畅跑</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体验</a:t>
            </a:r>
            <a:r>
              <a:rPr lang="zh-CN" altLang="en-US"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大</a:t>
            </a:r>
            <a:r>
              <a:rPr lang="zh-CN" altLang="en-US"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底：在前后掌易磨损区域采用轻质耐磨橡胶，轮胎形态，增加防滑</a:t>
            </a: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耐磨性；</a:t>
            </a:r>
            <a:r>
              <a:rPr lang="zh-CN"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您</a:t>
            </a:r>
            <a:r>
              <a:rPr lang="zh-CN" altLang="zh-CN" sz="1600" b="1" dirty="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可以试试，试衣间这边请</a:t>
            </a:r>
            <a:r>
              <a:rPr lang="zh-CN"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a:t>
            </a:r>
          </a:p>
          <a:p>
            <a:pPr marL="285750" indent="-285750">
              <a:lnSpc>
                <a:spcPct val="150000"/>
              </a:lnSpc>
              <a:buFont typeface="Wingdings" panose="05000000000000000000" pitchFamily="2" charset="2"/>
              <a:buChar char="ü"/>
            </a:pPr>
            <a:r>
              <a:rPr lang="zh-CN" altLang="en-US"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rPr>
              <a:t>这款是我们主推款线上线下活动是一致的，而且您在我们店还可以直接穿着体验下我们产品的舒适度；</a:t>
            </a:r>
            <a:endParaRPr lang="en-US" altLang="zh-CN" sz="1600" b="1" dirty="0" smtClean="0">
              <a:solidFill>
                <a:srgbClr val="AF73C5"/>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advTm="0">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13" name="矩形 12"/>
          <p:cNvSpPr/>
          <p:nvPr/>
        </p:nvSpPr>
        <p:spPr>
          <a:xfrm>
            <a:off x="1390875" y="386335"/>
            <a:ext cx="3932487" cy="523220"/>
          </a:xfrm>
          <a:prstGeom prst="rect">
            <a:avLst/>
          </a:prstGeom>
        </p:spPr>
        <p:txBody>
          <a:bodyPr wrap="none">
            <a:spAutoFit/>
          </a:bodyPr>
          <a:lstStyle/>
          <a:p>
            <a:pPr marL="0" lvl="1" defTabSz="1219200">
              <a:defRPr/>
            </a:pPr>
            <a:r>
              <a:rPr lang="zh-CN" altLang="en-US" sz="2800" b="1" dirty="0">
                <a:solidFill>
                  <a:srgbClr val="B96AC8"/>
                </a:solidFill>
                <a:latin typeface="微软雅黑" panose="020B0503020204020204" pitchFamily="34" charset="-122"/>
                <a:ea typeface="微软雅黑" panose="020B0503020204020204" pitchFamily="34" charset="-122"/>
              </a:rPr>
              <a:t>解疑</a:t>
            </a:r>
            <a:r>
              <a:rPr lang="zh-CN" altLang="en-US" sz="2800" b="1" dirty="0" smtClean="0">
                <a:solidFill>
                  <a:srgbClr val="B96AC8"/>
                </a:solidFill>
                <a:latin typeface="微软雅黑" panose="020B0503020204020204" pitchFamily="34" charset="-122"/>
                <a:ea typeface="微软雅黑" panose="020B0503020204020204" pitchFamily="34" charset="-122"/>
              </a:rPr>
              <a:t>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服务关键</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6403603" y="1457997"/>
            <a:ext cx="4486370" cy="4621467"/>
          </a:xfrm>
          <a:prstGeom prst="roundRect">
            <a:avLst/>
          </a:prstGeom>
          <a:solidFill>
            <a:srgbClr val="B96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1" name="矩形 15"/>
          <p:cNvSpPr/>
          <p:nvPr/>
        </p:nvSpPr>
        <p:spPr>
          <a:xfrm>
            <a:off x="7985503" y="1643868"/>
            <a:ext cx="1693070" cy="581057"/>
          </a:xfrm>
          <a:prstGeom prst="rect">
            <a:avLst/>
          </a:prstGeom>
        </p:spPr>
        <p:txBody>
          <a:bodyPr wrap="square">
            <a:spAutoFit/>
          </a:bodyPr>
          <a:lstStyle/>
          <a:p>
            <a:pPr>
              <a:lnSpc>
                <a:spcPct val="150000"/>
              </a:lnSpc>
            </a:pPr>
            <a:r>
              <a:rPr lang="zh-CN" altLang="en-US"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服务关键</a:t>
            </a:r>
            <a:endPar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nvSpPr>
        <p:spPr>
          <a:xfrm>
            <a:off x="6563201" y="2476070"/>
            <a:ext cx="4167174" cy="2169825"/>
          </a:xfrm>
          <a:prstGeom prst="rect">
            <a:avLst/>
          </a:prstGeom>
        </p:spPr>
        <p:txBody>
          <a:bodyPr wrap="square">
            <a:spAutoFit/>
          </a:bodyPr>
          <a:lstStyle/>
          <a:p>
            <a:pPr marL="171450" lvl="0" indent="-171450">
              <a:lnSpc>
                <a:spcPct val="150000"/>
              </a:lnSpc>
              <a:buFont typeface="Wingdings" panose="05000000000000000000" pitchFamily="2" charset="2"/>
              <a:buChar char="p"/>
              <a:defRPr/>
            </a:pPr>
            <a:r>
              <a:rPr lang="zh-CN" altLang="en-US" kern="0" dirty="0" smtClean="0">
                <a:solidFill>
                  <a:schemeClr val="bg1"/>
                </a:solidFill>
                <a:latin typeface="微软雅黑" panose="020B0503020204020204" pitchFamily="34" charset="-122"/>
                <a:ea typeface="微软雅黑" panose="020B0503020204020204" pitchFamily="34" charset="-122"/>
              </a:rPr>
              <a:t>冷静心态：耐心，不急躁；</a:t>
            </a:r>
            <a:endParaRPr lang="en-US" altLang="zh-CN" kern="0" dirty="0" smtClean="0">
              <a:solidFill>
                <a:schemeClr val="bg1"/>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p"/>
              <a:defRPr/>
            </a:pPr>
            <a:r>
              <a:rPr lang="zh-CN" altLang="en-US" kern="0" dirty="0" smtClean="0">
                <a:solidFill>
                  <a:schemeClr val="bg1"/>
                </a:solidFill>
                <a:latin typeface="微软雅黑" panose="020B0503020204020204" pitchFamily="34" charset="-122"/>
                <a:ea typeface="微软雅黑" panose="020B0503020204020204" pitchFamily="34" charset="-122"/>
              </a:rPr>
              <a:t>感同身受：表示理解；</a:t>
            </a:r>
            <a:endParaRPr lang="en-US" altLang="zh-CN" kern="0" dirty="0" smtClean="0">
              <a:solidFill>
                <a:schemeClr val="bg1"/>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p"/>
              <a:defRPr/>
            </a:pPr>
            <a:r>
              <a:rPr lang="zh-CN" altLang="en-US" kern="0" dirty="0" smtClean="0">
                <a:solidFill>
                  <a:schemeClr val="bg1"/>
                </a:solidFill>
                <a:latin typeface="微软雅黑" panose="020B0503020204020204" pitchFamily="34" charset="-122"/>
                <a:ea typeface="微软雅黑" panose="020B0503020204020204" pitchFamily="34" charset="-122"/>
              </a:rPr>
              <a:t>表示重视：倾听，微笑回应；</a:t>
            </a:r>
            <a:endParaRPr lang="en-US" altLang="zh-CN" kern="0" dirty="0" smtClean="0">
              <a:solidFill>
                <a:schemeClr val="bg1"/>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p"/>
              <a:defRPr/>
            </a:pPr>
            <a:r>
              <a:rPr lang="zh-CN" altLang="en-US" kern="0" dirty="0" smtClean="0">
                <a:solidFill>
                  <a:schemeClr val="bg1"/>
                </a:solidFill>
                <a:latin typeface="微软雅黑" panose="020B0503020204020204" pitchFamily="34" charset="-122"/>
                <a:ea typeface="微软雅黑" panose="020B0503020204020204" pitchFamily="34" charset="-122"/>
              </a:rPr>
              <a:t>换位思考：分析，权益与好处；</a:t>
            </a:r>
            <a:endParaRPr lang="en-US" altLang="zh-CN" kern="0" dirty="0" smtClean="0">
              <a:solidFill>
                <a:schemeClr val="bg1"/>
              </a:solidFill>
              <a:latin typeface="微软雅黑" panose="020B0503020204020204" pitchFamily="34" charset="-122"/>
              <a:ea typeface="微软雅黑" panose="020B0503020204020204" pitchFamily="34" charset="-122"/>
            </a:endParaRPr>
          </a:p>
          <a:p>
            <a:pPr lvl="0">
              <a:lnSpc>
                <a:spcPct val="150000"/>
              </a:lnSpc>
              <a:defRPr/>
            </a:pPr>
            <a:endParaRPr lang="en-US" altLang="zh-CN" kern="0" dirty="0" smtClean="0">
              <a:solidFill>
                <a:schemeClr val="bg1"/>
              </a:solidFill>
              <a:latin typeface="微软雅黑" panose="020B0503020204020204" pitchFamily="34" charset="-122"/>
              <a:ea typeface="微软雅黑" panose="020B0503020204020204" pitchFamily="34" charset="-122"/>
            </a:endParaRPr>
          </a:p>
        </p:txBody>
      </p:sp>
      <p:sp>
        <p:nvSpPr>
          <p:cNvPr id="15" name="圆角矩形 14"/>
          <p:cNvSpPr/>
          <p:nvPr/>
        </p:nvSpPr>
        <p:spPr>
          <a:xfrm>
            <a:off x="1007589" y="1417741"/>
            <a:ext cx="4486370" cy="4621467"/>
          </a:xfrm>
          <a:prstGeom prst="roundRect">
            <a:avLst/>
          </a:prstGeom>
          <a:solidFill>
            <a:srgbClr val="B96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6" name="矩形 15"/>
          <p:cNvSpPr/>
          <p:nvPr/>
        </p:nvSpPr>
        <p:spPr>
          <a:xfrm>
            <a:off x="2404239" y="1643868"/>
            <a:ext cx="1693070" cy="581057"/>
          </a:xfrm>
          <a:prstGeom prst="rect">
            <a:avLst/>
          </a:prstGeom>
        </p:spPr>
        <p:txBody>
          <a:bodyPr wrap="square">
            <a:spAutoFit/>
          </a:bodyPr>
          <a:lstStyle/>
          <a:p>
            <a:pPr>
              <a:lnSpc>
                <a:spcPct val="150000"/>
              </a:lnSpc>
            </a:pPr>
            <a:r>
              <a:rPr lang="zh-CN" altLang="en-US"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应付了事</a:t>
            </a:r>
            <a:endPar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矩形 17"/>
          <p:cNvSpPr/>
          <p:nvPr/>
        </p:nvSpPr>
        <p:spPr>
          <a:xfrm>
            <a:off x="1273531" y="2471273"/>
            <a:ext cx="4167174" cy="2169825"/>
          </a:xfrm>
          <a:prstGeom prst="rect">
            <a:avLst/>
          </a:prstGeom>
        </p:spPr>
        <p:txBody>
          <a:bodyPr wrap="square">
            <a:spAutoFit/>
          </a:bodyPr>
          <a:lstStyle/>
          <a:p>
            <a:pPr marL="171450" lvl="0" indent="-171450">
              <a:lnSpc>
                <a:spcPct val="150000"/>
              </a:lnSpc>
              <a:buFont typeface="Wingdings" panose="05000000000000000000" pitchFamily="2" charset="2"/>
              <a:buChar char="p"/>
              <a:defRPr/>
            </a:pPr>
            <a:r>
              <a:rPr lang="zh-CN" altLang="en-US" kern="0" dirty="0" smtClean="0">
                <a:solidFill>
                  <a:schemeClr val="bg1"/>
                </a:solidFill>
                <a:latin typeface="微软雅黑" panose="020B0503020204020204" pitchFamily="34" charset="-122"/>
                <a:ea typeface="微软雅黑" panose="020B0503020204020204" pitchFamily="34" charset="-122"/>
              </a:rPr>
              <a:t>爱理不理，觉得疑问就是不认可找麻烦的；</a:t>
            </a:r>
            <a:endParaRPr lang="en-US" altLang="zh-CN" kern="0" dirty="0" smtClean="0">
              <a:solidFill>
                <a:schemeClr val="bg1"/>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p"/>
              <a:defRPr/>
            </a:pPr>
            <a:r>
              <a:rPr lang="zh-CN" altLang="en-US" kern="0" dirty="0">
                <a:solidFill>
                  <a:schemeClr val="bg1"/>
                </a:solidFill>
                <a:latin typeface="微软雅黑" panose="020B0503020204020204" pitchFamily="34" charset="-122"/>
                <a:ea typeface="微软雅黑" panose="020B0503020204020204" pitchFamily="34" charset="-122"/>
              </a:rPr>
              <a:t>没</a:t>
            </a:r>
            <a:r>
              <a:rPr lang="zh-CN" altLang="en-US" kern="0" dirty="0" smtClean="0">
                <a:solidFill>
                  <a:schemeClr val="bg1"/>
                </a:solidFill>
                <a:latin typeface="微软雅黑" panose="020B0503020204020204" pitchFamily="34" charset="-122"/>
                <a:ea typeface="微软雅黑" panose="020B0503020204020204" pitchFamily="34" charset="-122"/>
              </a:rPr>
              <a:t>耐心，无表情；</a:t>
            </a:r>
            <a:endParaRPr lang="en-US" altLang="zh-CN" kern="0" dirty="0" smtClean="0">
              <a:solidFill>
                <a:schemeClr val="bg1"/>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p"/>
              <a:defRPr/>
            </a:pPr>
            <a:r>
              <a:rPr lang="zh-CN" altLang="en-US" kern="0" dirty="0" smtClean="0">
                <a:solidFill>
                  <a:schemeClr val="bg1"/>
                </a:solidFill>
                <a:latin typeface="微软雅黑" panose="020B0503020204020204" pitchFamily="34" charset="-122"/>
                <a:ea typeface="微软雅黑" panose="020B0503020204020204" pitchFamily="34" charset="-122"/>
              </a:rPr>
              <a:t>对解疑部分的内容，不清晰</a:t>
            </a:r>
            <a:r>
              <a:rPr lang="en-US" altLang="zh-CN" kern="0" dirty="0" smtClean="0">
                <a:solidFill>
                  <a:schemeClr val="bg1"/>
                </a:solidFill>
                <a:latin typeface="微软雅黑" panose="020B0503020204020204" pitchFamily="34" charset="-122"/>
                <a:ea typeface="微软雅黑" panose="020B0503020204020204" pitchFamily="34" charset="-122"/>
              </a:rPr>
              <a:t>/</a:t>
            </a:r>
            <a:r>
              <a:rPr lang="zh-CN" altLang="en-US" kern="0" dirty="0" smtClean="0">
                <a:solidFill>
                  <a:schemeClr val="bg1"/>
                </a:solidFill>
                <a:latin typeface="微软雅黑" panose="020B0503020204020204" pitchFamily="34" charset="-122"/>
                <a:ea typeface="微软雅黑" panose="020B0503020204020204" pitchFamily="34" charset="-122"/>
              </a:rPr>
              <a:t>不清楚该如何处理解答。</a:t>
            </a:r>
            <a:endParaRPr lang="en-US" altLang="zh-CN" kern="0" dirty="0" smtClean="0">
              <a:solidFill>
                <a:schemeClr val="bg1"/>
              </a:solidFill>
              <a:latin typeface="微软雅黑" panose="020B0503020204020204" pitchFamily="34" charset="-122"/>
              <a:ea typeface="微软雅黑" panose="020B0503020204020204" pitchFamily="34" charset="-122"/>
            </a:endParaRPr>
          </a:p>
        </p:txBody>
      </p:sp>
      <p:sp>
        <p:nvSpPr>
          <p:cNvPr id="19" name="iconfont-11899-5651358"/>
          <p:cNvSpPr/>
          <p:nvPr/>
        </p:nvSpPr>
        <p:spPr>
          <a:xfrm>
            <a:off x="3737774" y="4427324"/>
            <a:ext cx="1439137" cy="1461010"/>
          </a:xfrm>
          <a:custGeom>
            <a:avLst/>
            <a:gdLst>
              <a:gd name="T0" fmla="*/ 6034 w 10378"/>
              <a:gd name="T1" fmla="*/ 5117 h 10377"/>
              <a:gd name="T2" fmla="*/ 7180 w 10378"/>
              <a:gd name="T3" fmla="*/ 3970 h 10377"/>
              <a:gd name="T4" fmla="*/ 7180 w 10378"/>
              <a:gd name="T5" fmla="*/ 3052 h 10377"/>
              <a:gd name="T6" fmla="*/ 6263 w 10378"/>
              <a:gd name="T7" fmla="*/ 3052 h 10377"/>
              <a:gd name="T8" fmla="*/ 5117 w 10378"/>
              <a:gd name="T9" fmla="*/ 4198 h 10377"/>
              <a:gd name="T10" fmla="*/ 3970 w 10378"/>
              <a:gd name="T11" fmla="*/ 3052 h 10377"/>
              <a:gd name="T12" fmla="*/ 3053 w 10378"/>
              <a:gd name="T13" fmla="*/ 3052 h 10377"/>
              <a:gd name="T14" fmla="*/ 3053 w 10378"/>
              <a:gd name="T15" fmla="*/ 3969 h 10377"/>
              <a:gd name="T16" fmla="*/ 4199 w 10378"/>
              <a:gd name="T17" fmla="*/ 5117 h 10377"/>
              <a:gd name="T18" fmla="*/ 3053 w 10378"/>
              <a:gd name="T19" fmla="*/ 6263 h 10377"/>
              <a:gd name="T20" fmla="*/ 3053 w 10378"/>
              <a:gd name="T21" fmla="*/ 7181 h 10377"/>
              <a:gd name="T22" fmla="*/ 3970 w 10378"/>
              <a:gd name="T23" fmla="*/ 7181 h 10377"/>
              <a:gd name="T24" fmla="*/ 5118 w 10378"/>
              <a:gd name="T25" fmla="*/ 6034 h 10377"/>
              <a:gd name="T26" fmla="*/ 6264 w 10378"/>
              <a:gd name="T27" fmla="*/ 7181 h 10377"/>
              <a:gd name="T28" fmla="*/ 7182 w 10378"/>
              <a:gd name="T29" fmla="*/ 7181 h 10377"/>
              <a:gd name="T30" fmla="*/ 7182 w 10378"/>
              <a:gd name="T31" fmla="*/ 6263 h 10377"/>
              <a:gd name="T32" fmla="*/ 6034 w 10378"/>
              <a:gd name="T33" fmla="*/ 5117 h 10377"/>
              <a:gd name="T34" fmla="*/ 5189 w 10378"/>
              <a:gd name="T35" fmla="*/ 10377 h 10377"/>
              <a:gd name="T36" fmla="*/ 0 w 10378"/>
              <a:gd name="T37" fmla="*/ 5188 h 10377"/>
              <a:gd name="T38" fmla="*/ 5189 w 10378"/>
              <a:gd name="T39" fmla="*/ 0 h 10377"/>
              <a:gd name="T40" fmla="*/ 10378 w 10378"/>
              <a:gd name="T41" fmla="*/ 5188 h 10377"/>
              <a:gd name="T42" fmla="*/ 5189 w 10378"/>
              <a:gd name="T43" fmla="*/ 10377 h 10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378" h="10377">
                <a:moveTo>
                  <a:pt x="6034" y="5117"/>
                </a:moveTo>
                <a:lnTo>
                  <a:pt x="7180" y="3970"/>
                </a:lnTo>
                <a:cubicBezTo>
                  <a:pt x="7434" y="3716"/>
                  <a:pt x="7433" y="3306"/>
                  <a:pt x="7180" y="3052"/>
                </a:cubicBezTo>
                <a:cubicBezTo>
                  <a:pt x="6927" y="2798"/>
                  <a:pt x="6517" y="2798"/>
                  <a:pt x="6263" y="3052"/>
                </a:cubicBezTo>
                <a:lnTo>
                  <a:pt x="5117" y="4198"/>
                </a:lnTo>
                <a:lnTo>
                  <a:pt x="3970" y="3052"/>
                </a:lnTo>
                <a:cubicBezTo>
                  <a:pt x="3717" y="2798"/>
                  <a:pt x="3307" y="2798"/>
                  <a:pt x="3053" y="3052"/>
                </a:cubicBezTo>
                <a:cubicBezTo>
                  <a:pt x="2799" y="3306"/>
                  <a:pt x="2799" y="3716"/>
                  <a:pt x="3053" y="3969"/>
                </a:cubicBezTo>
                <a:lnTo>
                  <a:pt x="4199" y="5117"/>
                </a:lnTo>
                <a:lnTo>
                  <a:pt x="3053" y="6263"/>
                </a:lnTo>
                <a:cubicBezTo>
                  <a:pt x="2799" y="6517"/>
                  <a:pt x="2799" y="6927"/>
                  <a:pt x="3053" y="7181"/>
                </a:cubicBezTo>
                <a:cubicBezTo>
                  <a:pt x="3307" y="7434"/>
                  <a:pt x="3717" y="7434"/>
                  <a:pt x="3970" y="7181"/>
                </a:cubicBezTo>
                <a:lnTo>
                  <a:pt x="5118" y="6034"/>
                </a:lnTo>
                <a:lnTo>
                  <a:pt x="6264" y="7181"/>
                </a:lnTo>
                <a:cubicBezTo>
                  <a:pt x="6518" y="7434"/>
                  <a:pt x="6928" y="7434"/>
                  <a:pt x="7182" y="7181"/>
                </a:cubicBezTo>
                <a:cubicBezTo>
                  <a:pt x="7435" y="6927"/>
                  <a:pt x="7435" y="6517"/>
                  <a:pt x="7182" y="6263"/>
                </a:cubicBezTo>
                <a:lnTo>
                  <a:pt x="6034" y="5117"/>
                </a:lnTo>
                <a:close/>
                <a:moveTo>
                  <a:pt x="5189" y="10377"/>
                </a:moveTo>
                <a:cubicBezTo>
                  <a:pt x="2324" y="10377"/>
                  <a:pt x="0" y="8054"/>
                  <a:pt x="0" y="5188"/>
                </a:cubicBezTo>
                <a:cubicBezTo>
                  <a:pt x="0" y="2322"/>
                  <a:pt x="2324" y="0"/>
                  <a:pt x="5189" y="0"/>
                </a:cubicBezTo>
                <a:cubicBezTo>
                  <a:pt x="8054" y="0"/>
                  <a:pt x="10378" y="2322"/>
                  <a:pt x="10378" y="5188"/>
                </a:cubicBezTo>
                <a:cubicBezTo>
                  <a:pt x="10378" y="8054"/>
                  <a:pt x="8054" y="10377"/>
                  <a:pt x="5189" y="103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confont-11899-5651560"/>
          <p:cNvSpPr/>
          <p:nvPr/>
        </p:nvSpPr>
        <p:spPr>
          <a:xfrm>
            <a:off x="9155869" y="4479917"/>
            <a:ext cx="1409876" cy="1355823"/>
          </a:xfrm>
          <a:custGeom>
            <a:avLst/>
            <a:gdLst>
              <a:gd name="T0" fmla="*/ 4510 w 10378"/>
              <a:gd name="T1" fmla="*/ 5695 h 10377"/>
              <a:gd name="T2" fmla="*/ 3593 w 10378"/>
              <a:gd name="T3" fmla="*/ 4778 h 10377"/>
              <a:gd name="T4" fmla="*/ 2676 w 10378"/>
              <a:gd name="T5" fmla="*/ 4778 h 10377"/>
              <a:gd name="T6" fmla="*/ 2676 w 10378"/>
              <a:gd name="T7" fmla="*/ 5695 h 10377"/>
              <a:gd name="T8" fmla="*/ 3594 w 10378"/>
              <a:gd name="T9" fmla="*/ 6613 h 10377"/>
              <a:gd name="T10" fmla="*/ 4053 w 10378"/>
              <a:gd name="T11" fmla="*/ 7072 h 10377"/>
              <a:gd name="T12" fmla="*/ 4970 w 10378"/>
              <a:gd name="T13" fmla="*/ 7072 h 10377"/>
              <a:gd name="T14" fmla="*/ 7722 w 10378"/>
              <a:gd name="T15" fmla="*/ 4320 h 10377"/>
              <a:gd name="T16" fmla="*/ 7722 w 10378"/>
              <a:gd name="T17" fmla="*/ 3403 h 10377"/>
              <a:gd name="T18" fmla="*/ 6804 w 10378"/>
              <a:gd name="T19" fmla="*/ 3403 h 10377"/>
              <a:gd name="T20" fmla="*/ 4510 w 10378"/>
              <a:gd name="T21" fmla="*/ 5695 h 10377"/>
              <a:gd name="T22" fmla="*/ 5189 w 10378"/>
              <a:gd name="T23" fmla="*/ 10377 h 10377"/>
              <a:gd name="T24" fmla="*/ 0 w 10378"/>
              <a:gd name="T25" fmla="*/ 5188 h 10377"/>
              <a:gd name="T26" fmla="*/ 5189 w 10378"/>
              <a:gd name="T27" fmla="*/ 0 h 10377"/>
              <a:gd name="T28" fmla="*/ 10378 w 10378"/>
              <a:gd name="T29" fmla="*/ 5188 h 10377"/>
              <a:gd name="T30" fmla="*/ 5189 w 10378"/>
              <a:gd name="T31" fmla="*/ 10377 h 10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78" h="10377">
                <a:moveTo>
                  <a:pt x="4510" y="5695"/>
                </a:moveTo>
                <a:lnTo>
                  <a:pt x="3593" y="4778"/>
                </a:lnTo>
                <a:cubicBezTo>
                  <a:pt x="3339" y="4526"/>
                  <a:pt x="2929" y="4526"/>
                  <a:pt x="2676" y="4778"/>
                </a:cubicBezTo>
                <a:cubicBezTo>
                  <a:pt x="2423" y="5032"/>
                  <a:pt x="2423" y="5442"/>
                  <a:pt x="2676" y="5695"/>
                </a:cubicBezTo>
                <a:lnTo>
                  <a:pt x="3594" y="6613"/>
                </a:lnTo>
                <a:lnTo>
                  <a:pt x="4053" y="7072"/>
                </a:lnTo>
                <a:cubicBezTo>
                  <a:pt x="4307" y="7326"/>
                  <a:pt x="4717" y="7326"/>
                  <a:pt x="4970" y="7072"/>
                </a:cubicBezTo>
                <a:lnTo>
                  <a:pt x="7722" y="4320"/>
                </a:lnTo>
                <a:cubicBezTo>
                  <a:pt x="7975" y="4067"/>
                  <a:pt x="7975" y="3657"/>
                  <a:pt x="7722" y="3403"/>
                </a:cubicBezTo>
                <a:cubicBezTo>
                  <a:pt x="7468" y="3149"/>
                  <a:pt x="7058" y="3149"/>
                  <a:pt x="6804" y="3403"/>
                </a:cubicBezTo>
                <a:lnTo>
                  <a:pt x="4510" y="5695"/>
                </a:lnTo>
                <a:close/>
                <a:moveTo>
                  <a:pt x="5189" y="10377"/>
                </a:moveTo>
                <a:cubicBezTo>
                  <a:pt x="2324" y="10377"/>
                  <a:pt x="0" y="8054"/>
                  <a:pt x="0" y="5188"/>
                </a:cubicBezTo>
                <a:cubicBezTo>
                  <a:pt x="0" y="2322"/>
                  <a:pt x="2324" y="0"/>
                  <a:pt x="5189" y="0"/>
                </a:cubicBezTo>
                <a:cubicBezTo>
                  <a:pt x="8054" y="0"/>
                  <a:pt x="10378" y="2323"/>
                  <a:pt x="10378" y="5188"/>
                </a:cubicBezTo>
                <a:cubicBezTo>
                  <a:pt x="10378" y="8053"/>
                  <a:pt x="8054" y="10377"/>
                  <a:pt x="5189" y="103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linds(horizont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5" grpId="0" animBg="1"/>
      <p:bldP spid="15" grpId="1" animBg="1"/>
      <p:bldP spid="16" grpId="0"/>
      <p:bldP spid="16" grpId="1"/>
      <p:bldP spid="18" grpId="0"/>
      <p:bldP spid="18" grpId="1"/>
      <p:bldP spid="19" grpId="0" animBg="1"/>
      <p:bldP spid="19" grpId="1" animBg="1"/>
      <p:bldP spid="20" grpId="0" animBg="1"/>
      <p:bldP spid="20"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t="4785" b="10961"/>
          <a:stretch>
            <a:fillRect/>
          </a:stretch>
        </p:blipFill>
        <p:spPr>
          <a:xfrm>
            <a:off x="20" y="1282"/>
            <a:ext cx="12191980" cy="6856718"/>
          </a:xfrm>
          <a:prstGeom prst="rect">
            <a:avLst/>
          </a:prstGeom>
        </p:spPr>
      </p:pic>
      <p:sp>
        <p:nvSpPr>
          <p:cNvPr id="3" name="矩形 2"/>
          <p:cNvSpPr/>
          <p:nvPr/>
        </p:nvSpPr>
        <p:spPr>
          <a:xfrm>
            <a:off x="437072" y="181155"/>
            <a:ext cx="11317857" cy="649569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 name="任意多边形: 形状 3"/>
          <p:cNvSpPr/>
          <p:nvPr/>
        </p:nvSpPr>
        <p:spPr>
          <a:xfrm>
            <a:off x="10431534" y="5253724"/>
            <a:ext cx="1262281" cy="1210108"/>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sp>
        <p:nvSpPr>
          <p:cNvPr id="5" name="任意多边形: 形状 4"/>
          <p:cNvSpPr/>
          <p:nvPr/>
        </p:nvSpPr>
        <p:spPr>
          <a:xfrm>
            <a:off x="11087100" y="4256207"/>
            <a:ext cx="631141" cy="605054"/>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grpSp>
        <p:nvGrpSpPr>
          <p:cNvPr id="17" name="组合 16"/>
          <p:cNvGrpSpPr/>
          <p:nvPr/>
        </p:nvGrpSpPr>
        <p:grpSpPr>
          <a:xfrm>
            <a:off x="979748" y="895349"/>
            <a:ext cx="4077978" cy="4486276"/>
            <a:chOff x="646373" y="895349"/>
            <a:chExt cx="4077978" cy="4486276"/>
          </a:xfrm>
        </p:grpSpPr>
        <p:sp>
          <p:nvSpPr>
            <p:cNvPr id="7" name="矩形: 圆顶角 6"/>
            <p:cNvSpPr/>
            <p:nvPr/>
          </p:nvSpPr>
          <p:spPr>
            <a:xfrm>
              <a:off x="1104900" y="1476375"/>
              <a:ext cx="3028950" cy="390525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9" name="椭圆 8"/>
            <p:cNvSpPr/>
            <p:nvPr/>
          </p:nvSpPr>
          <p:spPr>
            <a:xfrm>
              <a:off x="646373" y="895349"/>
              <a:ext cx="3905250" cy="3905250"/>
            </a:xfrm>
            <a:prstGeom prst="ellipse">
              <a:avLst/>
            </a:prstGeom>
            <a:noFill/>
            <a:ln w="25400" cap="flat" cmpd="sng" algn="ctr">
              <a:gradFill>
                <a:gsLst>
                  <a:gs pos="39000">
                    <a:srgbClr val="486CE7"/>
                  </a:gs>
                  <a:gs pos="75000">
                    <a:schemeClr val="bg1">
                      <a:alpha val="0"/>
                    </a:schemeClr>
                  </a:gs>
                </a:gsLst>
                <a:lin ang="16200000" scaled="0"/>
              </a:gradFill>
              <a:prstDash val="solid"/>
              <a:miter lim="800000"/>
            </a:ln>
            <a:effectLst/>
            <a:scene3d>
              <a:camera prst="perspectiveRelaxed" fov="4800000">
                <a:rot lat="17400000" lon="300000" rev="1500000"/>
              </a:camera>
              <a:lightRig rig="threePt" dir="t"/>
            </a:scene3d>
            <a:sp3d prstMaterial="softEdge"/>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OPPOSans R"/>
                <a:cs typeface="+mn-cs"/>
              </a:endParaRPr>
            </a:p>
          </p:txBody>
        </p:sp>
        <p:grpSp>
          <p:nvGrpSpPr>
            <p:cNvPr id="11" name="组合 10"/>
            <p:cNvGrpSpPr/>
            <p:nvPr/>
          </p:nvGrpSpPr>
          <p:grpSpPr>
            <a:xfrm>
              <a:off x="1776681" y="1924585"/>
              <a:ext cx="1685389" cy="1685389"/>
              <a:chOff x="1776681" y="1924585"/>
              <a:chExt cx="1685389" cy="1685389"/>
            </a:xfrm>
            <a:gradFill>
              <a:gsLst>
                <a:gs pos="15000">
                  <a:srgbClr val="258BC9"/>
                </a:gs>
                <a:gs pos="100000">
                  <a:srgbClr val="33C9D9"/>
                </a:gs>
              </a:gsLst>
              <a:lin ang="19800000" scaled="0"/>
            </a:gradFill>
          </p:grpSpPr>
          <p:sp>
            <p:nvSpPr>
              <p:cNvPr id="12" name="椭圆 11"/>
              <p:cNvSpPr/>
              <p:nvPr/>
            </p:nvSpPr>
            <p:spPr>
              <a:xfrm>
                <a:off x="1776681" y="1924585"/>
                <a:ext cx="1685389" cy="1685389"/>
              </a:xfrm>
              <a:prstGeom prst="ellipse">
                <a:avLst/>
              </a:prstGeom>
              <a:gradFill>
                <a:gsLst>
                  <a:gs pos="0">
                    <a:srgbClr val="486CE7"/>
                  </a:gs>
                  <a:gs pos="100000">
                    <a:srgbClr val="9F4BC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13" name="文本框 12"/>
              <p:cNvSpPr txBox="1"/>
              <p:nvPr/>
            </p:nvSpPr>
            <p:spPr>
              <a:xfrm>
                <a:off x="1834871" y="2167115"/>
                <a:ext cx="156900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0" cap="none" spc="0" normalizeH="0" baseline="0" noProof="0" dirty="0" smtClean="0">
                    <a:ln>
                      <a:noFill/>
                    </a:ln>
                    <a:solidFill>
                      <a:schemeClr val="bg1"/>
                    </a:solidFill>
                    <a:effectLst/>
                    <a:uLnTx/>
                    <a:uFillTx/>
                    <a:latin typeface="思源宋体 CN Heavy" panose="02020900000000000000" pitchFamily="18" charset="-122"/>
                    <a:ea typeface="思源宋体 CN Heavy" panose="02020900000000000000" pitchFamily="18" charset="-122"/>
                  </a:rPr>
                  <a:t>06</a:t>
                </a:r>
                <a:endParaRPr kumimoji="0" lang="zh-CN" altLang="en-US" sz="7200" b="0" i="0" u="none" strike="noStrike" kern="0" cap="none" spc="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endParaRPr>
              </a:p>
            </p:txBody>
          </p:sp>
        </p:grpSp>
        <p:sp>
          <p:nvSpPr>
            <p:cNvPr id="14" name="任意多边形: 形状 13"/>
            <p:cNvSpPr/>
            <p:nvPr/>
          </p:nvSpPr>
          <p:spPr>
            <a:xfrm>
              <a:off x="3462070" y="962434"/>
              <a:ext cx="1262281" cy="1210108"/>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grpSp>
      <p:sp>
        <p:nvSpPr>
          <p:cNvPr id="15" name="矩形 14"/>
          <p:cNvSpPr/>
          <p:nvPr/>
        </p:nvSpPr>
        <p:spPr>
          <a:xfrm>
            <a:off x="4780495" y="2690455"/>
            <a:ext cx="5282215"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6600" b="1" kern="0" noProof="0" dirty="0" smtClean="0">
                <a:ln w="0">
                  <a:noFill/>
                </a:ln>
                <a:solidFill>
                  <a:prstClr val="white"/>
                </a:solidFill>
                <a:latin typeface="思源宋体 CN" panose="02020400000000000000" pitchFamily="18" charset="-122"/>
                <a:ea typeface="思源宋体 CN Heavy" panose="02020900000000000000" pitchFamily="18" charset="-122"/>
              </a:rPr>
              <a:t>服务场景课程</a:t>
            </a:r>
            <a:endParaRPr lang="en-US" altLang="zh-CN" sz="6600" b="1" kern="0" noProof="0" dirty="0" smtClean="0">
              <a:ln w="0">
                <a:noFill/>
              </a:ln>
              <a:solidFill>
                <a:prstClr val="white"/>
              </a:solidFill>
              <a:latin typeface="思源宋体 CN" panose="02020400000000000000" pitchFamily="18" charset="-122"/>
              <a:ea typeface="思源宋体 CN Heavy" panose="02020900000000000000" pitchFamily="18"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5200" b="1" kern="0" dirty="0" smtClean="0">
                <a:ln w="0">
                  <a:noFill/>
                </a:ln>
                <a:solidFill>
                  <a:prstClr val="white"/>
                </a:solidFill>
                <a:latin typeface="思源宋体 CN" panose="02020400000000000000" pitchFamily="18" charset="-122"/>
                <a:ea typeface="思源宋体 CN Heavy" panose="02020900000000000000" pitchFamily="18" charset="-122"/>
              </a:rPr>
              <a:t>之</a:t>
            </a:r>
            <a:r>
              <a:rPr lang="zh-CN" altLang="en-US" sz="5200" b="1" kern="0" dirty="0">
                <a:ln w="0">
                  <a:noFill/>
                </a:ln>
                <a:solidFill>
                  <a:prstClr val="white"/>
                </a:solidFill>
                <a:latin typeface="思源宋体 CN" panose="02020400000000000000" pitchFamily="18" charset="-122"/>
                <a:ea typeface="思源宋体 CN Heavy" panose="02020900000000000000" pitchFamily="18" charset="-122"/>
              </a:rPr>
              <a:t>美程</a:t>
            </a:r>
            <a:r>
              <a:rPr lang="zh-CN" altLang="en-US" sz="5200" b="1" kern="0" dirty="0" smtClean="0">
                <a:ln w="0">
                  <a:noFill/>
                </a:ln>
                <a:solidFill>
                  <a:prstClr val="white"/>
                </a:solidFill>
                <a:latin typeface="思源宋体 CN" panose="02020400000000000000" pitchFamily="18" charset="-122"/>
                <a:ea typeface="思源宋体 CN Heavy" panose="02020900000000000000" pitchFamily="18" charset="-122"/>
              </a:rPr>
              <a:t>场景</a:t>
            </a:r>
            <a:endParaRPr lang="zh-CN" altLang="en-US" sz="5200" b="1" kern="0" noProof="1">
              <a:ln w="0">
                <a:noFill/>
              </a:ln>
              <a:solidFill>
                <a:prstClr val="white"/>
              </a:solidFill>
              <a:latin typeface="思源宋体 CN" panose="02020400000000000000" pitchFamily="18" charset="-122"/>
              <a:ea typeface="思源宋体 CN Heavy" panose="02020900000000000000" pitchFamily="18"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7" name="TextBox 11"/>
          <p:cNvSpPr txBox="1"/>
          <p:nvPr/>
        </p:nvSpPr>
        <p:spPr>
          <a:xfrm>
            <a:off x="1392987" y="329296"/>
            <a:ext cx="4134465" cy="523220"/>
          </a:xfrm>
          <a:prstGeom prst="rect">
            <a:avLst/>
          </a:prstGeom>
        </p:spPr>
        <p:txBody>
          <a:bodyPr wrap="none">
            <a:spAutoFit/>
          </a:bodyPr>
          <a:lstStyle>
            <a:defPPr>
              <a:defRPr lang="zh-CN"/>
            </a:defPPr>
            <a:lvl2pPr marL="0" lvl="1" defTabSz="1219200">
              <a:defRPr sz="2800" b="1">
                <a:solidFill>
                  <a:srgbClr val="B96AC8"/>
                </a:solidFill>
                <a:latin typeface="微软雅黑" panose="020B0503020204020204" pitchFamily="34" charset="-122"/>
                <a:ea typeface="微软雅黑" panose="020B0503020204020204" pitchFamily="34" charset="-122"/>
              </a:defRPr>
            </a:lvl2pPr>
          </a:lstStyle>
          <a:p>
            <a:pPr lvl="1"/>
            <a:r>
              <a:rPr lang="zh-CN" altLang="en-US" dirty="0"/>
              <a:t>六大服务场景之美程场景</a:t>
            </a:r>
          </a:p>
        </p:txBody>
      </p:sp>
      <p:sp>
        <p:nvSpPr>
          <p:cNvPr id="11" name="文本框 10"/>
          <p:cNvSpPr txBox="1"/>
          <p:nvPr/>
        </p:nvSpPr>
        <p:spPr>
          <a:xfrm>
            <a:off x="3899473" y="1361922"/>
            <a:ext cx="5054589" cy="923330"/>
          </a:xfrm>
          <a:prstGeom prst="rect">
            <a:avLst/>
          </a:prstGeom>
          <a:noFill/>
        </p:spPr>
        <p:txBody>
          <a:bodyPr wrap="none" rtlCol="0">
            <a:spAutoFit/>
          </a:bodyPr>
          <a:lstStyle/>
          <a:p>
            <a:r>
              <a:rPr lang="zh-CN" altLang="en-US" sz="5400" b="1" dirty="0" smtClean="0">
                <a:solidFill>
                  <a:srgbClr val="B373D2"/>
                </a:solidFill>
                <a:latin typeface="方正姚体" panose="02010601030101010101" pitchFamily="2" charset="-122"/>
                <a:ea typeface="方正姚体" panose="02010601030101010101" pitchFamily="2" charset="-122"/>
              </a:rPr>
              <a:t>成交只是开始！</a:t>
            </a:r>
            <a:endParaRPr lang="zh-CN" altLang="en-US" sz="5400" b="1" dirty="0">
              <a:solidFill>
                <a:srgbClr val="B373D2"/>
              </a:solidFill>
              <a:latin typeface="方正姚体" panose="02010601030101010101" pitchFamily="2" charset="-122"/>
              <a:ea typeface="方正姚体" panose="02010601030101010101" pitchFamily="2" charset="-122"/>
            </a:endParaRPr>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9057" y="2285252"/>
            <a:ext cx="6135419" cy="4090279"/>
          </a:xfrm>
          <a:prstGeom prst="rect">
            <a:avLst/>
          </a:prstGeom>
        </p:spPr>
      </p:pic>
    </p:spTree>
  </p:cSld>
  <p:clrMapOvr>
    <a:masterClrMapping/>
  </p:clrMapOvr>
  <p:transition spd="slow" advTm="0">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13" name="矩形 12"/>
          <p:cNvSpPr/>
          <p:nvPr/>
        </p:nvSpPr>
        <p:spPr>
          <a:xfrm>
            <a:off x="1390875" y="386335"/>
            <a:ext cx="2339102" cy="523220"/>
          </a:xfrm>
          <a:prstGeom prst="rect">
            <a:avLst/>
          </a:prstGeom>
        </p:spPr>
        <p:txBody>
          <a:bodyPr wrap="none">
            <a:spAutoFit/>
          </a:bodyPr>
          <a:lstStyle/>
          <a:p>
            <a:pPr marL="0" lvl="1" defTabSz="1219200">
              <a:defRPr/>
            </a:pPr>
            <a:r>
              <a:rPr lang="zh-CN" altLang="en-US" sz="2800" b="1" dirty="0">
                <a:solidFill>
                  <a:srgbClr val="B96AC8"/>
                </a:solidFill>
                <a:latin typeface="微软雅黑" panose="020B0503020204020204" pitchFamily="34" charset="-122"/>
                <a:ea typeface="微软雅黑" panose="020B0503020204020204" pitchFamily="34" charset="-122"/>
              </a:rPr>
              <a:t>美程</a:t>
            </a:r>
            <a:r>
              <a:rPr lang="zh-CN" altLang="en-US" sz="2800" b="1" dirty="0" smtClean="0">
                <a:solidFill>
                  <a:srgbClr val="B96AC8"/>
                </a:solidFill>
                <a:latin typeface="微软雅黑" panose="020B0503020204020204" pitchFamily="34" charset="-122"/>
                <a:ea typeface="微软雅黑" panose="020B0503020204020204" pitchFamily="34" charset="-122"/>
              </a:rPr>
              <a:t>服务场景</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524161" y="1596849"/>
            <a:ext cx="5700984" cy="4303508"/>
            <a:chOff x="581654" y="1548851"/>
            <a:chExt cx="6068989" cy="4303508"/>
          </a:xfrm>
        </p:grpSpPr>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654" y="1548851"/>
              <a:ext cx="6068989" cy="4303508"/>
            </a:xfrm>
            <a:prstGeom prst="rect">
              <a:avLst/>
            </a:prstGeom>
          </p:spPr>
        </p:pic>
        <p:sp>
          <p:nvSpPr>
            <p:cNvPr id="5" name="文本框 4"/>
            <p:cNvSpPr txBox="1"/>
            <p:nvPr/>
          </p:nvSpPr>
          <p:spPr>
            <a:xfrm rot="19791332">
              <a:off x="4684542" y="3541093"/>
              <a:ext cx="877163" cy="923330"/>
            </a:xfrm>
            <a:prstGeom prst="rect">
              <a:avLst/>
            </a:prstGeom>
            <a:noFill/>
          </p:spPr>
          <p:txBody>
            <a:bodyPr wrap="none" rtlCol="0">
              <a:spAutoFit/>
            </a:bodyPr>
            <a:lstStyle/>
            <a:p>
              <a:r>
                <a:rPr lang="zh-CN" altLang="en-US" sz="5400" dirty="0" smtClean="0">
                  <a:solidFill>
                    <a:srgbClr val="FF0000"/>
                  </a:solidFill>
                </a:rPr>
                <a:t>√</a:t>
              </a:r>
              <a:endParaRPr lang="zh-CN" altLang="en-US" sz="5400" dirty="0">
                <a:solidFill>
                  <a:srgbClr val="FF0000"/>
                </a:solidFill>
              </a:endParaRPr>
            </a:p>
          </p:txBody>
        </p:sp>
      </p:grpSp>
      <p:sp>
        <p:nvSpPr>
          <p:cNvPr id="25" name="文本框 24"/>
          <p:cNvSpPr txBox="1"/>
          <p:nvPr/>
        </p:nvSpPr>
        <p:spPr>
          <a:xfrm>
            <a:off x="6134705" y="1820321"/>
            <a:ext cx="5843266" cy="769441"/>
          </a:xfrm>
          <a:prstGeom prst="rect">
            <a:avLst/>
          </a:prstGeom>
          <a:noFill/>
        </p:spPr>
        <p:txBody>
          <a:bodyPr wrap="none" rtlCol="0">
            <a:spAutoFit/>
          </a:bodyPr>
          <a:lstStyle/>
          <a:p>
            <a:r>
              <a:rPr lang="zh-CN" altLang="en-US" sz="4400" b="1" dirty="0" smtClean="0">
                <a:solidFill>
                  <a:srgbClr val="B373D2"/>
                </a:solidFill>
                <a:latin typeface="方正姚体" panose="02010601030101010101" pitchFamily="2" charset="-122"/>
                <a:ea typeface="方正姚体" panose="02010601030101010101" pitchFamily="2" charset="-122"/>
              </a:rPr>
              <a:t>你是否有这样的体验？</a:t>
            </a:r>
            <a:endParaRPr lang="en-US" altLang="zh-CN" sz="4400" b="1" dirty="0" smtClean="0">
              <a:solidFill>
                <a:srgbClr val="B373D2"/>
              </a:solidFill>
              <a:latin typeface="方正姚体" panose="02010601030101010101" pitchFamily="2" charset="-122"/>
              <a:ea typeface="方正姚体" panose="02010601030101010101" pitchFamily="2" charset="-122"/>
            </a:endParaRPr>
          </a:p>
        </p:txBody>
      </p:sp>
      <p:sp>
        <p:nvSpPr>
          <p:cNvPr id="14" name="矩形 13"/>
          <p:cNvSpPr/>
          <p:nvPr/>
        </p:nvSpPr>
        <p:spPr>
          <a:xfrm>
            <a:off x="6176234" y="4720522"/>
            <a:ext cx="5843266" cy="769441"/>
          </a:xfrm>
          <a:prstGeom prst="rect">
            <a:avLst/>
          </a:prstGeom>
          <a:noFill/>
        </p:spPr>
        <p:txBody>
          <a:bodyPr wrap="none" rtlCol="0">
            <a:spAutoFit/>
          </a:bodyPr>
          <a:lstStyle/>
          <a:p>
            <a:r>
              <a:rPr lang="zh-CN" altLang="en-US" sz="4400" b="1" dirty="0">
                <a:solidFill>
                  <a:srgbClr val="B373D2"/>
                </a:solidFill>
                <a:latin typeface="方正姚体" panose="02010601030101010101" pitchFamily="2" charset="-122"/>
                <a:ea typeface="方正姚体" panose="02010601030101010101" pitchFamily="2" charset="-122"/>
              </a:rPr>
              <a:t>你是否有这样</a:t>
            </a:r>
            <a:r>
              <a:rPr lang="zh-CN" altLang="en-US" sz="4400" b="1" dirty="0" smtClean="0">
                <a:solidFill>
                  <a:srgbClr val="B373D2"/>
                </a:solidFill>
                <a:latin typeface="方正姚体" panose="02010601030101010101" pitchFamily="2" charset="-122"/>
                <a:ea typeface="方正姚体" panose="02010601030101010101" pitchFamily="2" charset="-122"/>
              </a:rPr>
              <a:t>的</a:t>
            </a:r>
            <a:r>
              <a:rPr lang="zh-CN" altLang="en-US" sz="4400" b="1" dirty="0">
                <a:solidFill>
                  <a:srgbClr val="B373D2"/>
                </a:solidFill>
                <a:latin typeface="方正姚体" panose="02010601030101010101" pitchFamily="2" charset="-122"/>
                <a:ea typeface="方正姚体" panose="02010601030101010101" pitchFamily="2" charset="-122"/>
              </a:rPr>
              <a:t>操作</a:t>
            </a:r>
            <a:r>
              <a:rPr lang="zh-CN" altLang="en-US" sz="4400" b="1" dirty="0" smtClean="0">
                <a:solidFill>
                  <a:srgbClr val="B373D2"/>
                </a:solidFill>
                <a:latin typeface="方正姚体" panose="02010601030101010101" pitchFamily="2" charset="-122"/>
                <a:ea typeface="方正姚体" panose="02010601030101010101" pitchFamily="2" charset="-122"/>
              </a:rPr>
              <a:t>？</a:t>
            </a:r>
            <a:endParaRPr lang="zh-CN" altLang="en-US" sz="4400" b="1" dirty="0">
              <a:solidFill>
                <a:srgbClr val="B373D2"/>
              </a:solidFill>
              <a:latin typeface="方正姚体" panose="02010601030101010101" pitchFamily="2" charset="-122"/>
              <a:ea typeface="方正姚体" panose="02010601030101010101" pitchFamily="2" charset="-122"/>
            </a:endParaRPr>
          </a:p>
        </p:txBody>
      </p:sp>
      <p:sp>
        <p:nvSpPr>
          <p:cNvPr id="26" name="TextBox 11"/>
          <p:cNvSpPr txBox="1"/>
          <p:nvPr/>
        </p:nvSpPr>
        <p:spPr>
          <a:xfrm>
            <a:off x="7524370" y="2786692"/>
            <a:ext cx="2698175" cy="523220"/>
          </a:xfrm>
          <a:prstGeom prst="rect">
            <a:avLst/>
          </a:prstGeom>
        </p:spPr>
        <p:txBody>
          <a:bodyPr wrap="none">
            <a:spAutoFit/>
          </a:bodyPr>
          <a:lstStyle>
            <a:defPPr>
              <a:defRPr lang="zh-CN"/>
            </a:defPPr>
            <a:lvl2pPr marL="0" lvl="1" defTabSz="1219200">
              <a:defRPr sz="2800" b="1">
                <a:solidFill>
                  <a:srgbClr val="B96AC8"/>
                </a:solidFill>
                <a:latin typeface="微软雅黑" panose="020B0503020204020204" pitchFamily="34" charset="-122"/>
                <a:ea typeface="微软雅黑" panose="020B0503020204020204" pitchFamily="34" charset="-122"/>
              </a:defRPr>
            </a:lvl2pPr>
          </a:lstStyle>
          <a:p>
            <a:pPr lvl="1" algn="ctr"/>
            <a:r>
              <a:rPr lang="zh-CN" altLang="en-US" b="0" dirty="0" smtClean="0">
                <a:solidFill>
                  <a:srgbClr val="FF0000"/>
                </a:solidFill>
              </a:rPr>
              <a:t>等待时间太长？</a:t>
            </a:r>
            <a:endParaRPr lang="en-US" altLang="zh-CN" b="0" dirty="0" smtClean="0">
              <a:solidFill>
                <a:srgbClr val="FF0000"/>
              </a:solidFill>
            </a:endParaRPr>
          </a:p>
        </p:txBody>
      </p:sp>
      <p:sp>
        <p:nvSpPr>
          <p:cNvPr id="27" name="TextBox 11"/>
          <p:cNvSpPr txBox="1"/>
          <p:nvPr/>
        </p:nvSpPr>
        <p:spPr>
          <a:xfrm>
            <a:off x="7378989" y="3431302"/>
            <a:ext cx="3211135" cy="523220"/>
          </a:xfrm>
          <a:prstGeom prst="rect">
            <a:avLst/>
          </a:prstGeom>
        </p:spPr>
        <p:txBody>
          <a:bodyPr wrap="none">
            <a:spAutoFit/>
          </a:bodyPr>
          <a:lstStyle>
            <a:defPPr>
              <a:defRPr lang="zh-CN"/>
            </a:defPPr>
            <a:lvl2pPr marL="0" lvl="1" defTabSz="1219200">
              <a:defRPr sz="2800" b="1">
                <a:solidFill>
                  <a:srgbClr val="B96AC8"/>
                </a:solidFill>
                <a:latin typeface="微软雅黑" panose="020B0503020204020204" pitchFamily="34" charset="-122"/>
                <a:ea typeface="微软雅黑" panose="020B0503020204020204" pitchFamily="34" charset="-122"/>
              </a:defRPr>
            </a:lvl2pPr>
          </a:lstStyle>
          <a:p>
            <a:pPr lvl="1" algn="ctr"/>
            <a:r>
              <a:rPr lang="zh-CN" altLang="en-US" b="0" dirty="0" smtClean="0">
                <a:solidFill>
                  <a:srgbClr val="FF0000"/>
                </a:solidFill>
              </a:rPr>
              <a:t>拿错产品</a:t>
            </a:r>
            <a:r>
              <a:rPr lang="en-US" altLang="zh-CN" b="0" dirty="0" smtClean="0">
                <a:solidFill>
                  <a:srgbClr val="FF0000"/>
                </a:solidFill>
              </a:rPr>
              <a:t>/</a:t>
            </a:r>
            <a:r>
              <a:rPr lang="zh-CN" altLang="en-US" b="0" dirty="0" smtClean="0">
                <a:solidFill>
                  <a:srgbClr val="FF0000"/>
                </a:solidFill>
              </a:rPr>
              <a:t>买错单？</a:t>
            </a:r>
            <a:endParaRPr lang="en-US" altLang="zh-CN" b="0" dirty="0" smtClean="0">
              <a:solidFill>
                <a:srgbClr val="FF0000"/>
              </a:solidFill>
            </a:endParaRPr>
          </a:p>
        </p:txBody>
      </p:sp>
      <p:sp>
        <p:nvSpPr>
          <p:cNvPr id="28" name="TextBox 11"/>
          <p:cNvSpPr txBox="1"/>
          <p:nvPr/>
        </p:nvSpPr>
        <p:spPr>
          <a:xfrm>
            <a:off x="6851098" y="4075912"/>
            <a:ext cx="4493538" cy="523220"/>
          </a:xfrm>
          <a:prstGeom prst="rect">
            <a:avLst/>
          </a:prstGeom>
        </p:spPr>
        <p:txBody>
          <a:bodyPr wrap="none">
            <a:spAutoFit/>
          </a:bodyPr>
          <a:lstStyle>
            <a:defPPr>
              <a:defRPr lang="zh-CN"/>
            </a:defPPr>
            <a:lvl2pPr marL="0" lvl="1" defTabSz="1219200">
              <a:defRPr sz="2800" b="1">
                <a:solidFill>
                  <a:srgbClr val="B96AC8"/>
                </a:solidFill>
                <a:latin typeface="微软雅黑" panose="020B0503020204020204" pitchFamily="34" charset="-122"/>
                <a:ea typeface="微软雅黑" panose="020B0503020204020204" pitchFamily="34" charset="-122"/>
              </a:defRPr>
            </a:lvl2pPr>
          </a:lstStyle>
          <a:p>
            <a:pPr lvl="1" algn="ctr"/>
            <a:r>
              <a:rPr lang="zh-CN" altLang="en-US" b="0" dirty="0" smtClean="0">
                <a:solidFill>
                  <a:srgbClr val="FF0000"/>
                </a:solidFill>
              </a:rPr>
              <a:t>打包皱巴巴看了心情不好？</a:t>
            </a:r>
            <a:endParaRPr lang="zh-CN" altLang="en-US" b="0" dirty="0">
              <a:solidFill>
                <a:srgbClr val="FF0000"/>
              </a:solidFill>
            </a:endParaRPr>
          </a:p>
        </p:txBody>
      </p:sp>
    </p:spTree>
    <p:custDataLst>
      <p:tags r:id="rId1"/>
    </p:custData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2"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2"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grpId="2"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1"/>
      <p:bldP spid="25" grpId="2"/>
      <p:bldP spid="14" grpId="1"/>
      <p:bldP spid="14" grpId="2"/>
      <p:bldP spid="26" grpId="1"/>
      <p:bldP spid="26" grpId="2"/>
      <p:bldP spid="27" grpId="1"/>
      <p:bldP spid="27" grpId="2"/>
      <p:bldP spid="28" grpId="1"/>
      <p:bldP spid="28"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6">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7" name="TextBox 11"/>
          <p:cNvSpPr txBox="1"/>
          <p:nvPr/>
        </p:nvSpPr>
        <p:spPr>
          <a:xfrm>
            <a:off x="1392987" y="329296"/>
            <a:ext cx="4134465" cy="523220"/>
          </a:xfrm>
          <a:prstGeom prst="rect">
            <a:avLst/>
          </a:prstGeom>
        </p:spPr>
        <p:txBody>
          <a:bodyPr wrap="none">
            <a:spAutoFit/>
          </a:bodyPr>
          <a:lstStyle>
            <a:defPPr>
              <a:defRPr lang="zh-CN"/>
            </a:defPPr>
            <a:lvl2pPr marL="0" lvl="1" defTabSz="1219200">
              <a:defRPr sz="2800" b="1">
                <a:solidFill>
                  <a:srgbClr val="B96AC8"/>
                </a:solidFill>
                <a:latin typeface="微软雅黑" panose="020B0503020204020204" pitchFamily="34" charset="-122"/>
                <a:ea typeface="微软雅黑" panose="020B0503020204020204" pitchFamily="34" charset="-122"/>
              </a:defRPr>
            </a:lvl2pPr>
          </a:lstStyle>
          <a:p>
            <a:pPr lvl="1"/>
            <a:r>
              <a:rPr lang="zh-CN" altLang="en-US" dirty="0"/>
              <a:t>六大服务场景之美程场景</a:t>
            </a:r>
          </a:p>
        </p:txBody>
      </p:sp>
      <p:sp>
        <p:nvSpPr>
          <p:cNvPr id="51" name="Freeform 6"/>
          <p:cNvSpPr/>
          <p:nvPr/>
        </p:nvSpPr>
        <p:spPr bwMode="auto">
          <a:xfrm>
            <a:off x="7386884" y="2346995"/>
            <a:ext cx="728349" cy="825014"/>
          </a:xfrm>
          <a:custGeom>
            <a:avLst/>
            <a:gdLst>
              <a:gd name="T0" fmla="*/ 0 w 324"/>
              <a:gd name="T1" fmla="*/ 317 h 367"/>
              <a:gd name="T2" fmla="*/ 129 w 324"/>
              <a:gd name="T3" fmla="*/ 367 h 367"/>
              <a:gd name="T4" fmla="*/ 324 w 324"/>
              <a:gd name="T5" fmla="*/ 48 h 367"/>
              <a:gd name="T6" fmla="*/ 202 w 324"/>
              <a:gd name="T7" fmla="*/ 0 h 367"/>
              <a:gd name="T8" fmla="*/ 0 w 324"/>
              <a:gd name="T9" fmla="*/ 317 h 367"/>
            </a:gdLst>
            <a:ahLst/>
            <a:cxnLst>
              <a:cxn ang="0">
                <a:pos x="T0" y="T1"/>
              </a:cxn>
              <a:cxn ang="0">
                <a:pos x="T2" y="T3"/>
              </a:cxn>
              <a:cxn ang="0">
                <a:pos x="T4" y="T5"/>
              </a:cxn>
              <a:cxn ang="0">
                <a:pos x="T6" y="T7"/>
              </a:cxn>
              <a:cxn ang="0">
                <a:pos x="T8" y="T9"/>
              </a:cxn>
            </a:cxnLst>
            <a:rect l="0" t="0" r="r" b="b"/>
            <a:pathLst>
              <a:path w="324" h="367">
                <a:moveTo>
                  <a:pt x="0" y="317"/>
                </a:moveTo>
                <a:lnTo>
                  <a:pt x="129" y="367"/>
                </a:lnTo>
                <a:lnTo>
                  <a:pt x="324" y="48"/>
                </a:lnTo>
                <a:lnTo>
                  <a:pt x="202" y="0"/>
                </a:lnTo>
                <a:lnTo>
                  <a:pt x="0" y="317"/>
                </a:lnTo>
                <a:close/>
              </a:path>
            </a:pathLst>
          </a:custGeom>
          <a:gradFill flip="none" rotWithShape="1">
            <a:gsLst>
              <a:gs pos="0">
                <a:srgbClr val="02023D"/>
              </a:gs>
              <a:gs pos="100000">
                <a:srgbClr val="9933F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Freeform 7"/>
          <p:cNvSpPr/>
          <p:nvPr/>
        </p:nvSpPr>
        <p:spPr bwMode="auto">
          <a:xfrm>
            <a:off x="7006974" y="4113917"/>
            <a:ext cx="1497162" cy="1315076"/>
          </a:xfrm>
          <a:custGeom>
            <a:avLst/>
            <a:gdLst>
              <a:gd name="T0" fmla="*/ 185 w 280"/>
              <a:gd name="T1" fmla="*/ 0 h 246"/>
              <a:gd name="T2" fmla="*/ 132 w 280"/>
              <a:gd name="T3" fmla="*/ 89 h 246"/>
              <a:gd name="T4" fmla="*/ 0 w 280"/>
              <a:gd name="T5" fmla="*/ 66 h 246"/>
              <a:gd name="T6" fmla="*/ 89 w 280"/>
              <a:gd name="T7" fmla="*/ 221 h 246"/>
              <a:gd name="T8" fmla="*/ 243 w 280"/>
              <a:gd name="T9" fmla="*/ 246 h 246"/>
              <a:gd name="T10" fmla="*/ 280 w 280"/>
              <a:gd name="T11" fmla="*/ 165 h 246"/>
              <a:gd name="T12" fmla="*/ 185 w 280"/>
              <a:gd name="T13" fmla="*/ 0 h 246"/>
            </a:gdLst>
            <a:ahLst/>
            <a:cxnLst>
              <a:cxn ang="0">
                <a:pos x="T0" y="T1"/>
              </a:cxn>
              <a:cxn ang="0">
                <a:pos x="T2" y="T3"/>
              </a:cxn>
              <a:cxn ang="0">
                <a:pos x="T4" y="T5"/>
              </a:cxn>
              <a:cxn ang="0">
                <a:pos x="T6" y="T7"/>
              </a:cxn>
              <a:cxn ang="0">
                <a:pos x="T8" y="T9"/>
              </a:cxn>
              <a:cxn ang="0">
                <a:pos x="T10" y="T11"/>
              </a:cxn>
              <a:cxn ang="0">
                <a:pos x="T12" y="T13"/>
              </a:cxn>
            </a:cxnLst>
            <a:rect l="0" t="0" r="r" b="b"/>
            <a:pathLst>
              <a:path w="280" h="246">
                <a:moveTo>
                  <a:pt x="185" y="0"/>
                </a:moveTo>
                <a:cubicBezTo>
                  <a:pt x="132" y="89"/>
                  <a:pt x="132" y="89"/>
                  <a:pt x="132" y="89"/>
                </a:cubicBezTo>
                <a:cubicBezTo>
                  <a:pt x="0" y="66"/>
                  <a:pt x="0" y="66"/>
                  <a:pt x="0" y="66"/>
                </a:cubicBezTo>
                <a:cubicBezTo>
                  <a:pt x="22" y="123"/>
                  <a:pt x="51" y="175"/>
                  <a:pt x="89" y="221"/>
                </a:cubicBezTo>
                <a:cubicBezTo>
                  <a:pt x="243" y="246"/>
                  <a:pt x="243" y="246"/>
                  <a:pt x="243" y="246"/>
                </a:cubicBezTo>
                <a:cubicBezTo>
                  <a:pt x="280" y="165"/>
                  <a:pt x="280" y="165"/>
                  <a:pt x="280" y="165"/>
                </a:cubicBezTo>
                <a:cubicBezTo>
                  <a:pt x="238" y="115"/>
                  <a:pt x="208" y="60"/>
                  <a:pt x="185" y="0"/>
                </a:cubicBezTo>
                <a:close/>
              </a:path>
            </a:pathLst>
          </a:custGeom>
          <a:gradFill flip="none" rotWithShape="1">
            <a:gsLst>
              <a:gs pos="0">
                <a:srgbClr val="FF9900"/>
              </a:gs>
              <a:gs pos="100000">
                <a:srgbClr val="CC339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3" name="Freeform 8"/>
          <p:cNvSpPr/>
          <p:nvPr/>
        </p:nvSpPr>
        <p:spPr bwMode="auto">
          <a:xfrm>
            <a:off x="6831610" y="1555702"/>
            <a:ext cx="1582586" cy="1508403"/>
          </a:xfrm>
          <a:custGeom>
            <a:avLst/>
            <a:gdLst>
              <a:gd name="T0" fmla="*/ 296 w 296"/>
              <a:gd name="T1" fmla="*/ 0 h 282"/>
              <a:gd name="T2" fmla="*/ 107 w 296"/>
              <a:gd name="T3" fmla="*/ 95 h 282"/>
              <a:gd name="T4" fmla="*/ 61 w 296"/>
              <a:gd name="T5" fmla="*/ 129 h 282"/>
              <a:gd name="T6" fmla="*/ 0 w 296"/>
              <a:gd name="T7" fmla="*/ 259 h 282"/>
              <a:gd name="T8" fmla="*/ 104 w 296"/>
              <a:gd name="T9" fmla="*/ 282 h 282"/>
              <a:gd name="T10" fmla="*/ 190 w 296"/>
              <a:gd name="T11" fmla="*/ 148 h 282"/>
              <a:gd name="T12" fmla="*/ 266 w 296"/>
              <a:gd name="T13" fmla="*/ 19 h 282"/>
              <a:gd name="T14" fmla="*/ 296 w 296"/>
              <a:gd name="T15" fmla="*/ 0 h 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6" h="282">
                <a:moveTo>
                  <a:pt x="296" y="0"/>
                </a:moveTo>
                <a:cubicBezTo>
                  <a:pt x="107" y="95"/>
                  <a:pt x="107" y="95"/>
                  <a:pt x="107" y="95"/>
                </a:cubicBezTo>
                <a:cubicBezTo>
                  <a:pt x="89" y="104"/>
                  <a:pt x="75" y="114"/>
                  <a:pt x="61" y="129"/>
                </a:cubicBezTo>
                <a:cubicBezTo>
                  <a:pt x="34" y="158"/>
                  <a:pt x="10" y="221"/>
                  <a:pt x="0" y="259"/>
                </a:cubicBezTo>
                <a:cubicBezTo>
                  <a:pt x="104" y="282"/>
                  <a:pt x="104" y="282"/>
                  <a:pt x="104" y="282"/>
                </a:cubicBezTo>
                <a:cubicBezTo>
                  <a:pt x="190" y="148"/>
                  <a:pt x="190" y="148"/>
                  <a:pt x="190" y="148"/>
                </a:cubicBezTo>
                <a:cubicBezTo>
                  <a:pt x="203" y="100"/>
                  <a:pt x="226" y="51"/>
                  <a:pt x="266" y="19"/>
                </a:cubicBezTo>
                <a:cubicBezTo>
                  <a:pt x="276" y="10"/>
                  <a:pt x="284" y="6"/>
                  <a:pt x="296" y="0"/>
                </a:cubicBezTo>
                <a:close/>
              </a:path>
            </a:pathLst>
          </a:custGeom>
          <a:gradFill flip="none" rotWithShape="1">
            <a:gsLst>
              <a:gs pos="0">
                <a:srgbClr val="9933FF"/>
              </a:gs>
              <a:gs pos="100000">
                <a:srgbClr val="6366E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 name="Freeform 9"/>
          <p:cNvSpPr/>
          <p:nvPr/>
        </p:nvSpPr>
        <p:spPr bwMode="auto">
          <a:xfrm>
            <a:off x="6782175" y="2717913"/>
            <a:ext cx="1085781" cy="1544371"/>
          </a:xfrm>
          <a:custGeom>
            <a:avLst/>
            <a:gdLst>
              <a:gd name="T0" fmla="*/ 187 w 203"/>
              <a:gd name="T1" fmla="*/ 0 h 289"/>
              <a:gd name="T2" fmla="*/ 112 w 203"/>
              <a:gd name="T3" fmla="*/ 104 h 289"/>
              <a:gd name="T4" fmla="*/ 4 w 203"/>
              <a:gd name="T5" fmla="*/ 81 h 289"/>
              <a:gd name="T6" fmla="*/ 26 w 203"/>
              <a:gd name="T7" fmla="*/ 270 h 289"/>
              <a:gd name="T8" fmla="*/ 147 w 203"/>
              <a:gd name="T9" fmla="*/ 289 h 289"/>
              <a:gd name="T10" fmla="*/ 203 w 203"/>
              <a:gd name="T11" fmla="*/ 184 h 289"/>
              <a:gd name="T12" fmla="*/ 187 w 203"/>
              <a:gd name="T13" fmla="*/ 0 h 289"/>
            </a:gdLst>
            <a:ahLst/>
            <a:cxnLst>
              <a:cxn ang="0">
                <a:pos x="T0" y="T1"/>
              </a:cxn>
              <a:cxn ang="0">
                <a:pos x="T2" y="T3"/>
              </a:cxn>
              <a:cxn ang="0">
                <a:pos x="T4" y="T5"/>
              </a:cxn>
              <a:cxn ang="0">
                <a:pos x="T6" y="T7"/>
              </a:cxn>
              <a:cxn ang="0">
                <a:pos x="T8" y="T9"/>
              </a:cxn>
              <a:cxn ang="0">
                <a:pos x="T10" y="T11"/>
              </a:cxn>
              <a:cxn ang="0">
                <a:pos x="T12" y="T13"/>
              </a:cxn>
            </a:cxnLst>
            <a:rect l="0" t="0" r="r" b="b"/>
            <a:pathLst>
              <a:path w="203" h="289">
                <a:moveTo>
                  <a:pt x="187" y="0"/>
                </a:moveTo>
                <a:cubicBezTo>
                  <a:pt x="112" y="104"/>
                  <a:pt x="112" y="104"/>
                  <a:pt x="112" y="104"/>
                </a:cubicBezTo>
                <a:cubicBezTo>
                  <a:pt x="4" y="81"/>
                  <a:pt x="4" y="81"/>
                  <a:pt x="4" y="81"/>
                </a:cubicBezTo>
                <a:cubicBezTo>
                  <a:pt x="0" y="141"/>
                  <a:pt x="7" y="217"/>
                  <a:pt x="26" y="270"/>
                </a:cubicBezTo>
                <a:cubicBezTo>
                  <a:pt x="147" y="289"/>
                  <a:pt x="147" y="289"/>
                  <a:pt x="147" y="289"/>
                </a:cubicBezTo>
                <a:cubicBezTo>
                  <a:pt x="203" y="184"/>
                  <a:pt x="203" y="184"/>
                  <a:pt x="203" y="184"/>
                </a:cubicBezTo>
                <a:cubicBezTo>
                  <a:pt x="188" y="122"/>
                  <a:pt x="182" y="63"/>
                  <a:pt x="187" y="0"/>
                </a:cubicBezTo>
                <a:close/>
              </a:path>
            </a:pathLst>
          </a:custGeom>
          <a:gradFill flip="none" rotWithShape="1">
            <a:gsLst>
              <a:gs pos="0">
                <a:srgbClr val="9D4AF2"/>
              </a:gs>
              <a:gs pos="100000">
                <a:srgbClr val="CC339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Freeform 10"/>
          <p:cNvSpPr/>
          <p:nvPr/>
        </p:nvSpPr>
        <p:spPr bwMode="auto">
          <a:xfrm>
            <a:off x="7996090" y="3958805"/>
            <a:ext cx="798038" cy="1038572"/>
          </a:xfrm>
          <a:custGeom>
            <a:avLst/>
            <a:gdLst>
              <a:gd name="T0" fmla="*/ 68 w 149"/>
              <a:gd name="T1" fmla="*/ 160 h 194"/>
              <a:gd name="T2" fmla="*/ 95 w 149"/>
              <a:gd name="T3" fmla="*/ 194 h 194"/>
              <a:gd name="T4" fmla="*/ 149 w 149"/>
              <a:gd name="T5" fmla="*/ 175 h 194"/>
              <a:gd name="T6" fmla="*/ 35 w 149"/>
              <a:gd name="T7" fmla="*/ 0 h 194"/>
              <a:gd name="T8" fmla="*/ 0 w 149"/>
              <a:gd name="T9" fmla="*/ 29 h 194"/>
              <a:gd name="T10" fmla="*/ 68 w 149"/>
              <a:gd name="T11" fmla="*/ 160 h 194"/>
            </a:gdLst>
            <a:ahLst/>
            <a:cxnLst>
              <a:cxn ang="0">
                <a:pos x="T0" y="T1"/>
              </a:cxn>
              <a:cxn ang="0">
                <a:pos x="T2" y="T3"/>
              </a:cxn>
              <a:cxn ang="0">
                <a:pos x="T4" y="T5"/>
              </a:cxn>
              <a:cxn ang="0">
                <a:pos x="T6" y="T7"/>
              </a:cxn>
              <a:cxn ang="0">
                <a:pos x="T8" y="T9"/>
              </a:cxn>
              <a:cxn ang="0">
                <a:pos x="T10" y="T11"/>
              </a:cxn>
            </a:cxnLst>
            <a:rect l="0" t="0" r="r" b="b"/>
            <a:pathLst>
              <a:path w="149" h="194">
                <a:moveTo>
                  <a:pt x="68" y="160"/>
                </a:moveTo>
                <a:cubicBezTo>
                  <a:pt x="77" y="172"/>
                  <a:pt x="86" y="183"/>
                  <a:pt x="95" y="194"/>
                </a:cubicBezTo>
                <a:cubicBezTo>
                  <a:pt x="149" y="175"/>
                  <a:pt x="149" y="175"/>
                  <a:pt x="149" y="175"/>
                </a:cubicBezTo>
                <a:cubicBezTo>
                  <a:pt x="117" y="137"/>
                  <a:pt x="54" y="50"/>
                  <a:pt x="35" y="0"/>
                </a:cubicBezTo>
                <a:cubicBezTo>
                  <a:pt x="0" y="29"/>
                  <a:pt x="0" y="29"/>
                  <a:pt x="0" y="29"/>
                </a:cubicBezTo>
                <a:cubicBezTo>
                  <a:pt x="17" y="75"/>
                  <a:pt x="40" y="120"/>
                  <a:pt x="68" y="160"/>
                </a:cubicBezTo>
                <a:close/>
              </a:path>
            </a:pathLst>
          </a:custGeom>
          <a:gradFill flip="none" rotWithShape="1">
            <a:gsLst>
              <a:gs pos="0">
                <a:srgbClr val="02023D"/>
              </a:gs>
              <a:gs pos="100000">
                <a:srgbClr val="CC3399"/>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6" name="Freeform 11"/>
          <p:cNvSpPr/>
          <p:nvPr/>
        </p:nvSpPr>
        <p:spPr bwMode="auto">
          <a:xfrm>
            <a:off x="7398125" y="1326407"/>
            <a:ext cx="3695698" cy="3403460"/>
          </a:xfrm>
          <a:custGeom>
            <a:avLst/>
            <a:gdLst>
              <a:gd name="T0" fmla="*/ 17 w 691"/>
              <a:gd name="T1" fmla="*/ 131 h 636"/>
              <a:gd name="T2" fmla="*/ 0 w 691"/>
              <a:gd name="T3" fmla="*/ 138 h 636"/>
              <a:gd name="T4" fmla="*/ 215 w 691"/>
              <a:gd name="T5" fmla="*/ 32 h 636"/>
              <a:gd name="T6" fmla="*/ 511 w 691"/>
              <a:gd name="T7" fmla="*/ 109 h 636"/>
              <a:gd name="T8" fmla="*/ 669 w 691"/>
              <a:gd name="T9" fmla="*/ 618 h 636"/>
              <a:gd name="T10" fmla="*/ 621 w 691"/>
              <a:gd name="T11" fmla="*/ 636 h 636"/>
              <a:gd name="T12" fmla="*/ 520 w 691"/>
              <a:gd name="T13" fmla="*/ 185 h 636"/>
              <a:gd name="T14" fmla="*/ 370 w 691"/>
              <a:gd name="T15" fmla="*/ 75 h 636"/>
              <a:gd name="T16" fmla="*/ 134 w 691"/>
              <a:gd name="T17" fmla="*/ 211 h 636"/>
              <a:gd name="T18" fmla="*/ 83 w 691"/>
              <a:gd name="T19" fmla="*/ 191 h 636"/>
              <a:gd name="T20" fmla="*/ 163 w 691"/>
              <a:gd name="T21" fmla="*/ 56 h 636"/>
              <a:gd name="T22" fmla="*/ 159 w 691"/>
              <a:gd name="T23" fmla="*/ 57 h 636"/>
              <a:gd name="T24" fmla="*/ 17 w 691"/>
              <a:gd name="T25" fmla="*/ 13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1" h="636">
                <a:moveTo>
                  <a:pt x="17" y="131"/>
                </a:moveTo>
                <a:cubicBezTo>
                  <a:pt x="12" y="133"/>
                  <a:pt x="6" y="135"/>
                  <a:pt x="0" y="138"/>
                </a:cubicBezTo>
                <a:cubicBezTo>
                  <a:pt x="57" y="118"/>
                  <a:pt x="155" y="50"/>
                  <a:pt x="215" y="32"/>
                </a:cubicBezTo>
                <a:cubicBezTo>
                  <a:pt x="319" y="0"/>
                  <a:pt x="424" y="28"/>
                  <a:pt x="511" y="109"/>
                </a:cubicBezTo>
                <a:cubicBezTo>
                  <a:pt x="638" y="231"/>
                  <a:pt x="691" y="417"/>
                  <a:pt x="669" y="618"/>
                </a:cubicBezTo>
                <a:cubicBezTo>
                  <a:pt x="621" y="636"/>
                  <a:pt x="621" y="636"/>
                  <a:pt x="621" y="636"/>
                </a:cubicBezTo>
                <a:cubicBezTo>
                  <a:pt x="650" y="486"/>
                  <a:pt x="614" y="306"/>
                  <a:pt x="520" y="185"/>
                </a:cubicBezTo>
                <a:cubicBezTo>
                  <a:pt x="479" y="132"/>
                  <a:pt x="428" y="93"/>
                  <a:pt x="370" y="75"/>
                </a:cubicBezTo>
                <a:cubicBezTo>
                  <a:pt x="270" y="44"/>
                  <a:pt x="150" y="83"/>
                  <a:pt x="134" y="211"/>
                </a:cubicBezTo>
                <a:cubicBezTo>
                  <a:pt x="83" y="191"/>
                  <a:pt x="83" y="191"/>
                  <a:pt x="83" y="191"/>
                </a:cubicBezTo>
                <a:cubicBezTo>
                  <a:pt x="99" y="129"/>
                  <a:pt x="127" y="81"/>
                  <a:pt x="163" y="56"/>
                </a:cubicBezTo>
                <a:cubicBezTo>
                  <a:pt x="162" y="56"/>
                  <a:pt x="160" y="57"/>
                  <a:pt x="159" y="57"/>
                </a:cubicBezTo>
                <a:lnTo>
                  <a:pt x="17" y="131"/>
                </a:lnTo>
                <a:close/>
              </a:path>
            </a:pathLst>
          </a:custGeom>
          <a:gradFill flip="none" rotWithShape="1">
            <a:gsLst>
              <a:gs pos="0">
                <a:srgbClr val="9D4AF2"/>
              </a:gs>
              <a:gs pos="100000">
                <a:srgbClr val="02023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Freeform 12"/>
          <p:cNvSpPr/>
          <p:nvPr/>
        </p:nvSpPr>
        <p:spPr bwMode="auto">
          <a:xfrm>
            <a:off x="7755555" y="2717913"/>
            <a:ext cx="332703" cy="984620"/>
          </a:xfrm>
          <a:custGeom>
            <a:avLst/>
            <a:gdLst>
              <a:gd name="T0" fmla="*/ 62 w 62"/>
              <a:gd name="T1" fmla="*/ 166 h 184"/>
              <a:gd name="T2" fmla="*/ 52 w 62"/>
              <a:gd name="T3" fmla="*/ 8 h 184"/>
              <a:gd name="T4" fmla="*/ 5 w 62"/>
              <a:gd name="T5" fmla="*/ 0 h 184"/>
              <a:gd name="T6" fmla="*/ 21 w 62"/>
              <a:gd name="T7" fmla="*/ 184 h 184"/>
              <a:gd name="T8" fmla="*/ 62 w 62"/>
              <a:gd name="T9" fmla="*/ 166 h 184"/>
            </a:gdLst>
            <a:ahLst/>
            <a:cxnLst>
              <a:cxn ang="0">
                <a:pos x="T0" y="T1"/>
              </a:cxn>
              <a:cxn ang="0">
                <a:pos x="T2" y="T3"/>
              </a:cxn>
              <a:cxn ang="0">
                <a:pos x="T4" y="T5"/>
              </a:cxn>
              <a:cxn ang="0">
                <a:pos x="T6" y="T7"/>
              </a:cxn>
              <a:cxn ang="0">
                <a:pos x="T8" y="T9"/>
              </a:cxn>
            </a:cxnLst>
            <a:rect l="0" t="0" r="r" b="b"/>
            <a:pathLst>
              <a:path w="62" h="184">
                <a:moveTo>
                  <a:pt x="62" y="166"/>
                </a:moveTo>
                <a:cubicBezTo>
                  <a:pt x="53" y="121"/>
                  <a:pt x="43" y="53"/>
                  <a:pt x="52" y="8"/>
                </a:cubicBezTo>
                <a:cubicBezTo>
                  <a:pt x="5" y="0"/>
                  <a:pt x="5" y="0"/>
                  <a:pt x="5" y="0"/>
                </a:cubicBezTo>
                <a:cubicBezTo>
                  <a:pt x="0" y="58"/>
                  <a:pt x="5" y="121"/>
                  <a:pt x="21" y="184"/>
                </a:cubicBezTo>
                <a:lnTo>
                  <a:pt x="62" y="166"/>
                </a:lnTo>
                <a:close/>
              </a:path>
            </a:pathLst>
          </a:custGeom>
          <a:gradFill flip="none" rotWithShape="1">
            <a:gsLst>
              <a:gs pos="0">
                <a:srgbClr val="9D4AF2"/>
              </a:gs>
              <a:gs pos="100000">
                <a:srgbClr val="02023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Freeform 13"/>
          <p:cNvSpPr/>
          <p:nvPr/>
        </p:nvSpPr>
        <p:spPr bwMode="auto">
          <a:xfrm>
            <a:off x="7562248" y="3605871"/>
            <a:ext cx="519287" cy="656414"/>
          </a:xfrm>
          <a:custGeom>
            <a:avLst/>
            <a:gdLst>
              <a:gd name="T0" fmla="*/ 0 w 231"/>
              <a:gd name="T1" fmla="*/ 292 h 292"/>
              <a:gd name="T2" fmla="*/ 107 w 231"/>
              <a:gd name="T3" fmla="*/ 238 h 292"/>
              <a:gd name="T4" fmla="*/ 231 w 231"/>
              <a:gd name="T5" fmla="*/ 0 h 292"/>
              <a:gd name="T6" fmla="*/ 133 w 231"/>
              <a:gd name="T7" fmla="*/ 43 h 292"/>
              <a:gd name="T8" fmla="*/ 0 w 231"/>
              <a:gd name="T9" fmla="*/ 292 h 292"/>
            </a:gdLst>
            <a:ahLst/>
            <a:cxnLst>
              <a:cxn ang="0">
                <a:pos x="T0" y="T1"/>
              </a:cxn>
              <a:cxn ang="0">
                <a:pos x="T2" y="T3"/>
              </a:cxn>
              <a:cxn ang="0">
                <a:pos x="T4" y="T5"/>
              </a:cxn>
              <a:cxn ang="0">
                <a:pos x="T6" y="T7"/>
              </a:cxn>
              <a:cxn ang="0">
                <a:pos x="T8" y="T9"/>
              </a:cxn>
            </a:cxnLst>
            <a:rect l="0" t="0" r="r" b="b"/>
            <a:pathLst>
              <a:path w="231" h="292">
                <a:moveTo>
                  <a:pt x="0" y="292"/>
                </a:moveTo>
                <a:lnTo>
                  <a:pt x="107" y="238"/>
                </a:lnTo>
                <a:lnTo>
                  <a:pt x="231" y="0"/>
                </a:lnTo>
                <a:lnTo>
                  <a:pt x="133" y="43"/>
                </a:lnTo>
                <a:lnTo>
                  <a:pt x="0" y="292"/>
                </a:lnTo>
                <a:close/>
              </a:path>
            </a:pathLst>
          </a:custGeom>
          <a:gradFill flip="none" rotWithShape="1">
            <a:gsLst>
              <a:gs pos="0">
                <a:srgbClr val="9D4AF2"/>
              </a:gs>
              <a:gs pos="100000">
                <a:srgbClr val="02023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Freeform 14"/>
          <p:cNvSpPr>
            <a:spLocks noEditPoints="1"/>
          </p:cNvSpPr>
          <p:nvPr/>
        </p:nvSpPr>
        <p:spPr bwMode="auto">
          <a:xfrm>
            <a:off x="7006974" y="4331972"/>
            <a:ext cx="807030" cy="258520"/>
          </a:xfrm>
          <a:custGeom>
            <a:avLst/>
            <a:gdLst>
              <a:gd name="T0" fmla="*/ 359 w 359"/>
              <a:gd name="T1" fmla="*/ 38 h 115"/>
              <a:gd name="T2" fmla="*/ 102 w 359"/>
              <a:gd name="T3" fmla="*/ 0 h 115"/>
              <a:gd name="T4" fmla="*/ 0 w 359"/>
              <a:gd name="T5" fmla="*/ 60 h 115"/>
              <a:gd name="T6" fmla="*/ 314 w 359"/>
              <a:gd name="T7" fmla="*/ 115 h 115"/>
              <a:gd name="T8" fmla="*/ 359 w 359"/>
              <a:gd name="T9" fmla="*/ 38 h 115"/>
              <a:gd name="T10" fmla="*/ 359 w 359"/>
              <a:gd name="T11" fmla="*/ 38 h 115"/>
              <a:gd name="T12" fmla="*/ 0 w 359"/>
              <a:gd name="T13" fmla="*/ 60 h 115"/>
              <a:gd name="T14" fmla="*/ 0 w 359"/>
              <a:gd name="T15" fmla="*/ 60 h 115"/>
              <a:gd name="T16" fmla="*/ 0 w 359"/>
              <a:gd name="T17" fmla="*/ 60 h 115"/>
              <a:gd name="T18" fmla="*/ 0 w 359"/>
              <a:gd name="T1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9" h="115">
                <a:moveTo>
                  <a:pt x="359" y="38"/>
                </a:moveTo>
                <a:lnTo>
                  <a:pt x="102" y="0"/>
                </a:lnTo>
                <a:lnTo>
                  <a:pt x="0" y="60"/>
                </a:lnTo>
                <a:lnTo>
                  <a:pt x="314" y="115"/>
                </a:lnTo>
                <a:lnTo>
                  <a:pt x="359" y="38"/>
                </a:lnTo>
                <a:lnTo>
                  <a:pt x="359" y="38"/>
                </a:lnTo>
                <a:close/>
                <a:moveTo>
                  <a:pt x="0" y="60"/>
                </a:moveTo>
                <a:lnTo>
                  <a:pt x="0" y="60"/>
                </a:lnTo>
                <a:lnTo>
                  <a:pt x="0" y="60"/>
                </a:lnTo>
                <a:lnTo>
                  <a:pt x="0" y="60"/>
                </a:lnTo>
                <a:close/>
              </a:path>
            </a:pathLst>
          </a:custGeom>
          <a:gradFill flip="none" rotWithShape="1">
            <a:gsLst>
              <a:gs pos="0">
                <a:srgbClr val="02023D"/>
              </a:gs>
              <a:gs pos="100000">
                <a:srgbClr val="CC3399"/>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0" name="Freeform 15"/>
          <p:cNvSpPr/>
          <p:nvPr/>
        </p:nvSpPr>
        <p:spPr bwMode="auto">
          <a:xfrm>
            <a:off x="8313057" y="4893970"/>
            <a:ext cx="474327" cy="530526"/>
          </a:xfrm>
          <a:custGeom>
            <a:avLst/>
            <a:gdLst>
              <a:gd name="T0" fmla="*/ 0 w 211"/>
              <a:gd name="T1" fmla="*/ 236 h 236"/>
              <a:gd name="T2" fmla="*/ 211 w 211"/>
              <a:gd name="T3" fmla="*/ 0 h 236"/>
              <a:gd name="T4" fmla="*/ 85 w 211"/>
              <a:gd name="T5" fmla="*/ 43 h 236"/>
              <a:gd name="T6" fmla="*/ 0 w 211"/>
              <a:gd name="T7" fmla="*/ 236 h 236"/>
            </a:gdLst>
            <a:ahLst/>
            <a:cxnLst>
              <a:cxn ang="0">
                <a:pos x="T0" y="T1"/>
              </a:cxn>
              <a:cxn ang="0">
                <a:pos x="T2" y="T3"/>
              </a:cxn>
              <a:cxn ang="0">
                <a:pos x="T4" y="T5"/>
              </a:cxn>
              <a:cxn ang="0">
                <a:pos x="T6" y="T7"/>
              </a:cxn>
            </a:cxnLst>
            <a:rect l="0" t="0" r="r" b="b"/>
            <a:pathLst>
              <a:path w="211" h="236">
                <a:moveTo>
                  <a:pt x="0" y="236"/>
                </a:moveTo>
                <a:lnTo>
                  <a:pt x="211" y="0"/>
                </a:lnTo>
                <a:lnTo>
                  <a:pt x="85" y="43"/>
                </a:lnTo>
                <a:lnTo>
                  <a:pt x="0" y="236"/>
                </a:lnTo>
                <a:close/>
              </a:path>
            </a:pathLst>
          </a:custGeom>
          <a:gradFill flip="none" rotWithShape="1">
            <a:gsLst>
              <a:gs pos="0">
                <a:srgbClr val="02023D"/>
              </a:gs>
              <a:gs pos="100000">
                <a:srgbClr val="CC3399"/>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cxnSp>
        <p:nvCxnSpPr>
          <p:cNvPr id="73" name="直接箭头连接符 72"/>
          <p:cNvCxnSpPr/>
          <p:nvPr/>
        </p:nvCxnSpPr>
        <p:spPr>
          <a:xfrm>
            <a:off x="4509282" y="2334031"/>
            <a:ext cx="2888843" cy="0"/>
          </a:xfrm>
          <a:prstGeom prst="straightConnector1">
            <a:avLst/>
          </a:prstGeom>
          <a:ln>
            <a:solidFill>
              <a:srgbClr val="8FC0EC"/>
            </a:solidFill>
            <a:tailEnd type="oval"/>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a:xfrm>
            <a:off x="4435622" y="3687811"/>
            <a:ext cx="2962275" cy="0"/>
          </a:xfrm>
          <a:prstGeom prst="straightConnector1">
            <a:avLst/>
          </a:prstGeom>
          <a:ln>
            <a:solidFill>
              <a:srgbClr val="8FC0EC"/>
            </a:solidFill>
            <a:tailEnd type="oval"/>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a:xfrm>
            <a:off x="4509282" y="5041591"/>
            <a:ext cx="2888843" cy="0"/>
          </a:xfrm>
          <a:prstGeom prst="straightConnector1">
            <a:avLst/>
          </a:prstGeom>
          <a:ln>
            <a:solidFill>
              <a:srgbClr val="8FC0EC"/>
            </a:solidFill>
            <a:tailEnd type="oval"/>
          </a:ln>
        </p:spPr>
        <p:style>
          <a:lnRef idx="1">
            <a:schemeClr val="accent1"/>
          </a:lnRef>
          <a:fillRef idx="0">
            <a:schemeClr val="accent1"/>
          </a:fillRef>
          <a:effectRef idx="0">
            <a:schemeClr val="accent1"/>
          </a:effectRef>
          <a:fontRef idx="minor">
            <a:schemeClr val="tx1"/>
          </a:fontRef>
        </p:style>
      </p:cxnSp>
      <p:sp>
        <p:nvSpPr>
          <p:cNvPr id="83" name="îşļîḋê"/>
          <p:cNvSpPr txBox="1"/>
          <p:nvPr/>
        </p:nvSpPr>
        <p:spPr>
          <a:xfrm>
            <a:off x="2068593" y="2072421"/>
            <a:ext cx="2033955" cy="523220"/>
          </a:xfrm>
          <a:prstGeom prst="rect">
            <a:avLst/>
          </a:prstGeom>
          <a:noFill/>
        </p:spPr>
        <p:txBody>
          <a:bodyPr wrap="square" lIns="91440" tIns="45720" rIns="91440" bIns="45720" rtlCol="0" anchor="b" anchorCtr="0">
            <a:spAutoFit/>
          </a:bodyPr>
          <a:lstStyle/>
          <a:p>
            <a:pPr algn="r"/>
            <a:r>
              <a:rPr kumimoji="1" lang="zh-CN" altLang="en-US" sz="2800" b="1" dirty="0">
                <a:solidFill>
                  <a:srgbClr val="AF73C5"/>
                </a:solidFill>
                <a:latin typeface="微软雅黑" panose="020B0503020204020204" pitchFamily="34" charset="-122"/>
                <a:ea typeface="微软雅黑" panose="020B0503020204020204" pitchFamily="34" charset="-122"/>
              </a:rPr>
              <a:t>收</a:t>
            </a:r>
            <a:r>
              <a:rPr kumimoji="1" lang="zh-CN" altLang="en-US" sz="2800" b="1" dirty="0" smtClean="0">
                <a:solidFill>
                  <a:srgbClr val="AF73C5"/>
                </a:solidFill>
                <a:latin typeface="微软雅黑" panose="020B0503020204020204" pitchFamily="34" charset="-122"/>
                <a:ea typeface="微软雅黑" panose="020B0503020204020204" pitchFamily="34" charset="-122"/>
              </a:rPr>
              <a:t>银服务</a:t>
            </a:r>
            <a:endParaRPr kumimoji="1" lang="en-US" altLang="zh-CN" sz="2800" b="1" dirty="0">
              <a:solidFill>
                <a:srgbClr val="AF73C5"/>
              </a:solidFill>
              <a:latin typeface="微软雅黑" panose="020B0503020204020204" pitchFamily="34" charset="-122"/>
              <a:ea typeface="微软雅黑" panose="020B0503020204020204" pitchFamily="34" charset="-122"/>
            </a:endParaRPr>
          </a:p>
        </p:txBody>
      </p:sp>
      <p:sp>
        <p:nvSpPr>
          <p:cNvPr id="84" name="îşļîḋê"/>
          <p:cNvSpPr txBox="1"/>
          <p:nvPr/>
        </p:nvSpPr>
        <p:spPr>
          <a:xfrm>
            <a:off x="2082387" y="3485525"/>
            <a:ext cx="2033955" cy="523220"/>
          </a:xfrm>
          <a:prstGeom prst="rect">
            <a:avLst/>
          </a:prstGeom>
          <a:noFill/>
        </p:spPr>
        <p:txBody>
          <a:bodyPr wrap="square" lIns="91440" tIns="45720" rIns="91440" bIns="45720" rtlCol="0" anchor="b" anchorCtr="0">
            <a:spAutoFit/>
          </a:bodyPr>
          <a:lstStyle/>
          <a:p>
            <a:pPr algn="r"/>
            <a:r>
              <a:rPr kumimoji="1" lang="zh-CN" altLang="en-US" sz="2800" b="1" dirty="0" smtClean="0">
                <a:solidFill>
                  <a:srgbClr val="AF73C5"/>
                </a:solidFill>
                <a:latin typeface="微软雅黑" panose="020B0503020204020204" pitchFamily="34" charset="-122"/>
                <a:ea typeface="微软雅黑" panose="020B0503020204020204" pitchFamily="34" charset="-122"/>
              </a:rPr>
              <a:t>送宾服务</a:t>
            </a:r>
            <a:endParaRPr kumimoji="1" lang="en-US" altLang="zh-CN" sz="2800" b="1" dirty="0">
              <a:solidFill>
                <a:srgbClr val="AF73C5"/>
              </a:solidFill>
              <a:latin typeface="微软雅黑" panose="020B0503020204020204" pitchFamily="34" charset="-122"/>
              <a:ea typeface="微软雅黑" panose="020B0503020204020204" pitchFamily="34" charset="-122"/>
            </a:endParaRPr>
          </a:p>
        </p:txBody>
      </p:sp>
      <p:sp>
        <p:nvSpPr>
          <p:cNvPr id="85" name="îşļîḋê"/>
          <p:cNvSpPr txBox="1"/>
          <p:nvPr/>
        </p:nvSpPr>
        <p:spPr>
          <a:xfrm>
            <a:off x="2109228" y="4843848"/>
            <a:ext cx="2033955" cy="523220"/>
          </a:xfrm>
          <a:prstGeom prst="rect">
            <a:avLst/>
          </a:prstGeom>
          <a:noFill/>
        </p:spPr>
        <p:txBody>
          <a:bodyPr wrap="square" lIns="91440" tIns="45720" rIns="91440" bIns="45720" rtlCol="0" anchor="b" anchorCtr="0">
            <a:spAutoFit/>
          </a:bodyPr>
          <a:lstStyle/>
          <a:p>
            <a:pPr algn="r"/>
            <a:r>
              <a:rPr kumimoji="1" lang="zh-CN" altLang="en-US" sz="2800" b="1" dirty="0" smtClean="0">
                <a:solidFill>
                  <a:srgbClr val="AF73C5"/>
                </a:solidFill>
                <a:latin typeface="微软雅黑" panose="020B0503020204020204" pitchFamily="34" charset="-122"/>
                <a:ea typeface="微软雅黑" panose="020B0503020204020204" pitchFamily="34" charset="-122"/>
              </a:rPr>
              <a:t>离店服务</a:t>
            </a:r>
            <a:endParaRPr kumimoji="1" lang="en-US" altLang="zh-CN" sz="2800" b="1" dirty="0">
              <a:solidFill>
                <a:srgbClr val="AF73C5"/>
              </a:solidFill>
              <a:latin typeface="微软雅黑" panose="020B0503020204020204" pitchFamily="34" charset="-122"/>
              <a:ea typeface="微软雅黑" panose="020B0503020204020204" pitchFamily="34" charset="-122"/>
            </a:endParaRPr>
          </a:p>
        </p:txBody>
      </p:sp>
      <p:sp>
        <p:nvSpPr>
          <p:cNvPr id="24" name="PA-矩形 4"/>
          <p:cNvSpPr>
            <a:spLocks noChangeArrowheads="1"/>
          </p:cNvSpPr>
          <p:nvPr>
            <p:custDataLst>
              <p:tags r:id="rId1"/>
            </p:custDataLst>
          </p:nvPr>
        </p:nvSpPr>
        <p:spPr bwMode="auto">
          <a:xfrm>
            <a:off x="2625625" y="2561534"/>
            <a:ext cx="5296281" cy="369332"/>
          </a:xfrm>
          <a:prstGeom prst="rect">
            <a:avLst/>
          </a:prstGeom>
          <a:noFill/>
          <a:ln>
            <a:noFill/>
          </a:ln>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600" dirty="0" smtClean="0">
                <a:solidFill>
                  <a:srgbClr val="AF73C5"/>
                </a:solidFill>
                <a:latin typeface="微软雅黑" panose="020B0503020204020204" pitchFamily="34" charset="-122"/>
                <a:ea typeface="微软雅黑" panose="020B0503020204020204" pitchFamily="34" charset="-122"/>
                <a:cs typeface="OPPOSans M" panose="00020600040101010101" pitchFamily="18" charset="-122"/>
                <a:sym typeface="+mn-lt"/>
              </a:rPr>
              <a:t>信息确认、规范打包、洗涤提醒、附加推荐</a:t>
            </a:r>
          </a:p>
        </p:txBody>
      </p:sp>
      <p:sp>
        <p:nvSpPr>
          <p:cNvPr id="26" name="PA-矩形 4"/>
          <p:cNvSpPr>
            <a:spLocks noChangeArrowheads="1"/>
          </p:cNvSpPr>
          <p:nvPr>
            <p:custDataLst>
              <p:tags r:id="rId2"/>
            </p:custDataLst>
          </p:nvPr>
        </p:nvSpPr>
        <p:spPr bwMode="auto">
          <a:xfrm>
            <a:off x="2635742" y="3966843"/>
            <a:ext cx="5296281" cy="325858"/>
          </a:xfrm>
          <a:prstGeom prst="rect">
            <a:avLst/>
          </a:prstGeom>
          <a:noFill/>
          <a:ln>
            <a:noFill/>
          </a:ln>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600" dirty="0" smtClean="0">
                <a:solidFill>
                  <a:srgbClr val="AF73C5"/>
                </a:solidFill>
                <a:latin typeface="微软雅黑" panose="020B0503020204020204" pitchFamily="34" charset="-122"/>
                <a:ea typeface="微软雅黑" panose="020B0503020204020204" pitchFamily="34" charset="-122"/>
                <a:cs typeface="OPPOSans M" panose="00020600040101010101" pitchFamily="18" charset="-122"/>
                <a:sym typeface="+mn-lt"/>
              </a:rPr>
              <a:t>送宾时机、送宾手势、送宾回应</a:t>
            </a:r>
          </a:p>
        </p:txBody>
      </p:sp>
      <p:sp>
        <p:nvSpPr>
          <p:cNvPr id="27" name="PA-矩形 4"/>
          <p:cNvSpPr>
            <a:spLocks noChangeArrowheads="1"/>
          </p:cNvSpPr>
          <p:nvPr>
            <p:custDataLst>
              <p:tags r:id="rId3"/>
            </p:custDataLst>
          </p:nvPr>
        </p:nvSpPr>
        <p:spPr bwMode="auto">
          <a:xfrm>
            <a:off x="2635742" y="5323883"/>
            <a:ext cx="5296281" cy="325858"/>
          </a:xfrm>
          <a:prstGeom prst="rect">
            <a:avLst/>
          </a:prstGeom>
          <a:noFill/>
          <a:ln>
            <a:noFill/>
          </a:ln>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600" dirty="0" smtClean="0">
                <a:solidFill>
                  <a:srgbClr val="AF73C5"/>
                </a:solidFill>
                <a:latin typeface="微软雅黑" panose="020B0503020204020204" pitchFamily="34" charset="-122"/>
                <a:ea typeface="微软雅黑" panose="020B0503020204020204" pitchFamily="34" charset="-122"/>
                <a:cs typeface="OPPOSans M" panose="00020600040101010101" pitchFamily="18" charset="-122"/>
                <a:sym typeface="+mn-lt"/>
              </a:rPr>
              <a:t>情感传递、营销激活</a:t>
            </a:r>
          </a:p>
        </p:txBody>
      </p:sp>
      <p:sp>
        <p:nvSpPr>
          <p:cNvPr id="30" name="文本框 29"/>
          <p:cNvSpPr txBox="1"/>
          <p:nvPr/>
        </p:nvSpPr>
        <p:spPr>
          <a:xfrm>
            <a:off x="8114109" y="2443214"/>
            <a:ext cx="2445564" cy="1754326"/>
          </a:xfrm>
          <a:prstGeom prst="rect">
            <a:avLst/>
          </a:prstGeom>
          <a:noFill/>
        </p:spPr>
        <p:txBody>
          <a:bodyPr wrap="square" lIns="91440" tIns="45720" rIns="91440" bIns="45720" rtlCol="0" anchor="b" anchorCtr="0">
            <a:spAutoFit/>
          </a:bodyPr>
          <a:lstStyle>
            <a:defPPr>
              <a:defRPr lang="zh-CN"/>
            </a:defPPr>
            <a:lvl1pPr algn="r">
              <a:defRPr kumimoji="1" sz="2800" b="1">
                <a:solidFill>
                  <a:srgbClr val="AF73C5"/>
                </a:solidFill>
                <a:latin typeface="微软雅黑" panose="020B0503020204020204" pitchFamily="34" charset="-122"/>
                <a:ea typeface="微软雅黑" panose="020B0503020204020204" pitchFamily="34" charset="-122"/>
              </a:defRPr>
            </a:lvl1pPr>
          </a:lstStyle>
          <a:p>
            <a:pPr algn="ctr">
              <a:lnSpc>
                <a:spcPct val="150000"/>
              </a:lnSpc>
            </a:pPr>
            <a:r>
              <a:rPr lang="zh-CN" altLang="en-US" sz="3600" dirty="0"/>
              <a:t>美程服务</a:t>
            </a:r>
            <a:endParaRPr lang="en-US" altLang="zh-CN" sz="3600" dirty="0"/>
          </a:p>
          <a:p>
            <a:pPr algn="ctr">
              <a:lnSpc>
                <a:spcPct val="150000"/>
              </a:lnSpc>
            </a:pPr>
            <a:r>
              <a:rPr lang="zh-CN" altLang="en-US" sz="3600" dirty="0"/>
              <a:t>关键点</a:t>
            </a: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ppt_x"/>
                                          </p:val>
                                        </p:tav>
                                        <p:tav tm="100000">
                                          <p:val>
                                            <p:strVal val="#ppt_x"/>
                                          </p:val>
                                        </p:tav>
                                      </p:tavLst>
                                    </p:anim>
                                    <p:anim calcmode="lin" valueType="num">
                                      <p:cBhvr additive="base">
                                        <p:cTn id="16" dur="500" fill="hold"/>
                                        <p:tgtEl>
                                          <p:spTgt spid="5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ppt_x"/>
                                          </p:val>
                                        </p:tav>
                                        <p:tav tm="100000">
                                          <p:val>
                                            <p:strVal val="#ppt_x"/>
                                          </p:val>
                                        </p:tav>
                                      </p:tavLst>
                                    </p:anim>
                                    <p:anim calcmode="lin" valueType="num">
                                      <p:cBhvr additive="base">
                                        <p:cTn id="24" dur="500" fill="hold"/>
                                        <p:tgtEl>
                                          <p:spTgt spid="5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500" fill="hold"/>
                                        <p:tgtEl>
                                          <p:spTgt spid="56"/>
                                        </p:tgtEl>
                                        <p:attrNameLst>
                                          <p:attrName>ppt_x</p:attrName>
                                        </p:attrNameLst>
                                      </p:cBhvr>
                                      <p:tavLst>
                                        <p:tav tm="0">
                                          <p:val>
                                            <p:strVal val="#ppt_x"/>
                                          </p:val>
                                        </p:tav>
                                        <p:tav tm="100000">
                                          <p:val>
                                            <p:strVal val="#ppt_x"/>
                                          </p:val>
                                        </p:tav>
                                      </p:tavLst>
                                    </p:anim>
                                    <p:anim calcmode="lin" valueType="num">
                                      <p:cBhvr additive="base">
                                        <p:cTn id="28" dur="500" fill="hold"/>
                                        <p:tgtEl>
                                          <p:spTgt spid="5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ppt_x"/>
                                          </p:val>
                                        </p:tav>
                                        <p:tav tm="100000">
                                          <p:val>
                                            <p:strVal val="#ppt_x"/>
                                          </p:val>
                                        </p:tav>
                                      </p:tavLst>
                                    </p:anim>
                                    <p:anim calcmode="lin" valueType="num">
                                      <p:cBhvr additive="base">
                                        <p:cTn id="32" dur="500" fill="hold"/>
                                        <p:tgtEl>
                                          <p:spTgt spid="5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500" fill="hold"/>
                                        <p:tgtEl>
                                          <p:spTgt spid="58"/>
                                        </p:tgtEl>
                                        <p:attrNameLst>
                                          <p:attrName>ppt_x</p:attrName>
                                        </p:attrNameLst>
                                      </p:cBhvr>
                                      <p:tavLst>
                                        <p:tav tm="0">
                                          <p:val>
                                            <p:strVal val="#ppt_x"/>
                                          </p:val>
                                        </p:tav>
                                        <p:tav tm="100000">
                                          <p:val>
                                            <p:strVal val="#ppt_x"/>
                                          </p:val>
                                        </p:tav>
                                      </p:tavLst>
                                    </p:anim>
                                    <p:anim calcmode="lin" valueType="num">
                                      <p:cBhvr additive="base">
                                        <p:cTn id="36" dur="500" fill="hold"/>
                                        <p:tgtEl>
                                          <p:spTgt spid="5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additive="base">
                                        <p:cTn id="39" dur="500" fill="hold"/>
                                        <p:tgtEl>
                                          <p:spTgt spid="59"/>
                                        </p:tgtEl>
                                        <p:attrNameLst>
                                          <p:attrName>ppt_x</p:attrName>
                                        </p:attrNameLst>
                                      </p:cBhvr>
                                      <p:tavLst>
                                        <p:tav tm="0">
                                          <p:val>
                                            <p:strVal val="#ppt_x"/>
                                          </p:val>
                                        </p:tav>
                                        <p:tav tm="100000">
                                          <p:val>
                                            <p:strVal val="#ppt_x"/>
                                          </p:val>
                                        </p:tav>
                                      </p:tavLst>
                                    </p:anim>
                                    <p:anim calcmode="lin" valueType="num">
                                      <p:cBhvr additive="base">
                                        <p:cTn id="40" dur="500" fill="hold"/>
                                        <p:tgtEl>
                                          <p:spTgt spid="5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 calcmode="lin" valueType="num">
                                      <p:cBhvr additive="base">
                                        <p:cTn id="43" dur="500" fill="hold"/>
                                        <p:tgtEl>
                                          <p:spTgt spid="60"/>
                                        </p:tgtEl>
                                        <p:attrNameLst>
                                          <p:attrName>ppt_x</p:attrName>
                                        </p:attrNameLst>
                                      </p:cBhvr>
                                      <p:tavLst>
                                        <p:tav tm="0">
                                          <p:val>
                                            <p:strVal val="#ppt_x"/>
                                          </p:val>
                                        </p:tav>
                                        <p:tav tm="100000">
                                          <p:val>
                                            <p:strVal val="#ppt_x"/>
                                          </p:val>
                                        </p:tav>
                                      </p:tavLst>
                                    </p:anim>
                                    <p:anim calcmode="lin" valueType="num">
                                      <p:cBhvr additive="base">
                                        <p:cTn id="44" dur="500" fill="hold"/>
                                        <p:tgtEl>
                                          <p:spTgt spid="6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3"/>
                                        </p:tgtEl>
                                        <p:attrNameLst>
                                          <p:attrName>style.visibility</p:attrName>
                                        </p:attrNameLst>
                                      </p:cBhvr>
                                      <p:to>
                                        <p:strVal val="visible"/>
                                      </p:to>
                                    </p:set>
                                    <p:anim calcmode="lin" valueType="num">
                                      <p:cBhvr additive="base">
                                        <p:cTn id="53" dur="500" fill="hold"/>
                                        <p:tgtEl>
                                          <p:spTgt spid="73"/>
                                        </p:tgtEl>
                                        <p:attrNameLst>
                                          <p:attrName>ppt_x</p:attrName>
                                        </p:attrNameLst>
                                      </p:cBhvr>
                                      <p:tavLst>
                                        <p:tav tm="0">
                                          <p:val>
                                            <p:strVal val="#ppt_x"/>
                                          </p:val>
                                        </p:tav>
                                        <p:tav tm="100000">
                                          <p:val>
                                            <p:strVal val="#ppt_x"/>
                                          </p:val>
                                        </p:tav>
                                      </p:tavLst>
                                    </p:anim>
                                    <p:anim calcmode="lin" valueType="num">
                                      <p:cBhvr additive="base">
                                        <p:cTn id="54" dur="500" fill="hold"/>
                                        <p:tgtEl>
                                          <p:spTgt spid="7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3"/>
                                        </p:tgtEl>
                                        <p:attrNameLst>
                                          <p:attrName>style.visibility</p:attrName>
                                        </p:attrNameLst>
                                      </p:cBhvr>
                                      <p:to>
                                        <p:strVal val="visible"/>
                                      </p:to>
                                    </p:set>
                                    <p:anim calcmode="lin" valueType="num">
                                      <p:cBhvr additive="base">
                                        <p:cTn id="57" dur="500" fill="hold"/>
                                        <p:tgtEl>
                                          <p:spTgt spid="83"/>
                                        </p:tgtEl>
                                        <p:attrNameLst>
                                          <p:attrName>ppt_x</p:attrName>
                                        </p:attrNameLst>
                                      </p:cBhvr>
                                      <p:tavLst>
                                        <p:tav tm="0">
                                          <p:val>
                                            <p:strVal val="#ppt_x"/>
                                          </p:val>
                                        </p:tav>
                                        <p:tav tm="100000">
                                          <p:val>
                                            <p:strVal val="#ppt_x"/>
                                          </p:val>
                                        </p:tav>
                                      </p:tavLst>
                                    </p:anim>
                                    <p:anim calcmode="lin" valueType="num">
                                      <p:cBhvr additive="base">
                                        <p:cTn id="58" dur="500" fill="hold"/>
                                        <p:tgtEl>
                                          <p:spTgt spid="8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4"/>
                                        </p:tgtEl>
                                        <p:attrNameLst>
                                          <p:attrName>style.visibility</p:attrName>
                                        </p:attrNameLst>
                                      </p:cBhvr>
                                      <p:to>
                                        <p:strVal val="visible"/>
                                      </p:to>
                                    </p:set>
                                    <p:anim calcmode="lin" valueType="num">
                                      <p:cBhvr additive="base">
                                        <p:cTn id="67" dur="500" fill="hold"/>
                                        <p:tgtEl>
                                          <p:spTgt spid="74"/>
                                        </p:tgtEl>
                                        <p:attrNameLst>
                                          <p:attrName>ppt_x</p:attrName>
                                        </p:attrNameLst>
                                      </p:cBhvr>
                                      <p:tavLst>
                                        <p:tav tm="0">
                                          <p:val>
                                            <p:strVal val="#ppt_x"/>
                                          </p:val>
                                        </p:tav>
                                        <p:tav tm="100000">
                                          <p:val>
                                            <p:strVal val="#ppt_x"/>
                                          </p:val>
                                        </p:tav>
                                      </p:tavLst>
                                    </p:anim>
                                    <p:anim calcmode="lin" valueType="num">
                                      <p:cBhvr additive="base">
                                        <p:cTn id="68" dur="500" fill="hold"/>
                                        <p:tgtEl>
                                          <p:spTgt spid="7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84"/>
                                        </p:tgtEl>
                                        <p:attrNameLst>
                                          <p:attrName>style.visibility</p:attrName>
                                        </p:attrNameLst>
                                      </p:cBhvr>
                                      <p:to>
                                        <p:strVal val="visible"/>
                                      </p:to>
                                    </p:set>
                                    <p:anim calcmode="lin" valueType="num">
                                      <p:cBhvr additive="base">
                                        <p:cTn id="71" dur="500" fill="hold"/>
                                        <p:tgtEl>
                                          <p:spTgt spid="84"/>
                                        </p:tgtEl>
                                        <p:attrNameLst>
                                          <p:attrName>ppt_x</p:attrName>
                                        </p:attrNameLst>
                                      </p:cBhvr>
                                      <p:tavLst>
                                        <p:tav tm="0">
                                          <p:val>
                                            <p:strVal val="#ppt_x"/>
                                          </p:val>
                                        </p:tav>
                                        <p:tav tm="100000">
                                          <p:val>
                                            <p:strVal val="#ppt_x"/>
                                          </p:val>
                                        </p:tav>
                                      </p:tavLst>
                                    </p:anim>
                                    <p:anim calcmode="lin" valueType="num">
                                      <p:cBhvr additive="base">
                                        <p:cTn id="72" dur="500" fill="hold"/>
                                        <p:tgtEl>
                                          <p:spTgt spid="8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75"/>
                                        </p:tgtEl>
                                        <p:attrNameLst>
                                          <p:attrName>style.visibility</p:attrName>
                                        </p:attrNameLst>
                                      </p:cBhvr>
                                      <p:to>
                                        <p:strVal val="visible"/>
                                      </p:to>
                                    </p:set>
                                    <p:anim calcmode="lin" valueType="num">
                                      <p:cBhvr additive="base">
                                        <p:cTn id="81" dur="500" fill="hold"/>
                                        <p:tgtEl>
                                          <p:spTgt spid="75"/>
                                        </p:tgtEl>
                                        <p:attrNameLst>
                                          <p:attrName>ppt_x</p:attrName>
                                        </p:attrNameLst>
                                      </p:cBhvr>
                                      <p:tavLst>
                                        <p:tav tm="0">
                                          <p:val>
                                            <p:strVal val="#ppt_x"/>
                                          </p:val>
                                        </p:tav>
                                        <p:tav tm="100000">
                                          <p:val>
                                            <p:strVal val="#ppt_x"/>
                                          </p:val>
                                        </p:tav>
                                      </p:tavLst>
                                    </p:anim>
                                    <p:anim calcmode="lin" valueType="num">
                                      <p:cBhvr additive="base">
                                        <p:cTn id="82" dur="500" fill="hold"/>
                                        <p:tgtEl>
                                          <p:spTgt spid="75"/>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85"/>
                                        </p:tgtEl>
                                        <p:attrNameLst>
                                          <p:attrName>style.visibility</p:attrName>
                                        </p:attrNameLst>
                                      </p:cBhvr>
                                      <p:to>
                                        <p:strVal val="visible"/>
                                      </p:to>
                                    </p:set>
                                    <p:anim calcmode="lin" valueType="num">
                                      <p:cBhvr additive="base">
                                        <p:cTn id="85" dur="500" fill="hold"/>
                                        <p:tgtEl>
                                          <p:spTgt spid="85"/>
                                        </p:tgtEl>
                                        <p:attrNameLst>
                                          <p:attrName>ppt_x</p:attrName>
                                        </p:attrNameLst>
                                      </p:cBhvr>
                                      <p:tavLst>
                                        <p:tav tm="0">
                                          <p:val>
                                            <p:strVal val="#ppt_x"/>
                                          </p:val>
                                        </p:tav>
                                        <p:tav tm="100000">
                                          <p:val>
                                            <p:strVal val="#ppt_x"/>
                                          </p:val>
                                        </p:tav>
                                      </p:tavLst>
                                    </p:anim>
                                    <p:anim calcmode="lin" valueType="num">
                                      <p:cBhvr additive="base">
                                        <p:cTn id="86" dur="500" fill="hold"/>
                                        <p:tgtEl>
                                          <p:spTgt spid="8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83" grpId="0"/>
      <p:bldP spid="83" grpId="1"/>
      <p:bldP spid="84" grpId="0"/>
      <p:bldP spid="84" grpId="1"/>
      <p:bldP spid="85" grpId="0"/>
      <p:bldP spid="85" grpId="1"/>
      <p:bldP spid="24" grpId="0"/>
      <p:bldP spid="24" grpId="1"/>
      <p:bldP spid="26" grpId="0"/>
      <p:bldP spid="26" grpId="1"/>
      <p:bldP spid="27" grpId="0"/>
      <p:bldP spid="27" grpId="1"/>
      <p:bldP spid="30" grpId="0"/>
      <p:bldP spid="30"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pic>
        <p:nvPicPr>
          <p:cNvPr id="38" name="图片 37"/>
          <p:cNvPicPr>
            <a:picLocks noChangeAspect="1"/>
          </p:cNvPicPr>
          <p:nvPr/>
        </p:nvPicPr>
        <p:blipFill>
          <a:blip r:embed="rId4"/>
          <a:stretch>
            <a:fillRect/>
          </a:stretch>
        </p:blipFill>
        <p:spPr>
          <a:xfrm>
            <a:off x="7665784" y="3738489"/>
            <a:ext cx="3279261" cy="2380726"/>
          </a:xfrm>
          <a:prstGeom prst="roundRect">
            <a:avLst/>
          </a:prstGeom>
          <a:noFill/>
          <a:ln>
            <a:solidFill>
              <a:schemeClr val="accent1"/>
            </a:solidFill>
          </a:ln>
          <a:effectLst>
            <a:outerShdw blurRad="381000" dist="508000" dir="5400000" sx="84000" sy="84000" algn="t" rotWithShape="0">
              <a:prstClr val="black">
                <a:alpha val="59000"/>
              </a:prstClr>
            </a:outerShdw>
          </a:effectLst>
        </p:spPr>
      </p:pic>
      <p:pic>
        <p:nvPicPr>
          <p:cNvPr id="39" name="图片 38"/>
          <p:cNvPicPr>
            <a:picLocks noChangeAspect="1"/>
          </p:cNvPicPr>
          <p:nvPr/>
        </p:nvPicPr>
        <p:blipFill>
          <a:blip r:embed="rId5"/>
          <a:stretch>
            <a:fillRect/>
          </a:stretch>
        </p:blipFill>
        <p:spPr>
          <a:xfrm>
            <a:off x="7697921" y="1099207"/>
            <a:ext cx="3245680" cy="2380726"/>
          </a:xfrm>
          <a:prstGeom prst="roundRect">
            <a:avLst/>
          </a:prstGeom>
          <a:noFill/>
          <a:ln>
            <a:solidFill>
              <a:schemeClr val="accent1"/>
            </a:solidFill>
          </a:ln>
          <a:effectLst>
            <a:outerShdw blurRad="381000" dist="508000" dir="5400000" sx="84000" sy="84000" algn="t" rotWithShape="0">
              <a:prstClr val="black">
                <a:alpha val="59000"/>
              </a:prstClr>
            </a:outerShdw>
          </a:effectLst>
        </p:spPr>
      </p:pic>
      <p:sp>
        <p:nvSpPr>
          <p:cNvPr id="37" name="矩形 36"/>
          <p:cNvSpPr/>
          <p:nvPr/>
        </p:nvSpPr>
        <p:spPr>
          <a:xfrm>
            <a:off x="1372113" y="379039"/>
            <a:ext cx="3573414" cy="523220"/>
          </a:xfrm>
          <a:prstGeom prst="rect">
            <a:avLst/>
          </a:prstGeom>
        </p:spPr>
        <p:txBody>
          <a:bodyPr wrap="none">
            <a:spAutoFit/>
          </a:bodyPr>
          <a:lstStyle/>
          <a:p>
            <a:pPr marL="0" lvl="1" defTabSz="1219200">
              <a:defRPr/>
            </a:pPr>
            <a:r>
              <a:rPr lang="zh-CN" altLang="en-US" sz="2800" b="1" dirty="0" smtClean="0">
                <a:solidFill>
                  <a:srgbClr val="B96AC8"/>
                </a:solidFill>
                <a:latin typeface="微软雅黑" panose="020B0503020204020204" pitchFamily="34" charset="-122"/>
                <a:ea typeface="微软雅黑" panose="020B0503020204020204" pitchFamily="34" charset="-122"/>
              </a:rPr>
              <a:t>美程服务场景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收银时</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sp>
        <p:nvSpPr>
          <p:cNvPr id="13" name="圆角矩形 12"/>
          <p:cNvSpPr/>
          <p:nvPr/>
        </p:nvSpPr>
        <p:spPr>
          <a:xfrm>
            <a:off x="1053889" y="3137218"/>
            <a:ext cx="5880345" cy="2533718"/>
          </a:xfrm>
          <a:prstGeom prst="roundRect">
            <a:avLst/>
          </a:prstGeom>
          <a:solidFill>
            <a:srgbClr val="B96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205100" y="3220908"/>
            <a:ext cx="5465833" cy="2215991"/>
          </a:xfrm>
          <a:prstGeom prst="rect">
            <a:avLst/>
          </a:prstGeom>
        </p:spPr>
        <p:txBody>
          <a:bodyPr wrap="square">
            <a:spAutoFit/>
          </a:bodyPr>
          <a:lstStyle/>
          <a:p>
            <a:pPr algn="just">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关键动作</a:t>
            </a:r>
            <a:endParaRPr lang="en-US" altLang="zh-CN" sz="2000" b="1" dirty="0" smtClean="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endParaRPr>
          </a:p>
          <a:p>
            <a:pPr marL="285750" indent="-285750" algn="just">
              <a:lnSpc>
                <a:spcPct val="150000"/>
              </a:lnSpc>
              <a:buFont typeface="Wingdings" panose="05000000000000000000" pitchFamily="2" charset="2"/>
              <a:buChar char="ü"/>
            </a:pPr>
            <a:r>
              <a:rPr lang="zh-CN" altLang="en-US" dirty="0" smtClean="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动作</a:t>
            </a:r>
            <a:r>
              <a:rPr lang="en-US" altLang="zh-CN"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1-</a:t>
            </a:r>
            <a:r>
              <a:rPr lang="zh-CN" altLang="en-US"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双手递于顾客查看商品款式、</a:t>
            </a:r>
            <a:r>
              <a:rPr lang="zh-CN" altLang="en-US" dirty="0" smtClean="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尺码</a:t>
            </a:r>
            <a:endParaRPr lang="en-US" altLang="zh-CN"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endParaRPr>
          </a:p>
          <a:p>
            <a:pPr marL="285750" indent="-285750" algn="just">
              <a:lnSpc>
                <a:spcPct val="150000"/>
              </a:lnSpc>
              <a:buFont typeface="Wingdings" panose="05000000000000000000" pitchFamily="2" charset="2"/>
              <a:buChar char="ü"/>
            </a:pPr>
            <a:r>
              <a:rPr lang="zh-CN" altLang="en-US" dirty="0" smtClean="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动作</a:t>
            </a:r>
            <a:r>
              <a:rPr lang="en-US" altLang="zh-CN"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2-</a:t>
            </a:r>
            <a:r>
              <a:rPr lang="zh-CN" altLang="en-US"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店铺商品活动形式较多时应重复与顾客述说确认所购买商品折扣与优惠</a:t>
            </a:r>
            <a:r>
              <a:rPr lang="zh-CN" altLang="en-US" dirty="0" smtClean="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信息</a:t>
            </a:r>
            <a:endParaRPr lang="en-US" altLang="zh-CN"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endParaRPr>
          </a:p>
          <a:p>
            <a:pPr marL="285750" indent="-285750" algn="just">
              <a:lnSpc>
                <a:spcPct val="150000"/>
              </a:lnSpc>
              <a:buFont typeface="Wingdings" panose="05000000000000000000" pitchFamily="2" charset="2"/>
              <a:buChar char="ü"/>
            </a:pPr>
            <a:r>
              <a:rPr lang="zh-CN" altLang="en-US" dirty="0" smtClean="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动作</a:t>
            </a:r>
            <a:r>
              <a:rPr lang="en-US" altLang="zh-CN" dirty="0" smtClean="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3-10</a:t>
            </a:r>
            <a:r>
              <a:rPr lang="zh-CN" altLang="en-US" dirty="0" smtClean="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秒包装法</a:t>
            </a:r>
            <a:endParaRPr lang="en-US" altLang="zh-CN"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endParaRPr>
          </a:p>
        </p:txBody>
      </p:sp>
      <p:sp>
        <p:nvSpPr>
          <p:cNvPr id="15" name="îşļîḋê"/>
          <p:cNvSpPr txBox="1"/>
          <p:nvPr/>
        </p:nvSpPr>
        <p:spPr>
          <a:xfrm>
            <a:off x="1383904" y="1987377"/>
            <a:ext cx="5898908" cy="738664"/>
          </a:xfrm>
          <a:prstGeom prst="rect">
            <a:avLst/>
          </a:prstGeom>
          <a:noFill/>
        </p:spPr>
        <p:txBody>
          <a:bodyPr wrap="square" lIns="91440" tIns="45720" rIns="91440" bIns="45720" rtlCol="0" anchor="b" anchorCtr="0">
            <a:spAutoFit/>
          </a:bodyPr>
          <a:lstStyle/>
          <a:p>
            <a:pPr>
              <a:lnSpc>
                <a:spcPct val="150000"/>
              </a:lnSpc>
            </a:pPr>
            <a:r>
              <a:rPr kumimoji="1" lang="zh-CN" altLang="en-US" sz="2800" b="1" dirty="0" smtClean="0">
                <a:solidFill>
                  <a:srgbClr val="AF73C5"/>
                </a:solidFill>
                <a:latin typeface="微软雅黑" panose="020B0503020204020204" pitchFamily="34" charset="-122"/>
                <a:ea typeface="微软雅黑" panose="020B0503020204020204" pitchFamily="34" charset="-122"/>
              </a:rPr>
              <a:t>信息共识</a:t>
            </a:r>
            <a:r>
              <a:rPr kumimoji="1" lang="zh-CN" altLang="en-US" sz="2800" b="1" dirty="0">
                <a:solidFill>
                  <a:srgbClr val="AF73C5"/>
                </a:solidFill>
                <a:latin typeface="微软雅黑" panose="020B0503020204020204" pitchFamily="34" charset="-122"/>
                <a:ea typeface="微软雅黑" panose="020B0503020204020204" pitchFamily="34" charset="-122"/>
              </a:rPr>
              <a:t>、</a:t>
            </a:r>
            <a:r>
              <a:rPr kumimoji="1" lang="zh-CN" altLang="en-US" sz="2800" b="1" dirty="0" smtClean="0">
                <a:solidFill>
                  <a:srgbClr val="AF73C5"/>
                </a:solidFill>
                <a:latin typeface="微软雅黑" panose="020B0503020204020204" pitchFamily="34" charset="-122"/>
                <a:ea typeface="微软雅黑" panose="020B0503020204020204" pitchFamily="34" charset="-122"/>
              </a:rPr>
              <a:t>信息确认</a:t>
            </a:r>
            <a:r>
              <a:rPr kumimoji="1" lang="zh-CN" altLang="en-US" sz="2800" b="1" dirty="0">
                <a:solidFill>
                  <a:srgbClr val="AF73C5"/>
                </a:solidFill>
                <a:latin typeface="微软雅黑" panose="020B0503020204020204" pitchFamily="34" charset="-122"/>
                <a:ea typeface="微软雅黑" panose="020B0503020204020204" pitchFamily="34" charset="-122"/>
              </a:rPr>
              <a:t>、</a:t>
            </a:r>
            <a:r>
              <a:rPr kumimoji="1" lang="zh-CN" altLang="en-US" sz="2800" b="1" dirty="0" smtClean="0">
                <a:solidFill>
                  <a:srgbClr val="AF73C5"/>
                </a:solidFill>
                <a:latin typeface="微软雅黑" panose="020B0503020204020204" pitchFamily="34" charset="-122"/>
                <a:ea typeface="微软雅黑" panose="020B0503020204020204" pitchFamily="34" charset="-122"/>
              </a:rPr>
              <a:t>信息提醒</a:t>
            </a:r>
            <a:endParaRPr kumimoji="1" lang="en-US" altLang="zh-CN" sz="2800" b="1" dirty="0">
              <a:solidFill>
                <a:srgbClr val="AF73C5"/>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14" grpId="1"/>
      <p:bldP spid="15" grpId="0"/>
      <p:bldP spid="15"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14" name="矩形 13"/>
          <p:cNvSpPr/>
          <p:nvPr/>
        </p:nvSpPr>
        <p:spPr>
          <a:xfrm>
            <a:off x="1372113" y="379039"/>
            <a:ext cx="3573414" cy="523220"/>
          </a:xfrm>
          <a:prstGeom prst="rect">
            <a:avLst/>
          </a:prstGeom>
        </p:spPr>
        <p:txBody>
          <a:bodyPr wrap="none">
            <a:spAutoFit/>
          </a:bodyPr>
          <a:lstStyle/>
          <a:p>
            <a:pPr marL="0" lvl="1" defTabSz="1219200">
              <a:defRPr/>
            </a:pPr>
            <a:r>
              <a:rPr lang="zh-CN" altLang="en-US" sz="2800" b="1" dirty="0" smtClean="0">
                <a:solidFill>
                  <a:srgbClr val="B96AC8"/>
                </a:solidFill>
                <a:latin typeface="微软雅黑" panose="020B0503020204020204" pitchFamily="34" charset="-122"/>
                <a:ea typeface="微软雅黑" panose="020B0503020204020204" pitchFamily="34" charset="-122"/>
              </a:rPr>
              <a:t>美程服务场景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送宾时</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sp>
        <p:nvSpPr>
          <p:cNvPr id="21" name="îşļîḋê"/>
          <p:cNvSpPr txBox="1"/>
          <p:nvPr/>
        </p:nvSpPr>
        <p:spPr>
          <a:xfrm>
            <a:off x="1292384" y="3872483"/>
            <a:ext cx="2376281" cy="1955215"/>
          </a:xfrm>
          <a:prstGeom prst="rect">
            <a:avLst/>
          </a:prstGeom>
          <a:noFill/>
        </p:spPr>
        <p:txBody>
          <a:bodyPr wrap="square" lIns="91440" tIns="45720" rIns="91440" bIns="45720" rtlCol="0" anchor="b" anchorCtr="0">
            <a:spAutoFit/>
          </a:bodyPr>
          <a:lstStyle/>
          <a:p>
            <a:pPr>
              <a:lnSpc>
                <a:spcPct val="150000"/>
              </a:lnSpc>
            </a:pPr>
            <a:r>
              <a:rPr kumimoji="1" lang="zh-CN" altLang="en-US" sz="2800" b="1" dirty="0" smtClean="0">
                <a:solidFill>
                  <a:srgbClr val="AF73C5"/>
                </a:solidFill>
                <a:latin typeface="微软雅黑" panose="020B0503020204020204" pitchFamily="34" charset="-122"/>
                <a:ea typeface="微软雅黑" panose="020B0503020204020204" pitchFamily="34" charset="-122"/>
              </a:rPr>
              <a:t>掌握时机</a:t>
            </a:r>
            <a:endParaRPr kumimoji="1" lang="en-US" altLang="zh-CN" sz="2800" b="1" dirty="0" smtClean="0">
              <a:solidFill>
                <a:srgbClr val="AF73C5"/>
              </a:solidFill>
              <a:latin typeface="微软雅黑" panose="020B0503020204020204" pitchFamily="34" charset="-122"/>
              <a:ea typeface="微软雅黑" panose="020B0503020204020204" pitchFamily="34" charset="-122"/>
            </a:endParaRPr>
          </a:p>
          <a:p>
            <a:pPr>
              <a:lnSpc>
                <a:spcPct val="150000"/>
              </a:lnSpc>
            </a:pPr>
            <a:r>
              <a:rPr kumimoji="1" lang="zh-CN" altLang="en-US" sz="2800" b="1" dirty="0" smtClean="0">
                <a:solidFill>
                  <a:srgbClr val="AF73C5"/>
                </a:solidFill>
                <a:latin typeface="微软雅黑" panose="020B0503020204020204" pitchFamily="34" charset="-122"/>
                <a:ea typeface="微软雅黑" panose="020B0503020204020204" pitchFamily="34" charset="-122"/>
              </a:rPr>
              <a:t>礼貌送宾</a:t>
            </a:r>
            <a:endParaRPr kumimoji="1" lang="en-US" altLang="zh-CN" sz="2800" b="1" dirty="0" smtClean="0">
              <a:solidFill>
                <a:srgbClr val="AF73C5"/>
              </a:solidFill>
              <a:latin typeface="微软雅黑" panose="020B0503020204020204" pitchFamily="34" charset="-122"/>
              <a:ea typeface="微软雅黑" panose="020B0503020204020204" pitchFamily="34" charset="-122"/>
            </a:endParaRPr>
          </a:p>
          <a:p>
            <a:pPr>
              <a:lnSpc>
                <a:spcPct val="150000"/>
              </a:lnSpc>
            </a:pPr>
            <a:r>
              <a:rPr kumimoji="1" lang="zh-CN" altLang="en-US" sz="2800" b="1" dirty="0" smtClean="0">
                <a:solidFill>
                  <a:srgbClr val="AF73C5"/>
                </a:solidFill>
                <a:latin typeface="微软雅黑" panose="020B0503020204020204" pitchFamily="34" charset="-122"/>
                <a:ea typeface="微软雅黑" panose="020B0503020204020204" pitchFamily="34" charset="-122"/>
              </a:rPr>
              <a:t>加深印象</a:t>
            </a:r>
            <a:endParaRPr kumimoji="1" lang="en-US" altLang="zh-CN" sz="2800" b="1" dirty="0">
              <a:solidFill>
                <a:srgbClr val="AF73C5"/>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4"/>
          <a:stretch>
            <a:fillRect/>
          </a:stretch>
        </p:blipFill>
        <p:spPr>
          <a:xfrm>
            <a:off x="807200" y="1179305"/>
            <a:ext cx="3021969" cy="2018369"/>
          </a:xfrm>
          <a:prstGeom prst="roundRect">
            <a:avLst/>
          </a:prstGeom>
          <a:noFill/>
          <a:ln>
            <a:solidFill>
              <a:schemeClr val="accent1"/>
            </a:solidFill>
          </a:ln>
          <a:effectLst>
            <a:outerShdw blurRad="381000" dist="508000" dir="5400000" sx="84000" sy="84000" algn="t" rotWithShape="0">
              <a:prstClr val="black">
                <a:alpha val="59000"/>
              </a:prstClr>
            </a:outerShdw>
          </a:effectLst>
        </p:spPr>
      </p:pic>
      <p:pic>
        <p:nvPicPr>
          <p:cNvPr id="17" name="图片 16"/>
          <p:cNvPicPr>
            <a:picLocks noChangeAspect="1"/>
          </p:cNvPicPr>
          <p:nvPr/>
        </p:nvPicPr>
        <p:blipFill>
          <a:blip r:embed="rId5"/>
          <a:stretch>
            <a:fillRect/>
          </a:stretch>
        </p:blipFill>
        <p:spPr>
          <a:xfrm>
            <a:off x="4414957" y="1177408"/>
            <a:ext cx="3035909" cy="2059351"/>
          </a:xfrm>
          <a:prstGeom prst="roundRect">
            <a:avLst/>
          </a:prstGeom>
          <a:noFill/>
          <a:ln>
            <a:solidFill>
              <a:schemeClr val="accent1"/>
            </a:solidFill>
          </a:ln>
          <a:effectLst>
            <a:outerShdw blurRad="381000" dist="508000" dir="5400000" sx="84000" sy="84000" algn="t" rotWithShape="0">
              <a:prstClr val="black">
                <a:alpha val="59000"/>
              </a:prstClr>
            </a:outerShdw>
          </a:effectLst>
        </p:spPr>
      </p:pic>
      <p:pic>
        <p:nvPicPr>
          <p:cNvPr id="18" name="图片 17"/>
          <p:cNvPicPr>
            <a:picLocks noChangeAspect="1"/>
          </p:cNvPicPr>
          <p:nvPr/>
        </p:nvPicPr>
        <p:blipFill>
          <a:blip r:embed="rId6"/>
          <a:stretch>
            <a:fillRect/>
          </a:stretch>
        </p:blipFill>
        <p:spPr>
          <a:xfrm>
            <a:off x="8036654" y="1177407"/>
            <a:ext cx="3045772" cy="2059351"/>
          </a:xfrm>
          <a:prstGeom prst="roundRect">
            <a:avLst/>
          </a:prstGeom>
          <a:noFill/>
          <a:ln>
            <a:solidFill>
              <a:schemeClr val="accent1"/>
            </a:solidFill>
          </a:ln>
          <a:effectLst>
            <a:outerShdw blurRad="381000" dist="508000" dir="5400000" sx="84000" sy="84000" algn="t" rotWithShape="0">
              <a:prstClr val="black">
                <a:alpha val="59000"/>
              </a:prstClr>
            </a:outerShdw>
          </a:effectLst>
        </p:spPr>
      </p:pic>
      <p:sp>
        <p:nvSpPr>
          <p:cNvPr id="19" name="圆角矩形 18"/>
          <p:cNvSpPr/>
          <p:nvPr/>
        </p:nvSpPr>
        <p:spPr>
          <a:xfrm>
            <a:off x="3502855" y="3474720"/>
            <a:ext cx="7719159" cy="3009348"/>
          </a:xfrm>
          <a:prstGeom prst="roundRect">
            <a:avLst/>
          </a:prstGeom>
          <a:solidFill>
            <a:srgbClr val="73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3668665" y="3490495"/>
            <a:ext cx="7408065" cy="3046988"/>
          </a:xfrm>
          <a:prstGeom prst="rect">
            <a:avLst/>
          </a:prstGeom>
        </p:spPr>
        <p:txBody>
          <a:bodyPr wrap="square">
            <a:spAutoFit/>
          </a:bodyPr>
          <a:lstStyle/>
          <a:p>
            <a:pPr algn="just">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关键动作</a:t>
            </a:r>
            <a:endParaRPr lang="en-US" altLang="zh-CN" sz="2000" b="1" dirty="0" smtClean="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endParaRPr>
          </a:p>
          <a:p>
            <a:pPr marL="285750" indent="-285750" algn="just">
              <a:lnSpc>
                <a:spcPct val="150000"/>
              </a:lnSpc>
              <a:buFont typeface="Wingdings" panose="05000000000000000000" pitchFamily="2" charset="2"/>
              <a:buChar char="ü"/>
            </a:pPr>
            <a:r>
              <a:rPr lang="zh-CN" altLang="en-US"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淡场时</a:t>
            </a:r>
            <a:r>
              <a:rPr lang="en-US" altLang="zh-CN"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a:t>
            </a:r>
            <a:r>
              <a:rPr lang="zh-CN" altLang="en-US"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送宾至门口；送宾语“</a:t>
            </a:r>
            <a:r>
              <a:rPr lang="en-US" altLang="zh-CN"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XX</a:t>
            </a:r>
            <a:r>
              <a:rPr lang="zh-CN" altLang="en-US"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先生</a:t>
            </a:r>
            <a:r>
              <a:rPr lang="en-US" altLang="zh-CN"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a:t>
            </a:r>
            <a:r>
              <a:rPr lang="zh-CN" altLang="en-US"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女士，感谢您支持喜爱我们品牌，我叫</a:t>
            </a:r>
            <a:r>
              <a:rPr lang="en-US" altLang="zh-CN"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XX</a:t>
            </a:r>
            <a:r>
              <a:rPr lang="zh-CN" altLang="en-US"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，期待再次为您服务，下次见”（身体自然弯腰，做再见手势</a:t>
            </a:r>
            <a:r>
              <a:rPr lang="zh-CN" altLang="en-US" dirty="0" smtClean="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a:t>
            </a:r>
            <a:endParaRPr lang="en-US" altLang="zh-CN" dirty="0" smtClean="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endParaRPr>
          </a:p>
          <a:p>
            <a:pPr marL="285750" indent="-285750" algn="just">
              <a:lnSpc>
                <a:spcPct val="150000"/>
              </a:lnSpc>
              <a:buFont typeface="Wingdings" panose="05000000000000000000" pitchFamily="2" charset="2"/>
              <a:buChar char="ü"/>
            </a:pPr>
            <a:r>
              <a:rPr lang="zh-CN" altLang="en-US" dirty="0" smtClean="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旺</a:t>
            </a:r>
            <a:r>
              <a:rPr lang="zh-CN" altLang="en-US"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场时</a:t>
            </a:r>
            <a:r>
              <a:rPr lang="en-US" altLang="zh-CN"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a:t>
            </a:r>
            <a:r>
              <a:rPr lang="zh-CN" altLang="en-US"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收银台递交商品并感谢顾客支持，（顾客未离店时眼神关注，当顾客有需求时上来服务</a:t>
            </a:r>
            <a:r>
              <a:rPr lang="zh-CN" altLang="en-US" dirty="0" smtClean="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a:t>
            </a:r>
            <a:endParaRPr lang="en-US" altLang="zh-CN" dirty="0" smtClean="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endParaRPr>
          </a:p>
          <a:p>
            <a:pPr marL="285750" indent="-285750" algn="just">
              <a:lnSpc>
                <a:spcPct val="150000"/>
              </a:lnSpc>
              <a:buFont typeface="Wingdings" panose="05000000000000000000" pitchFamily="2" charset="2"/>
              <a:buChar char="ü"/>
            </a:pPr>
            <a:r>
              <a:rPr lang="zh-CN" altLang="en-US" dirty="0" smtClean="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送</a:t>
            </a:r>
            <a:r>
              <a:rPr lang="zh-CN" altLang="en-US"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宾语</a:t>
            </a:r>
            <a:r>
              <a:rPr lang="en-US" altLang="zh-CN"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a:t>
            </a:r>
            <a:r>
              <a:rPr lang="zh-CN" altLang="en-US" dirty="0">
                <a:solidFill>
                  <a:schemeClr val="bg1"/>
                </a:solidFill>
                <a:latin typeface="微软雅黑" panose="020B0503020204020204" pitchFamily="34" charset="-122"/>
                <a:ea typeface="微软雅黑" panose="020B0503020204020204" pitchFamily="34" charset="-122"/>
                <a:cs typeface="OPPOSans M" panose="00020600040101010101" pitchFamily="18" charset="-122"/>
                <a:sym typeface="+mn-lt"/>
              </a:rPr>
              <a:t>统一“请慢走，欢迎再次光临鸿星尔克品牌店”</a:t>
            </a: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19" grpId="0" animBg="1"/>
      <p:bldP spid="19" grpId="1" animBg="1"/>
      <p:bldP spid="20" grpId="0"/>
      <p:bldP spid="20"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25" name="矩形 24"/>
          <p:cNvSpPr/>
          <p:nvPr/>
        </p:nvSpPr>
        <p:spPr>
          <a:xfrm>
            <a:off x="1372113" y="379039"/>
            <a:ext cx="3573414" cy="523220"/>
          </a:xfrm>
          <a:prstGeom prst="rect">
            <a:avLst/>
          </a:prstGeom>
        </p:spPr>
        <p:txBody>
          <a:bodyPr wrap="none">
            <a:spAutoFit/>
          </a:bodyPr>
          <a:lstStyle/>
          <a:p>
            <a:pPr marL="0" lvl="1" defTabSz="1219200">
              <a:defRPr/>
            </a:pPr>
            <a:r>
              <a:rPr lang="zh-CN" altLang="en-US" sz="2800" b="1" dirty="0" smtClean="0">
                <a:solidFill>
                  <a:srgbClr val="B96AC8"/>
                </a:solidFill>
                <a:latin typeface="微软雅黑" panose="020B0503020204020204" pitchFamily="34" charset="-122"/>
                <a:ea typeface="微软雅黑" panose="020B0503020204020204" pitchFamily="34" charset="-122"/>
              </a:rPr>
              <a:t>美程服务场景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离店时</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sp>
        <p:nvSpPr>
          <p:cNvPr id="5" name="圆角矩形 4"/>
          <p:cNvSpPr/>
          <p:nvPr/>
        </p:nvSpPr>
        <p:spPr>
          <a:xfrm>
            <a:off x="907878" y="2285688"/>
            <a:ext cx="3354632" cy="3149105"/>
          </a:xfrm>
          <a:prstGeom prst="roundRect">
            <a:avLst/>
          </a:prstGeom>
          <a:solidFill>
            <a:srgbClr val="B96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圆角矩形 79"/>
          <p:cNvSpPr/>
          <p:nvPr/>
        </p:nvSpPr>
        <p:spPr>
          <a:xfrm>
            <a:off x="4529800" y="2285688"/>
            <a:ext cx="3354632" cy="3149105"/>
          </a:xfrm>
          <a:prstGeom prst="roundRect">
            <a:avLst/>
          </a:prstGeom>
          <a:solidFill>
            <a:srgbClr val="B96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圆角矩形 80"/>
          <p:cNvSpPr/>
          <p:nvPr/>
        </p:nvSpPr>
        <p:spPr>
          <a:xfrm>
            <a:off x="8151722" y="2285688"/>
            <a:ext cx="3354632" cy="3149105"/>
          </a:xfrm>
          <a:prstGeom prst="roundRect">
            <a:avLst/>
          </a:prstGeom>
          <a:solidFill>
            <a:srgbClr val="B96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1404887" y="2481776"/>
            <a:ext cx="2264898" cy="5465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圆角矩形 81"/>
          <p:cNvSpPr/>
          <p:nvPr/>
        </p:nvSpPr>
        <p:spPr>
          <a:xfrm>
            <a:off x="5074667" y="2481776"/>
            <a:ext cx="2264898" cy="5465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圆角矩形 82"/>
          <p:cNvSpPr/>
          <p:nvPr/>
        </p:nvSpPr>
        <p:spPr>
          <a:xfrm>
            <a:off x="8696589" y="2481776"/>
            <a:ext cx="2264898" cy="5465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îşļîḋê"/>
          <p:cNvSpPr txBox="1"/>
          <p:nvPr/>
        </p:nvSpPr>
        <p:spPr>
          <a:xfrm>
            <a:off x="1499170" y="2518023"/>
            <a:ext cx="2270971" cy="461665"/>
          </a:xfrm>
          <a:prstGeom prst="rect">
            <a:avLst/>
          </a:prstGeom>
          <a:noFill/>
        </p:spPr>
        <p:txBody>
          <a:bodyPr wrap="square" lIns="91440" tIns="45720" rIns="91440" bIns="45720" rtlCol="0" anchor="b" anchorCtr="0">
            <a:spAutoFit/>
          </a:bodyPr>
          <a:lstStyle/>
          <a:p>
            <a:r>
              <a:rPr kumimoji="1" lang="zh-CN" altLang="en-US" sz="2400" b="1" dirty="0" smtClean="0">
                <a:solidFill>
                  <a:srgbClr val="AF73C5"/>
                </a:solidFill>
                <a:latin typeface="微软雅黑" panose="020B0503020204020204" pitchFamily="34" charset="-122"/>
                <a:ea typeface="微软雅黑" panose="020B0503020204020204" pitchFamily="34" charset="-122"/>
              </a:rPr>
              <a:t>情感建立</a:t>
            </a:r>
            <a:r>
              <a:rPr kumimoji="1" lang="en-US" altLang="zh-CN" sz="2400" b="1" dirty="0" smtClean="0">
                <a:solidFill>
                  <a:srgbClr val="AF73C5"/>
                </a:solidFill>
                <a:latin typeface="微软雅黑" panose="020B0503020204020204" pitchFamily="34" charset="-122"/>
                <a:ea typeface="微软雅黑" panose="020B0503020204020204" pitchFamily="34" charset="-122"/>
              </a:rPr>
              <a:t>/</a:t>
            </a:r>
            <a:r>
              <a:rPr kumimoji="1" lang="zh-CN" altLang="en-US" sz="2400" b="1" dirty="0" smtClean="0">
                <a:solidFill>
                  <a:srgbClr val="AF73C5"/>
                </a:solidFill>
                <a:latin typeface="微软雅黑" panose="020B0503020204020204" pitchFamily="34" charset="-122"/>
                <a:ea typeface="微软雅黑" panose="020B0503020204020204" pitchFamily="34" charset="-122"/>
              </a:rPr>
              <a:t>进阶</a:t>
            </a:r>
            <a:endParaRPr kumimoji="1" lang="zh-CN" altLang="en-US" sz="2400" b="1" dirty="0">
              <a:solidFill>
                <a:srgbClr val="AF73C5"/>
              </a:solidFill>
              <a:latin typeface="微软雅黑" panose="020B0503020204020204" pitchFamily="34" charset="-122"/>
              <a:ea typeface="微软雅黑" panose="020B0503020204020204" pitchFamily="34" charset="-122"/>
            </a:endParaRPr>
          </a:p>
        </p:txBody>
      </p:sp>
      <p:sp>
        <p:nvSpPr>
          <p:cNvPr id="85" name="îşļîḋê"/>
          <p:cNvSpPr txBox="1"/>
          <p:nvPr/>
        </p:nvSpPr>
        <p:spPr>
          <a:xfrm>
            <a:off x="5445576" y="2518023"/>
            <a:ext cx="1523080" cy="461665"/>
          </a:xfrm>
          <a:prstGeom prst="rect">
            <a:avLst/>
          </a:prstGeom>
          <a:noFill/>
        </p:spPr>
        <p:txBody>
          <a:bodyPr wrap="square" lIns="91440" tIns="45720" rIns="91440" bIns="45720" rtlCol="0" anchor="b" anchorCtr="0">
            <a:spAutoFit/>
          </a:bodyPr>
          <a:lstStyle/>
          <a:p>
            <a:r>
              <a:rPr kumimoji="1" lang="zh-CN" altLang="en-US" sz="2400" b="1" dirty="0" smtClean="0">
                <a:solidFill>
                  <a:srgbClr val="AF73C5"/>
                </a:solidFill>
                <a:latin typeface="微软雅黑" panose="020B0503020204020204" pitchFamily="34" charset="-122"/>
                <a:ea typeface="微软雅黑" panose="020B0503020204020204" pitchFamily="34" charset="-122"/>
              </a:rPr>
              <a:t>引导回购</a:t>
            </a:r>
            <a:endParaRPr kumimoji="1" lang="zh-CN" altLang="en-US" sz="2400" b="1" dirty="0">
              <a:solidFill>
                <a:srgbClr val="AF73C5"/>
              </a:solidFill>
              <a:latin typeface="微软雅黑" panose="020B0503020204020204" pitchFamily="34" charset="-122"/>
              <a:ea typeface="微软雅黑" panose="020B0503020204020204" pitchFamily="34" charset="-122"/>
            </a:endParaRPr>
          </a:p>
        </p:txBody>
      </p:sp>
      <p:sp>
        <p:nvSpPr>
          <p:cNvPr id="86" name="îşļîḋê"/>
          <p:cNvSpPr txBox="1"/>
          <p:nvPr/>
        </p:nvSpPr>
        <p:spPr>
          <a:xfrm>
            <a:off x="9067498" y="2518774"/>
            <a:ext cx="1523080" cy="461665"/>
          </a:xfrm>
          <a:prstGeom prst="rect">
            <a:avLst/>
          </a:prstGeom>
          <a:noFill/>
        </p:spPr>
        <p:txBody>
          <a:bodyPr wrap="square" lIns="91440" tIns="45720" rIns="91440" bIns="45720" rtlCol="0" anchor="b" anchorCtr="0">
            <a:spAutoFit/>
          </a:bodyPr>
          <a:lstStyle/>
          <a:p>
            <a:r>
              <a:rPr kumimoji="1" lang="zh-CN" altLang="en-US" sz="2400" b="1" dirty="0" smtClean="0">
                <a:solidFill>
                  <a:srgbClr val="AF73C5"/>
                </a:solidFill>
                <a:latin typeface="微软雅黑" panose="020B0503020204020204" pitchFamily="34" charset="-122"/>
                <a:ea typeface="微软雅黑" panose="020B0503020204020204" pitchFamily="34" charset="-122"/>
              </a:rPr>
              <a:t>营销回购</a:t>
            </a:r>
            <a:endParaRPr kumimoji="1" lang="zh-CN" altLang="en-US" sz="2400" b="1" dirty="0">
              <a:solidFill>
                <a:srgbClr val="AF73C5"/>
              </a:solidFill>
              <a:latin typeface="微软雅黑" panose="020B0503020204020204" pitchFamily="34" charset="-122"/>
              <a:ea typeface="微软雅黑" panose="020B0503020204020204" pitchFamily="34" charset="-122"/>
            </a:endParaRPr>
          </a:p>
        </p:txBody>
      </p:sp>
      <p:sp>
        <p:nvSpPr>
          <p:cNvPr id="11" name="矩形 10"/>
          <p:cNvSpPr/>
          <p:nvPr/>
        </p:nvSpPr>
        <p:spPr>
          <a:xfrm>
            <a:off x="943963" y="3160248"/>
            <a:ext cx="3282462" cy="2169825"/>
          </a:xfrm>
          <a:prstGeom prst="rect">
            <a:avLst/>
          </a:prstGeom>
        </p:spPr>
        <p:txBody>
          <a:bodyPr wrap="square">
            <a:spAutoFit/>
          </a:bodyPr>
          <a:lstStyle/>
          <a:p>
            <a:pPr marL="285750" indent="-285750">
              <a:lnSpc>
                <a:spcPct val="150000"/>
              </a:lnSpc>
              <a:buFont typeface="Wingdings" panose="05000000000000000000" pitchFamily="2" charset="2"/>
              <a:buChar char="p"/>
            </a:pPr>
            <a:r>
              <a:rPr lang="zh-CN" altLang="en-US" dirty="0" smtClean="0">
                <a:solidFill>
                  <a:schemeClr val="bg1"/>
                </a:solidFill>
                <a:latin typeface="微软雅黑" panose="020B0503020204020204" pitchFamily="34" charset="-122"/>
                <a:ea typeface="微软雅黑" panose="020B0503020204020204" pitchFamily="34" charset="-122"/>
              </a:rPr>
              <a:t>顾客离店后</a:t>
            </a:r>
            <a:r>
              <a:rPr lang="en-US" altLang="zh-CN" dirty="0" smtClean="0">
                <a:solidFill>
                  <a:schemeClr val="bg1"/>
                </a:solidFill>
                <a:latin typeface="微软雅黑" panose="020B0503020204020204" pitchFamily="34" charset="-122"/>
                <a:ea typeface="微软雅黑" panose="020B0503020204020204" pitchFamily="34" charset="-122"/>
              </a:rPr>
              <a:t>3</a:t>
            </a:r>
            <a:r>
              <a:rPr lang="zh-CN" altLang="en-US" dirty="0" smtClean="0">
                <a:solidFill>
                  <a:schemeClr val="bg1"/>
                </a:solidFill>
                <a:latin typeface="微软雅黑" panose="020B0503020204020204" pitchFamily="34" charset="-122"/>
                <a:ea typeface="微软雅黑" panose="020B0503020204020204" pitchFamily="34" charset="-122"/>
              </a:rPr>
              <a:t>分钟进行平台信息推送：后续咨询联系；</a:t>
            </a:r>
            <a:endParaRPr lang="en-US" altLang="zh-CN"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dirty="0" smtClean="0">
                <a:solidFill>
                  <a:schemeClr val="bg1"/>
                </a:solidFill>
                <a:latin typeface="微软雅黑" panose="020B0503020204020204" pitchFamily="34" charset="-122"/>
                <a:ea typeface="微软雅黑" panose="020B0503020204020204" pitchFamily="34" charset="-122"/>
              </a:rPr>
              <a:t>购买</a:t>
            </a:r>
            <a:r>
              <a:rPr lang="en-US" altLang="zh-CN" dirty="0" smtClean="0">
                <a:solidFill>
                  <a:schemeClr val="bg1"/>
                </a:solidFill>
                <a:latin typeface="微软雅黑" panose="020B0503020204020204" pitchFamily="34" charset="-122"/>
                <a:ea typeface="微软雅黑" panose="020B0503020204020204" pitchFamily="34" charset="-122"/>
              </a:rPr>
              <a:t>3</a:t>
            </a:r>
            <a:r>
              <a:rPr lang="zh-CN" altLang="en-US" dirty="0" smtClean="0">
                <a:solidFill>
                  <a:schemeClr val="bg1"/>
                </a:solidFill>
                <a:latin typeface="微软雅黑" panose="020B0503020204020204" pitchFamily="34" charset="-122"/>
                <a:ea typeface="微软雅黑" panose="020B0503020204020204" pitchFamily="34" charset="-122"/>
              </a:rPr>
              <a:t>天</a:t>
            </a:r>
            <a:r>
              <a:rPr lang="en-US" altLang="zh-CN" dirty="0" smtClean="0">
                <a:solidFill>
                  <a:schemeClr val="bg1"/>
                </a:solidFill>
                <a:latin typeface="微软雅黑" panose="020B0503020204020204" pitchFamily="34" charset="-122"/>
                <a:ea typeface="微软雅黑" panose="020B0503020204020204" pitchFamily="34" charset="-122"/>
              </a:rPr>
              <a:t>-7</a:t>
            </a:r>
            <a:r>
              <a:rPr lang="zh-CN" altLang="en-US" dirty="0" smtClean="0">
                <a:solidFill>
                  <a:schemeClr val="bg1"/>
                </a:solidFill>
                <a:latin typeface="微软雅黑" panose="020B0503020204020204" pitchFamily="34" charset="-122"/>
                <a:ea typeface="微软雅黑" panose="020B0503020204020204" pitchFamily="34" charset="-122"/>
              </a:rPr>
              <a:t>天</a:t>
            </a:r>
            <a:r>
              <a:rPr lang="en-US" altLang="zh-CN" dirty="0" smtClean="0">
                <a:solidFill>
                  <a:schemeClr val="bg1"/>
                </a:solidFill>
                <a:latin typeface="微软雅黑" panose="020B0503020204020204" pitchFamily="34" charset="-122"/>
                <a:ea typeface="微软雅黑" panose="020B0503020204020204" pitchFamily="34" charset="-122"/>
              </a:rPr>
              <a:t>-15</a:t>
            </a:r>
            <a:r>
              <a:rPr lang="zh-CN" altLang="en-US" dirty="0" smtClean="0">
                <a:solidFill>
                  <a:schemeClr val="bg1"/>
                </a:solidFill>
                <a:latin typeface="微软雅黑" panose="020B0503020204020204" pitchFamily="34" charset="-122"/>
                <a:ea typeface="微软雅黑" panose="020B0503020204020204" pitchFamily="34" charset="-122"/>
              </a:rPr>
              <a:t>天后穿着体验、洗涤保养常识；加强顾客喜爱度；</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7" name="矩形 86"/>
          <p:cNvSpPr/>
          <p:nvPr/>
        </p:nvSpPr>
        <p:spPr>
          <a:xfrm>
            <a:off x="4588824" y="3187947"/>
            <a:ext cx="3236583" cy="2169825"/>
          </a:xfrm>
          <a:prstGeom prst="rect">
            <a:avLst/>
          </a:prstGeom>
        </p:spPr>
        <p:txBody>
          <a:bodyPr wrap="square">
            <a:spAutoFit/>
          </a:bodyPr>
          <a:lstStyle/>
          <a:p>
            <a:pPr>
              <a:lnSpc>
                <a:spcPct val="150000"/>
              </a:lnSpc>
            </a:pPr>
            <a:r>
              <a:rPr lang="zh-CN" altLang="en-US" dirty="0" smtClean="0">
                <a:solidFill>
                  <a:schemeClr val="bg1"/>
                </a:solidFill>
                <a:latin typeface="微软雅黑" panose="020B0503020204020204" pitchFamily="34" charset="-122"/>
                <a:ea typeface="微软雅黑" panose="020B0503020204020204" pitchFamily="34" charset="-122"/>
              </a:rPr>
              <a:t>根据现有新品资讯、电子券推送、限时活动，进行</a:t>
            </a:r>
            <a:r>
              <a:rPr lang="en-US" altLang="zh-CN" dirty="0" smtClean="0">
                <a:solidFill>
                  <a:schemeClr val="bg1"/>
                </a:solidFill>
                <a:latin typeface="微软雅黑" panose="020B0503020204020204" pitchFamily="34" charset="-122"/>
                <a:ea typeface="微软雅黑" panose="020B0503020204020204" pitchFamily="34" charset="-122"/>
              </a:rPr>
              <a:t>30</a:t>
            </a:r>
            <a:r>
              <a:rPr lang="zh-CN" altLang="en-US" dirty="0" smtClean="0">
                <a:solidFill>
                  <a:schemeClr val="bg1"/>
                </a:solidFill>
                <a:latin typeface="微软雅黑" panose="020B0503020204020204" pitchFamily="34" charset="-122"/>
                <a:ea typeface="微软雅黑" panose="020B0503020204020204" pitchFamily="34" charset="-122"/>
              </a:rPr>
              <a:t>天</a:t>
            </a:r>
            <a:r>
              <a:rPr lang="en-US" altLang="zh-CN" dirty="0" smtClean="0">
                <a:solidFill>
                  <a:schemeClr val="bg1"/>
                </a:solidFill>
                <a:latin typeface="微软雅黑" panose="020B0503020204020204" pitchFamily="34" charset="-122"/>
                <a:ea typeface="微软雅黑" panose="020B0503020204020204" pitchFamily="34" charset="-122"/>
              </a:rPr>
              <a:t>-60</a:t>
            </a:r>
            <a:r>
              <a:rPr lang="zh-CN" altLang="en-US" dirty="0" smtClean="0">
                <a:solidFill>
                  <a:schemeClr val="bg1"/>
                </a:solidFill>
                <a:latin typeface="微软雅黑" panose="020B0503020204020204" pitchFamily="34" charset="-122"/>
                <a:ea typeface="微软雅黑" panose="020B0503020204020204" pitchFamily="34" charset="-122"/>
              </a:rPr>
              <a:t>天平台引导回购服务动作，加深会员关注度；</a:t>
            </a:r>
            <a:endParaRPr lang="en-US" altLang="zh-CN"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8" name="矩形 87"/>
          <p:cNvSpPr/>
          <p:nvPr/>
        </p:nvSpPr>
        <p:spPr>
          <a:xfrm>
            <a:off x="8210746" y="3187947"/>
            <a:ext cx="3236583" cy="1705403"/>
          </a:xfrm>
          <a:prstGeom prst="rect">
            <a:avLst/>
          </a:prstGeom>
        </p:spPr>
        <p:txBody>
          <a:bodyPr wrap="square">
            <a:spAutoFit/>
          </a:bodyPr>
          <a:lstStyle/>
          <a:p>
            <a:pPr>
              <a:lnSpc>
                <a:spcPct val="150000"/>
              </a:lnSpc>
            </a:pPr>
            <a:r>
              <a:rPr lang="en-US" altLang="zh-CN" dirty="0" smtClean="0">
                <a:solidFill>
                  <a:schemeClr val="bg1"/>
                </a:solidFill>
                <a:latin typeface="微软雅黑" panose="020B0503020204020204" pitchFamily="34" charset="-122"/>
                <a:ea typeface="微软雅黑" panose="020B0503020204020204" pitchFamily="34" charset="-122"/>
              </a:rPr>
              <a:t>90</a:t>
            </a:r>
            <a:r>
              <a:rPr lang="zh-CN" altLang="en-US" dirty="0" smtClean="0">
                <a:solidFill>
                  <a:schemeClr val="bg1"/>
                </a:solidFill>
                <a:latin typeface="微软雅黑" panose="020B0503020204020204" pitchFamily="34" charset="-122"/>
                <a:ea typeface="微软雅黑" panose="020B0503020204020204" pitchFamily="34" charset="-122"/>
              </a:rPr>
              <a:t>天</a:t>
            </a:r>
            <a:r>
              <a:rPr lang="en-US" altLang="zh-CN" dirty="0" smtClean="0">
                <a:solidFill>
                  <a:schemeClr val="bg1"/>
                </a:solidFill>
                <a:latin typeface="微软雅黑" panose="020B0503020204020204" pitchFamily="34" charset="-122"/>
                <a:ea typeface="微软雅黑" panose="020B0503020204020204" pitchFamily="34" charset="-122"/>
              </a:rPr>
              <a:t>-120</a:t>
            </a:r>
            <a:r>
              <a:rPr lang="zh-CN" altLang="en-US" dirty="0" smtClean="0">
                <a:solidFill>
                  <a:schemeClr val="bg1"/>
                </a:solidFill>
                <a:latin typeface="微软雅黑" panose="020B0503020204020204" pitchFamily="34" charset="-122"/>
                <a:ea typeface="微软雅黑" panose="020B0503020204020204" pitchFamily="34" charset="-122"/>
              </a:rPr>
              <a:t>天，阶段营销活动推送，会员积分换购、生日礼等信息触达，激活会员活跃度；</a:t>
            </a:r>
            <a:endParaRPr lang="en-US" altLang="zh-CN"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57" name="îşļîḋê"/>
          <p:cNvSpPr txBox="1"/>
          <p:nvPr>
            <p:custDataLst>
              <p:tags r:id="rId1"/>
            </p:custDataLst>
          </p:nvPr>
        </p:nvSpPr>
        <p:spPr>
          <a:xfrm>
            <a:off x="1963405" y="1526908"/>
            <a:ext cx="8975243" cy="584775"/>
          </a:xfrm>
          <a:prstGeom prst="rect">
            <a:avLst/>
          </a:prstGeom>
          <a:noFill/>
        </p:spPr>
        <p:txBody>
          <a:bodyPr wrap="square" lIns="91440" tIns="45720" rIns="91440" bIns="45720" rtlCol="0" anchor="b" anchorCtr="0">
            <a:spAutoFit/>
          </a:bodyPr>
          <a:lstStyle/>
          <a:p>
            <a:r>
              <a:rPr kumimoji="1" lang="zh-CN" altLang="en-US" sz="3200" b="1" dirty="0" smtClean="0">
                <a:solidFill>
                  <a:srgbClr val="AF73C5"/>
                </a:solidFill>
                <a:latin typeface="微软雅黑" panose="020B0503020204020204" pitchFamily="34" charset="-122"/>
                <a:ea typeface="微软雅黑" panose="020B0503020204020204" pitchFamily="34" charset="-122"/>
              </a:rPr>
              <a:t>离店服务</a:t>
            </a:r>
            <a:r>
              <a:rPr kumimoji="1" lang="en-US" altLang="zh-CN" sz="3200" b="1" dirty="0" smtClean="0">
                <a:solidFill>
                  <a:srgbClr val="AF73C5"/>
                </a:solidFill>
                <a:latin typeface="微软雅黑" panose="020B0503020204020204" pitchFamily="34" charset="-122"/>
                <a:ea typeface="微软雅黑" panose="020B0503020204020204" pitchFamily="34" charset="-122"/>
              </a:rPr>
              <a:t>-</a:t>
            </a:r>
            <a:r>
              <a:rPr kumimoji="1" lang="zh-CN" altLang="en-US" sz="3200" b="1" dirty="0" smtClean="0">
                <a:solidFill>
                  <a:srgbClr val="AF73C5"/>
                </a:solidFill>
                <a:latin typeface="微软雅黑" panose="020B0503020204020204" pitchFamily="34" charset="-122"/>
                <a:ea typeface="微软雅黑" panose="020B0503020204020204" pitchFamily="34" charset="-122"/>
              </a:rPr>
              <a:t>售后服务</a:t>
            </a:r>
            <a:r>
              <a:rPr kumimoji="1" lang="zh-CN" altLang="en-US" sz="3200" b="1" dirty="0">
                <a:solidFill>
                  <a:srgbClr val="AF73C5"/>
                </a:solidFill>
                <a:latin typeface="微软雅黑" panose="020B0503020204020204" pitchFamily="34" charset="-122"/>
                <a:ea typeface="微软雅黑" panose="020B0503020204020204" pitchFamily="34" charset="-122"/>
              </a:rPr>
              <a:t>模型（首</a:t>
            </a:r>
            <a:r>
              <a:rPr kumimoji="1" lang="zh-CN" altLang="en-US" sz="3200" b="1" dirty="0" smtClean="0">
                <a:solidFill>
                  <a:srgbClr val="AF73C5"/>
                </a:solidFill>
                <a:latin typeface="微软雅黑" panose="020B0503020204020204" pitchFamily="34" charset="-122"/>
                <a:ea typeface="微软雅黑" panose="020B0503020204020204" pitchFamily="34" charset="-122"/>
              </a:rPr>
              <a:t>消</a:t>
            </a:r>
            <a:r>
              <a:rPr kumimoji="1" lang="en-US" altLang="zh-CN" sz="3200" b="1" dirty="0" smtClean="0">
                <a:solidFill>
                  <a:srgbClr val="AF73C5"/>
                </a:solidFill>
                <a:latin typeface="微软雅黑" panose="020B0503020204020204" pitchFamily="34" charset="-122"/>
                <a:ea typeface="微软雅黑" panose="020B0503020204020204" pitchFamily="34" charset="-122"/>
              </a:rPr>
              <a:t>/</a:t>
            </a:r>
            <a:r>
              <a:rPr kumimoji="1" lang="zh-CN" altLang="en-US" sz="3200" b="1" dirty="0">
                <a:solidFill>
                  <a:srgbClr val="AF73C5"/>
                </a:solidFill>
                <a:latin typeface="微软雅黑" panose="020B0503020204020204" pitchFamily="34" charset="-122"/>
                <a:ea typeface="微软雅黑" panose="020B0503020204020204" pitchFamily="34" charset="-122"/>
              </a:rPr>
              <a:t>忠实</a:t>
            </a:r>
            <a:r>
              <a:rPr kumimoji="1" lang="zh-CN" altLang="en-US" sz="3200" b="1" dirty="0" smtClean="0">
                <a:solidFill>
                  <a:srgbClr val="AF73C5"/>
                </a:solidFill>
                <a:latin typeface="微软雅黑" panose="020B0503020204020204" pitchFamily="34" charset="-122"/>
                <a:ea typeface="微软雅黑" panose="020B0503020204020204" pitchFamily="34" charset="-122"/>
              </a:rPr>
              <a:t>顾客）</a:t>
            </a:r>
            <a:endParaRPr kumimoji="1" lang="zh-CN" altLang="en-US" sz="3200" b="1" dirty="0">
              <a:solidFill>
                <a:srgbClr val="AF73C5"/>
              </a:solidFill>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500" fill="hold"/>
                                        <p:tgtEl>
                                          <p:spTgt spid="84"/>
                                        </p:tgtEl>
                                        <p:attrNameLst>
                                          <p:attrName>ppt_x</p:attrName>
                                        </p:attrNameLst>
                                      </p:cBhvr>
                                      <p:tavLst>
                                        <p:tav tm="0">
                                          <p:val>
                                            <p:strVal val="#ppt_x"/>
                                          </p:val>
                                        </p:tav>
                                        <p:tav tm="100000">
                                          <p:val>
                                            <p:strVal val="#ppt_x"/>
                                          </p:val>
                                        </p:tav>
                                      </p:tavLst>
                                    </p:anim>
                                    <p:anim calcmode="lin" valueType="num">
                                      <p:cBhvr additive="base">
                                        <p:cTn id="16" dur="500" fill="hold"/>
                                        <p:tgtEl>
                                          <p:spTgt spid="8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0"/>
                                        </p:tgtEl>
                                        <p:attrNameLst>
                                          <p:attrName>style.visibility</p:attrName>
                                        </p:attrNameLst>
                                      </p:cBhvr>
                                      <p:to>
                                        <p:strVal val="visible"/>
                                      </p:to>
                                    </p:set>
                                    <p:anim calcmode="lin" valueType="num">
                                      <p:cBhvr additive="base">
                                        <p:cTn id="25" dur="500" fill="hold"/>
                                        <p:tgtEl>
                                          <p:spTgt spid="80"/>
                                        </p:tgtEl>
                                        <p:attrNameLst>
                                          <p:attrName>ppt_x</p:attrName>
                                        </p:attrNameLst>
                                      </p:cBhvr>
                                      <p:tavLst>
                                        <p:tav tm="0">
                                          <p:val>
                                            <p:strVal val="#ppt_x"/>
                                          </p:val>
                                        </p:tav>
                                        <p:tav tm="100000">
                                          <p:val>
                                            <p:strVal val="#ppt_x"/>
                                          </p:val>
                                        </p:tav>
                                      </p:tavLst>
                                    </p:anim>
                                    <p:anim calcmode="lin" valueType="num">
                                      <p:cBhvr additive="base">
                                        <p:cTn id="26" dur="500" fill="hold"/>
                                        <p:tgtEl>
                                          <p:spTgt spid="8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anim calcmode="lin" valueType="num">
                                      <p:cBhvr additive="base">
                                        <p:cTn id="29" dur="500" fill="hold"/>
                                        <p:tgtEl>
                                          <p:spTgt spid="82"/>
                                        </p:tgtEl>
                                        <p:attrNameLst>
                                          <p:attrName>ppt_x</p:attrName>
                                        </p:attrNameLst>
                                      </p:cBhvr>
                                      <p:tavLst>
                                        <p:tav tm="0">
                                          <p:val>
                                            <p:strVal val="#ppt_x"/>
                                          </p:val>
                                        </p:tav>
                                        <p:tav tm="100000">
                                          <p:val>
                                            <p:strVal val="#ppt_x"/>
                                          </p:val>
                                        </p:tav>
                                      </p:tavLst>
                                    </p:anim>
                                    <p:anim calcmode="lin" valueType="num">
                                      <p:cBhvr additive="base">
                                        <p:cTn id="30" dur="500" fill="hold"/>
                                        <p:tgtEl>
                                          <p:spTgt spid="8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cBhvr additive="base">
                                        <p:cTn id="33" dur="500" fill="hold"/>
                                        <p:tgtEl>
                                          <p:spTgt spid="85"/>
                                        </p:tgtEl>
                                        <p:attrNameLst>
                                          <p:attrName>ppt_x</p:attrName>
                                        </p:attrNameLst>
                                      </p:cBhvr>
                                      <p:tavLst>
                                        <p:tav tm="0">
                                          <p:val>
                                            <p:strVal val="#ppt_x"/>
                                          </p:val>
                                        </p:tav>
                                        <p:tav tm="100000">
                                          <p:val>
                                            <p:strVal val="#ppt_x"/>
                                          </p:val>
                                        </p:tav>
                                      </p:tavLst>
                                    </p:anim>
                                    <p:anim calcmode="lin" valueType="num">
                                      <p:cBhvr additive="base">
                                        <p:cTn id="34" dur="500" fill="hold"/>
                                        <p:tgtEl>
                                          <p:spTgt spid="8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7"/>
                                        </p:tgtEl>
                                        <p:attrNameLst>
                                          <p:attrName>style.visibility</p:attrName>
                                        </p:attrNameLst>
                                      </p:cBhvr>
                                      <p:to>
                                        <p:strVal val="visible"/>
                                      </p:to>
                                    </p:set>
                                    <p:anim calcmode="lin" valueType="num">
                                      <p:cBhvr additive="base">
                                        <p:cTn id="37" dur="500" fill="hold"/>
                                        <p:tgtEl>
                                          <p:spTgt spid="87"/>
                                        </p:tgtEl>
                                        <p:attrNameLst>
                                          <p:attrName>ppt_x</p:attrName>
                                        </p:attrNameLst>
                                      </p:cBhvr>
                                      <p:tavLst>
                                        <p:tav tm="0">
                                          <p:val>
                                            <p:strVal val="#ppt_x"/>
                                          </p:val>
                                        </p:tav>
                                        <p:tav tm="100000">
                                          <p:val>
                                            <p:strVal val="#ppt_x"/>
                                          </p:val>
                                        </p:tav>
                                      </p:tavLst>
                                    </p:anim>
                                    <p:anim calcmode="lin" valueType="num">
                                      <p:cBhvr additive="base">
                                        <p:cTn id="38"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anim calcmode="lin" valueType="num">
                                      <p:cBhvr additive="base">
                                        <p:cTn id="43" dur="500" fill="hold"/>
                                        <p:tgtEl>
                                          <p:spTgt spid="81"/>
                                        </p:tgtEl>
                                        <p:attrNameLst>
                                          <p:attrName>ppt_x</p:attrName>
                                        </p:attrNameLst>
                                      </p:cBhvr>
                                      <p:tavLst>
                                        <p:tav tm="0">
                                          <p:val>
                                            <p:strVal val="#ppt_x"/>
                                          </p:val>
                                        </p:tav>
                                        <p:tav tm="100000">
                                          <p:val>
                                            <p:strVal val="#ppt_x"/>
                                          </p:val>
                                        </p:tav>
                                      </p:tavLst>
                                    </p:anim>
                                    <p:anim calcmode="lin" valueType="num">
                                      <p:cBhvr additive="base">
                                        <p:cTn id="44" dur="500" fill="hold"/>
                                        <p:tgtEl>
                                          <p:spTgt spid="8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3"/>
                                        </p:tgtEl>
                                        <p:attrNameLst>
                                          <p:attrName>style.visibility</p:attrName>
                                        </p:attrNameLst>
                                      </p:cBhvr>
                                      <p:to>
                                        <p:strVal val="visible"/>
                                      </p:to>
                                    </p:set>
                                    <p:anim calcmode="lin" valueType="num">
                                      <p:cBhvr additive="base">
                                        <p:cTn id="47" dur="500" fill="hold"/>
                                        <p:tgtEl>
                                          <p:spTgt spid="83"/>
                                        </p:tgtEl>
                                        <p:attrNameLst>
                                          <p:attrName>ppt_x</p:attrName>
                                        </p:attrNameLst>
                                      </p:cBhvr>
                                      <p:tavLst>
                                        <p:tav tm="0">
                                          <p:val>
                                            <p:strVal val="#ppt_x"/>
                                          </p:val>
                                        </p:tav>
                                        <p:tav tm="100000">
                                          <p:val>
                                            <p:strVal val="#ppt_x"/>
                                          </p:val>
                                        </p:tav>
                                      </p:tavLst>
                                    </p:anim>
                                    <p:anim calcmode="lin" valueType="num">
                                      <p:cBhvr additive="base">
                                        <p:cTn id="48" dur="500" fill="hold"/>
                                        <p:tgtEl>
                                          <p:spTgt spid="8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6"/>
                                        </p:tgtEl>
                                        <p:attrNameLst>
                                          <p:attrName>style.visibility</p:attrName>
                                        </p:attrNameLst>
                                      </p:cBhvr>
                                      <p:to>
                                        <p:strVal val="visible"/>
                                      </p:to>
                                    </p:set>
                                    <p:anim calcmode="lin" valueType="num">
                                      <p:cBhvr additive="base">
                                        <p:cTn id="51" dur="500" fill="hold"/>
                                        <p:tgtEl>
                                          <p:spTgt spid="86"/>
                                        </p:tgtEl>
                                        <p:attrNameLst>
                                          <p:attrName>ppt_x</p:attrName>
                                        </p:attrNameLst>
                                      </p:cBhvr>
                                      <p:tavLst>
                                        <p:tav tm="0">
                                          <p:val>
                                            <p:strVal val="#ppt_x"/>
                                          </p:val>
                                        </p:tav>
                                        <p:tav tm="100000">
                                          <p:val>
                                            <p:strVal val="#ppt_x"/>
                                          </p:val>
                                        </p:tav>
                                      </p:tavLst>
                                    </p:anim>
                                    <p:anim calcmode="lin" valueType="num">
                                      <p:cBhvr additive="base">
                                        <p:cTn id="52" dur="500" fill="hold"/>
                                        <p:tgtEl>
                                          <p:spTgt spid="8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8"/>
                                        </p:tgtEl>
                                        <p:attrNameLst>
                                          <p:attrName>style.visibility</p:attrName>
                                        </p:attrNameLst>
                                      </p:cBhvr>
                                      <p:to>
                                        <p:strVal val="visible"/>
                                      </p:to>
                                    </p:set>
                                    <p:anim calcmode="lin" valueType="num">
                                      <p:cBhvr additive="base">
                                        <p:cTn id="55" dur="500" fill="hold"/>
                                        <p:tgtEl>
                                          <p:spTgt spid="88"/>
                                        </p:tgtEl>
                                        <p:attrNameLst>
                                          <p:attrName>ppt_x</p:attrName>
                                        </p:attrNameLst>
                                      </p:cBhvr>
                                      <p:tavLst>
                                        <p:tav tm="0">
                                          <p:val>
                                            <p:strVal val="#ppt_x"/>
                                          </p:val>
                                        </p:tav>
                                        <p:tav tm="100000">
                                          <p:val>
                                            <p:strVal val="#ppt_x"/>
                                          </p:val>
                                        </p:tav>
                                      </p:tavLst>
                                    </p:anim>
                                    <p:anim calcmode="lin" valueType="num">
                                      <p:cBhvr additive="base">
                                        <p:cTn id="56"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0" grpId="0" animBg="1"/>
      <p:bldP spid="80" grpId="1" animBg="1"/>
      <p:bldP spid="81" grpId="0" animBg="1"/>
      <p:bldP spid="81" grpId="1" animBg="1"/>
      <p:bldP spid="7" grpId="0" animBg="1"/>
      <p:bldP spid="7" grpId="1" animBg="1"/>
      <p:bldP spid="82" grpId="0" animBg="1"/>
      <p:bldP spid="82" grpId="1" animBg="1"/>
      <p:bldP spid="83" grpId="0" animBg="1"/>
      <p:bldP spid="83" grpId="1" animBg="1"/>
      <p:bldP spid="84" grpId="0"/>
      <p:bldP spid="84" grpId="1"/>
      <p:bldP spid="85" grpId="0"/>
      <p:bldP spid="85" grpId="1"/>
      <p:bldP spid="86" grpId="0"/>
      <p:bldP spid="86" grpId="1"/>
      <p:bldP spid="11" grpId="0"/>
      <p:bldP spid="11" grpId="1"/>
      <p:bldP spid="87" grpId="0"/>
      <p:bldP spid="87" grpId="1"/>
      <p:bldP spid="88" grpId="0"/>
      <p:bldP spid="88"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25" name="矩形 24"/>
          <p:cNvSpPr/>
          <p:nvPr/>
        </p:nvSpPr>
        <p:spPr>
          <a:xfrm>
            <a:off x="1372113" y="379039"/>
            <a:ext cx="3932487" cy="523220"/>
          </a:xfrm>
          <a:prstGeom prst="rect">
            <a:avLst/>
          </a:prstGeom>
        </p:spPr>
        <p:txBody>
          <a:bodyPr wrap="none">
            <a:spAutoFit/>
          </a:bodyPr>
          <a:lstStyle/>
          <a:p>
            <a:pPr marL="0" lvl="1" defTabSz="1219200">
              <a:defRPr/>
            </a:pPr>
            <a:r>
              <a:rPr lang="zh-CN" altLang="en-US" sz="2800" b="1" dirty="0" smtClean="0">
                <a:solidFill>
                  <a:srgbClr val="B96AC8"/>
                </a:solidFill>
                <a:latin typeface="微软雅黑" panose="020B0503020204020204" pitchFamily="34" charset="-122"/>
                <a:ea typeface="微软雅黑" panose="020B0503020204020204" pitchFamily="34" charset="-122"/>
              </a:rPr>
              <a:t>美程服务场景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关键动作</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3830474" y="2244850"/>
            <a:ext cx="3835038" cy="3471681"/>
            <a:chOff x="25209227" y="1859280"/>
            <a:chExt cx="10209066" cy="9241790"/>
          </a:xfrm>
        </p:grpSpPr>
        <p:sp>
          <p:nvSpPr>
            <p:cNvPr id="22" name="Freeform 9"/>
            <p:cNvSpPr>
              <a:spLocks noEditPoints="1"/>
            </p:cNvSpPr>
            <p:nvPr/>
          </p:nvSpPr>
          <p:spPr bwMode="auto">
            <a:xfrm>
              <a:off x="25209227" y="2545399"/>
              <a:ext cx="9233653" cy="8555671"/>
            </a:xfrm>
            <a:custGeom>
              <a:avLst/>
              <a:gdLst>
                <a:gd name="T0" fmla="*/ 2416 w 3276"/>
                <a:gd name="T1" fmla="*/ 0 h 3034"/>
                <a:gd name="T2" fmla="*/ 2249 w 3276"/>
                <a:gd name="T3" fmla="*/ 22 h 3034"/>
                <a:gd name="T4" fmla="*/ 2092 w 3276"/>
                <a:gd name="T5" fmla="*/ 83 h 3034"/>
                <a:gd name="T6" fmla="*/ 1950 w 3276"/>
                <a:gd name="T7" fmla="*/ 176 h 3034"/>
                <a:gd name="T8" fmla="*/ 1824 w 3276"/>
                <a:gd name="T9" fmla="*/ 294 h 3034"/>
                <a:gd name="T10" fmla="*/ 1720 w 3276"/>
                <a:gd name="T11" fmla="*/ 429 h 3034"/>
                <a:gd name="T12" fmla="*/ 1638 w 3276"/>
                <a:gd name="T13" fmla="*/ 573 h 3034"/>
                <a:gd name="T14" fmla="*/ 1315 w 3276"/>
                <a:gd name="T15" fmla="*/ 168 h 3034"/>
                <a:gd name="T16" fmla="*/ 860 w 3276"/>
                <a:gd name="T17" fmla="*/ 0 h 3034"/>
                <a:gd name="T18" fmla="*/ 252 w 3276"/>
                <a:gd name="T19" fmla="*/ 253 h 3034"/>
                <a:gd name="T20" fmla="*/ 0 w 3276"/>
                <a:gd name="T21" fmla="*/ 861 h 3034"/>
                <a:gd name="T22" fmla="*/ 54 w 3276"/>
                <a:gd name="T23" fmla="*/ 1233 h 3034"/>
                <a:gd name="T24" fmla="*/ 209 w 3276"/>
                <a:gd name="T25" fmla="*/ 1549 h 3034"/>
                <a:gd name="T26" fmla="*/ 435 w 3276"/>
                <a:gd name="T27" fmla="*/ 1819 h 3034"/>
                <a:gd name="T28" fmla="*/ 716 w 3276"/>
                <a:gd name="T29" fmla="*/ 2085 h 3034"/>
                <a:gd name="T30" fmla="*/ 1022 w 3276"/>
                <a:gd name="T31" fmla="*/ 2353 h 3034"/>
                <a:gd name="T32" fmla="*/ 1339 w 3276"/>
                <a:gd name="T33" fmla="*/ 2665 h 3034"/>
                <a:gd name="T34" fmla="*/ 1638 w 3276"/>
                <a:gd name="T35" fmla="*/ 3034 h 3034"/>
                <a:gd name="T36" fmla="*/ 1926 w 3276"/>
                <a:gd name="T37" fmla="*/ 2667 h 3034"/>
                <a:gd name="T38" fmla="*/ 2238 w 3276"/>
                <a:gd name="T39" fmla="*/ 2350 h 3034"/>
                <a:gd name="T40" fmla="*/ 2545 w 3276"/>
                <a:gd name="T41" fmla="*/ 2077 h 3034"/>
                <a:gd name="T42" fmla="*/ 2830 w 3276"/>
                <a:gd name="T43" fmla="*/ 1808 h 3034"/>
                <a:gd name="T44" fmla="*/ 3060 w 3276"/>
                <a:gd name="T45" fmla="*/ 1536 h 3034"/>
                <a:gd name="T46" fmla="*/ 3220 w 3276"/>
                <a:gd name="T47" fmla="*/ 1224 h 3034"/>
                <a:gd name="T48" fmla="*/ 3276 w 3276"/>
                <a:gd name="T49" fmla="*/ 861 h 3034"/>
                <a:gd name="T50" fmla="*/ 3024 w 3276"/>
                <a:gd name="T51" fmla="*/ 253 h 3034"/>
                <a:gd name="T52" fmla="*/ 2416 w 3276"/>
                <a:gd name="T53" fmla="*/ 0 h 3034"/>
                <a:gd name="T54" fmla="*/ 2416 w 3276"/>
                <a:gd name="T55" fmla="*/ 0 h 3034"/>
                <a:gd name="T56" fmla="*/ 2416 w 3276"/>
                <a:gd name="T57" fmla="*/ 0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76" h="3034">
                  <a:moveTo>
                    <a:pt x="2416" y="0"/>
                  </a:moveTo>
                  <a:cubicBezTo>
                    <a:pt x="2360" y="0"/>
                    <a:pt x="2305" y="7"/>
                    <a:pt x="2249" y="22"/>
                  </a:cubicBezTo>
                  <a:cubicBezTo>
                    <a:pt x="2194" y="37"/>
                    <a:pt x="2142" y="57"/>
                    <a:pt x="2092" y="83"/>
                  </a:cubicBezTo>
                  <a:cubicBezTo>
                    <a:pt x="2043" y="109"/>
                    <a:pt x="1996" y="139"/>
                    <a:pt x="1950" y="176"/>
                  </a:cubicBezTo>
                  <a:cubicBezTo>
                    <a:pt x="1904" y="212"/>
                    <a:pt x="1862" y="251"/>
                    <a:pt x="1824" y="294"/>
                  </a:cubicBezTo>
                  <a:cubicBezTo>
                    <a:pt x="1785" y="337"/>
                    <a:pt x="1751" y="382"/>
                    <a:pt x="1720" y="429"/>
                  </a:cubicBezTo>
                  <a:cubicBezTo>
                    <a:pt x="1689" y="476"/>
                    <a:pt x="1661" y="524"/>
                    <a:pt x="1638" y="573"/>
                  </a:cubicBezTo>
                  <a:cubicBezTo>
                    <a:pt x="1563" y="415"/>
                    <a:pt x="1456" y="280"/>
                    <a:pt x="1315" y="168"/>
                  </a:cubicBezTo>
                  <a:cubicBezTo>
                    <a:pt x="1174" y="56"/>
                    <a:pt x="1023" y="0"/>
                    <a:pt x="860" y="0"/>
                  </a:cubicBezTo>
                  <a:cubicBezTo>
                    <a:pt x="624" y="0"/>
                    <a:pt x="421" y="84"/>
                    <a:pt x="252" y="253"/>
                  </a:cubicBezTo>
                  <a:cubicBezTo>
                    <a:pt x="84" y="421"/>
                    <a:pt x="0" y="624"/>
                    <a:pt x="0" y="861"/>
                  </a:cubicBezTo>
                  <a:cubicBezTo>
                    <a:pt x="0" y="993"/>
                    <a:pt x="18" y="1117"/>
                    <a:pt x="54" y="1233"/>
                  </a:cubicBezTo>
                  <a:cubicBezTo>
                    <a:pt x="90" y="1350"/>
                    <a:pt x="142" y="1455"/>
                    <a:pt x="209" y="1549"/>
                  </a:cubicBezTo>
                  <a:cubicBezTo>
                    <a:pt x="276" y="1642"/>
                    <a:pt x="352" y="1733"/>
                    <a:pt x="435" y="1819"/>
                  </a:cubicBezTo>
                  <a:cubicBezTo>
                    <a:pt x="518" y="1905"/>
                    <a:pt x="612" y="1994"/>
                    <a:pt x="716" y="2085"/>
                  </a:cubicBezTo>
                  <a:cubicBezTo>
                    <a:pt x="821" y="2175"/>
                    <a:pt x="923" y="2265"/>
                    <a:pt x="1022" y="2353"/>
                  </a:cubicBezTo>
                  <a:cubicBezTo>
                    <a:pt x="1121" y="2442"/>
                    <a:pt x="1227" y="2546"/>
                    <a:pt x="1339" y="2665"/>
                  </a:cubicBezTo>
                  <a:cubicBezTo>
                    <a:pt x="1451" y="2785"/>
                    <a:pt x="1551" y="2908"/>
                    <a:pt x="1638" y="3034"/>
                  </a:cubicBezTo>
                  <a:cubicBezTo>
                    <a:pt x="1721" y="2910"/>
                    <a:pt x="1817" y="2788"/>
                    <a:pt x="1926" y="2667"/>
                  </a:cubicBezTo>
                  <a:cubicBezTo>
                    <a:pt x="2035" y="2547"/>
                    <a:pt x="2139" y="2441"/>
                    <a:pt x="2238" y="2350"/>
                  </a:cubicBezTo>
                  <a:cubicBezTo>
                    <a:pt x="2337" y="2260"/>
                    <a:pt x="2440" y="2168"/>
                    <a:pt x="2545" y="2077"/>
                  </a:cubicBezTo>
                  <a:cubicBezTo>
                    <a:pt x="2651" y="1985"/>
                    <a:pt x="2746" y="1895"/>
                    <a:pt x="2830" y="1808"/>
                  </a:cubicBezTo>
                  <a:cubicBezTo>
                    <a:pt x="2914" y="1720"/>
                    <a:pt x="2991" y="1630"/>
                    <a:pt x="3060" y="1536"/>
                  </a:cubicBezTo>
                  <a:cubicBezTo>
                    <a:pt x="3130" y="1442"/>
                    <a:pt x="3183" y="1338"/>
                    <a:pt x="3220" y="1224"/>
                  </a:cubicBezTo>
                  <a:cubicBezTo>
                    <a:pt x="3258" y="1110"/>
                    <a:pt x="3276" y="989"/>
                    <a:pt x="3276" y="861"/>
                  </a:cubicBezTo>
                  <a:cubicBezTo>
                    <a:pt x="3276" y="624"/>
                    <a:pt x="3192" y="421"/>
                    <a:pt x="3024" y="253"/>
                  </a:cubicBezTo>
                  <a:cubicBezTo>
                    <a:pt x="2855" y="84"/>
                    <a:pt x="2652" y="0"/>
                    <a:pt x="2416" y="0"/>
                  </a:cubicBezTo>
                  <a:close/>
                  <a:moveTo>
                    <a:pt x="2416" y="0"/>
                  </a:moveTo>
                  <a:cubicBezTo>
                    <a:pt x="2416" y="0"/>
                    <a:pt x="2416" y="0"/>
                    <a:pt x="2416" y="0"/>
                  </a:cubicBezTo>
                </a:path>
              </a:pathLst>
            </a:custGeom>
            <a:noFill/>
            <a:ln w="247650">
              <a:gradFill flip="none" rotWithShape="1">
                <a:gsLst>
                  <a:gs pos="0">
                    <a:schemeClr val="accent1">
                      <a:alpha val="20000"/>
                    </a:schemeClr>
                  </a:gs>
                  <a:gs pos="100000">
                    <a:schemeClr val="accent1">
                      <a:alpha val="0"/>
                    </a:schemeClr>
                  </a:gs>
                </a:gsLst>
                <a:lin ang="0" scaled="1"/>
                <a:tileRect/>
              </a:gradFill>
              <a:miter lim="800000"/>
            </a:ln>
            <a:scene3d>
              <a:camera prst="isometricTopUp">
                <a:rot lat="20584963" lon="19509648" rev="1063043"/>
              </a:camera>
              <a:lightRig rig="threePt" dir="t"/>
            </a:scene3d>
          </p:spPr>
          <p:txBody>
            <a:bodyPr vert="horz" wrap="square" lIns="91440" tIns="45720" rIns="91440" bIns="45720" numCol="1" anchor="t" anchorCtr="0" compatLnSpc="1"/>
            <a:lstStyle/>
            <a:p>
              <a:endParaRPr lang="zh-CN" altLang="en-US" sz="2000">
                <a:latin typeface="+mj-ea"/>
                <a:ea typeface="+mj-ea"/>
              </a:endParaRPr>
            </a:p>
          </p:txBody>
        </p:sp>
        <p:sp>
          <p:nvSpPr>
            <p:cNvPr id="23" name="Freeform 9"/>
            <p:cNvSpPr>
              <a:spLocks noEditPoints="1"/>
            </p:cNvSpPr>
            <p:nvPr/>
          </p:nvSpPr>
          <p:spPr bwMode="auto">
            <a:xfrm>
              <a:off x="26184640" y="1859280"/>
              <a:ext cx="9233653" cy="8555671"/>
            </a:xfrm>
            <a:custGeom>
              <a:avLst/>
              <a:gdLst>
                <a:gd name="T0" fmla="*/ 2416 w 3276"/>
                <a:gd name="T1" fmla="*/ 0 h 3034"/>
                <a:gd name="T2" fmla="*/ 2249 w 3276"/>
                <a:gd name="T3" fmla="*/ 22 h 3034"/>
                <a:gd name="T4" fmla="*/ 2092 w 3276"/>
                <a:gd name="T5" fmla="*/ 83 h 3034"/>
                <a:gd name="T6" fmla="*/ 1950 w 3276"/>
                <a:gd name="T7" fmla="*/ 176 h 3034"/>
                <a:gd name="T8" fmla="*/ 1824 w 3276"/>
                <a:gd name="T9" fmla="*/ 294 h 3034"/>
                <a:gd name="T10" fmla="*/ 1720 w 3276"/>
                <a:gd name="T11" fmla="*/ 429 h 3034"/>
                <a:gd name="T12" fmla="*/ 1638 w 3276"/>
                <a:gd name="T13" fmla="*/ 573 h 3034"/>
                <a:gd name="T14" fmla="*/ 1315 w 3276"/>
                <a:gd name="T15" fmla="*/ 168 h 3034"/>
                <a:gd name="T16" fmla="*/ 860 w 3276"/>
                <a:gd name="T17" fmla="*/ 0 h 3034"/>
                <a:gd name="T18" fmla="*/ 252 w 3276"/>
                <a:gd name="T19" fmla="*/ 253 h 3034"/>
                <a:gd name="T20" fmla="*/ 0 w 3276"/>
                <a:gd name="T21" fmla="*/ 861 h 3034"/>
                <a:gd name="T22" fmla="*/ 54 w 3276"/>
                <a:gd name="T23" fmla="*/ 1233 h 3034"/>
                <a:gd name="T24" fmla="*/ 209 w 3276"/>
                <a:gd name="T25" fmla="*/ 1549 h 3034"/>
                <a:gd name="T26" fmla="*/ 435 w 3276"/>
                <a:gd name="T27" fmla="*/ 1819 h 3034"/>
                <a:gd name="T28" fmla="*/ 716 w 3276"/>
                <a:gd name="T29" fmla="*/ 2085 h 3034"/>
                <a:gd name="T30" fmla="*/ 1022 w 3276"/>
                <a:gd name="T31" fmla="*/ 2353 h 3034"/>
                <a:gd name="T32" fmla="*/ 1339 w 3276"/>
                <a:gd name="T33" fmla="*/ 2665 h 3034"/>
                <a:gd name="T34" fmla="*/ 1638 w 3276"/>
                <a:gd name="T35" fmla="*/ 3034 h 3034"/>
                <a:gd name="T36" fmla="*/ 1926 w 3276"/>
                <a:gd name="T37" fmla="*/ 2667 h 3034"/>
                <a:gd name="T38" fmla="*/ 2238 w 3276"/>
                <a:gd name="T39" fmla="*/ 2350 h 3034"/>
                <a:gd name="T40" fmla="*/ 2545 w 3276"/>
                <a:gd name="T41" fmla="*/ 2077 h 3034"/>
                <a:gd name="T42" fmla="*/ 2830 w 3276"/>
                <a:gd name="T43" fmla="*/ 1808 h 3034"/>
                <a:gd name="T44" fmla="*/ 3060 w 3276"/>
                <a:gd name="T45" fmla="*/ 1536 h 3034"/>
                <a:gd name="T46" fmla="*/ 3220 w 3276"/>
                <a:gd name="T47" fmla="*/ 1224 h 3034"/>
                <a:gd name="T48" fmla="*/ 3276 w 3276"/>
                <a:gd name="T49" fmla="*/ 861 h 3034"/>
                <a:gd name="T50" fmla="*/ 3024 w 3276"/>
                <a:gd name="T51" fmla="*/ 253 h 3034"/>
                <a:gd name="T52" fmla="*/ 2416 w 3276"/>
                <a:gd name="T53" fmla="*/ 0 h 3034"/>
                <a:gd name="T54" fmla="*/ 2416 w 3276"/>
                <a:gd name="T55" fmla="*/ 0 h 3034"/>
                <a:gd name="T56" fmla="*/ 2416 w 3276"/>
                <a:gd name="T57" fmla="*/ 0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76" h="3034">
                  <a:moveTo>
                    <a:pt x="2416" y="0"/>
                  </a:moveTo>
                  <a:cubicBezTo>
                    <a:pt x="2360" y="0"/>
                    <a:pt x="2305" y="7"/>
                    <a:pt x="2249" y="22"/>
                  </a:cubicBezTo>
                  <a:cubicBezTo>
                    <a:pt x="2194" y="37"/>
                    <a:pt x="2142" y="57"/>
                    <a:pt x="2092" y="83"/>
                  </a:cubicBezTo>
                  <a:cubicBezTo>
                    <a:pt x="2043" y="109"/>
                    <a:pt x="1996" y="139"/>
                    <a:pt x="1950" y="176"/>
                  </a:cubicBezTo>
                  <a:cubicBezTo>
                    <a:pt x="1904" y="212"/>
                    <a:pt x="1862" y="251"/>
                    <a:pt x="1824" y="294"/>
                  </a:cubicBezTo>
                  <a:cubicBezTo>
                    <a:pt x="1785" y="337"/>
                    <a:pt x="1751" y="382"/>
                    <a:pt x="1720" y="429"/>
                  </a:cubicBezTo>
                  <a:cubicBezTo>
                    <a:pt x="1689" y="476"/>
                    <a:pt x="1661" y="524"/>
                    <a:pt x="1638" y="573"/>
                  </a:cubicBezTo>
                  <a:cubicBezTo>
                    <a:pt x="1563" y="415"/>
                    <a:pt x="1456" y="280"/>
                    <a:pt x="1315" y="168"/>
                  </a:cubicBezTo>
                  <a:cubicBezTo>
                    <a:pt x="1174" y="56"/>
                    <a:pt x="1023" y="0"/>
                    <a:pt x="860" y="0"/>
                  </a:cubicBezTo>
                  <a:cubicBezTo>
                    <a:pt x="624" y="0"/>
                    <a:pt x="421" y="84"/>
                    <a:pt x="252" y="253"/>
                  </a:cubicBezTo>
                  <a:cubicBezTo>
                    <a:pt x="84" y="421"/>
                    <a:pt x="0" y="624"/>
                    <a:pt x="0" y="861"/>
                  </a:cubicBezTo>
                  <a:cubicBezTo>
                    <a:pt x="0" y="993"/>
                    <a:pt x="18" y="1117"/>
                    <a:pt x="54" y="1233"/>
                  </a:cubicBezTo>
                  <a:cubicBezTo>
                    <a:pt x="90" y="1350"/>
                    <a:pt x="142" y="1455"/>
                    <a:pt x="209" y="1549"/>
                  </a:cubicBezTo>
                  <a:cubicBezTo>
                    <a:pt x="276" y="1642"/>
                    <a:pt x="352" y="1733"/>
                    <a:pt x="435" y="1819"/>
                  </a:cubicBezTo>
                  <a:cubicBezTo>
                    <a:pt x="518" y="1905"/>
                    <a:pt x="612" y="1994"/>
                    <a:pt x="716" y="2085"/>
                  </a:cubicBezTo>
                  <a:cubicBezTo>
                    <a:pt x="821" y="2175"/>
                    <a:pt x="923" y="2265"/>
                    <a:pt x="1022" y="2353"/>
                  </a:cubicBezTo>
                  <a:cubicBezTo>
                    <a:pt x="1121" y="2442"/>
                    <a:pt x="1227" y="2546"/>
                    <a:pt x="1339" y="2665"/>
                  </a:cubicBezTo>
                  <a:cubicBezTo>
                    <a:pt x="1451" y="2785"/>
                    <a:pt x="1551" y="2908"/>
                    <a:pt x="1638" y="3034"/>
                  </a:cubicBezTo>
                  <a:cubicBezTo>
                    <a:pt x="1721" y="2910"/>
                    <a:pt x="1817" y="2788"/>
                    <a:pt x="1926" y="2667"/>
                  </a:cubicBezTo>
                  <a:cubicBezTo>
                    <a:pt x="2035" y="2547"/>
                    <a:pt x="2139" y="2441"/>
                    <a:pt x="2238" y="2350"/>
                  </a:cubicBezTo>
                  <a:cubicBezTo>
                    <a:pt x="2337" y="2260"/>
                    <a:pt x="2440" y="2168"/>
                    <a:pt x="2545" y="2077"/>
                  </a:cubicBezTo>
                  <a:cubicBezTo>
                    <a:pt x="2651" y="1985"/>
                    <a:pt x="2746" y="1895"/>
                    <a:pt x="2830" y="1808"/>
                  </a:cubicBezTo>
                  <a:cubicBezTo>
                    <a:pt x="2914" y="1720"/>
                    <a:pt x="2991" y="1630"/>
                    <a:pt x="3060" y="1536"/>
                  </a:cubicBezTo>
                  <a:cubicBezTo>
                    <a:pt x="3130" y="1442"/>
                    <a:pt x="3183" y="1338"/>
                    <a:pt x="3220" y="1224"/>
                  </a:cubicBezTo>
                  <a:cubicBezTo>
                    <a:pt x="3258" y="1110"/>
                    <a:pt x="3276" y="989"/>
                    <a:pt x="3276" y="861"/>
                  </a:cubicBezTo>
                  <a:cubicBezTo>
                    <a:pt x="3276" y="624"/>
                    <a:pt x="3192" y="421"/>
                    <a:pt x="3024" y="253"/>
                  </a:cubicBezTo>
                  <a:cubicBezTo>
                    <a:pt x="2855" y="84"/>
                    <a:pt x="2652" y="0"/>
                    <a:pt x="2416" y="0"/>
                  </a:cubicBezTo>
                  <a:close/>
                  <a:moveTo>
                    <a:pt x="2416" y="0"/>
                  </a:moveTo>
                  <a:cubicBezTo>
                    <a:pt x="2416" y="0"/>
                    <a:pt x="2416" y="0"/>
                    <a:pt x="2416" y="0"/>
                  </a:cubicBezTo>
                </a:path>
              </a:pathLst>
            </a:custGeom>
            <a:noFill/>
            <a:ln w="247650">
              <a:solidFill>
                <a:srgbClr val="AC74C7"/>
              </a:solidFill>
              <a:miter lim="800000"/>
            </a:ln>
            <a:scene3d>
              <a:camera prst="isometricTopUp">
                <a:rot lat="20584963" lon="19509648" rev="1063043"/>
              </a:camera>
              <a:lightRig rig="threePt" dir="t"/>
            </a:scene3d>
          </p:spPr>
          <p:txBody>
            <a:bodyPr vert="horz" wrap="square" lIns="91440" tIns="45720" rIns="91440" bIns="45720" numCol="1" anchor="t" anchorCtr="0" compatLnSpc="1"/>
            <a:lstStyle/>
            <a:p>
              <a:endParaRPr lang="zh-CN" altLang="en-US" sz="2000">
                <a:latin typeface="+mj-ea"/>
                <a:ea typeface="+mj-ea"/>
              </a:endParaRPr>
            </a:p>
          </p:txBody>
        </p:sp>
      </p:grpSp>
      <p:cxnSp>
        <p:nvCxnSpPr>
          <p:cNvPr id="24" name="直接连接符 23"/>
          <p:cNvCxnSpPr/>
          <p:nvPr/>
        </p:nvCxnSpPr>
        <p:spPr>
          <a:xfrm>
            <a:off x="3863265" y="4183220"/>
            <a:ext cx="613250" cy="1495388"/>
          </a:xfrm>
          <a:prstGeom prst="line">
            <a:avLst/>
          </a:prstGeom>
          <a:ln w="22225">
            <a:gradFill>
              <a:gsLst>
                <a:gs pos="0">
                  <a:schemeClr val="accent1">
                    <a:alpha val="0"/>
                  </a:schemeClr>
                </a:gs>
                <a:gs pos="100000">
                  <a:schemeClr val="accent1">
                    <a:alpha val="3000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7757799" y="1651108"/>
            <a:ext cx="539016" cy="1314369"/>
          </a:xfrm>
          <a:prstGeom prst="line">
            <a:avLst/>
          </a:prstGeom>
          <a:ln w="12700">
            <a:gradFill>
              <a:gsLst>
                <a:gs pos="0">
                  <a:schemeClr val="accent1">
                    <a:alpha val="0"/>
                  </a:schemeClr>
                </a:gs>
                <a:gs pos="100000">
                  <a:schemeClr val="accent1">
                    <a:alpha val="7000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sp>
        <p:nvSpPr>
          <p:cNvPr id="28" name="弧形 27"/>
          <p:cNvSpPr/>
          <p:nvPr/>
        </p:nvSpPr>
        <p:spPr>
          <a:xfrm rot="20572916">
            <a:off x="2444663" y="2954587"/>
            <a:ext cx="5715096" cy="1647982"/>
          </a:xfrm>
          <a:prstGeom prst="arc">
            <a:avLst>
              <a:gd name="adj1" fmla="val 19998319"/>
              <a:gd name="adj2" fmla="val 11879766"/>
            </a:avLst>
          </a:prstGeom>
          <a:ln w="22225">
            <a:gradFill flip="none" rotWithShape="1">
              <a:gsLst>
                <a:gs pos="0">
                  <a:schemeClr val="accent1">
                    <a:alpha val="0"/>
                  </a:schemeClr>
                </a:gs>
                <a:gs pos="71000">
                  <a:schemeClr val="accent1">
                    <a:alpha val="10000"/>
                  </a:schemeClr>
                </a:gs>
              </a:gsLst>
              <a:lin ang="5400000" scaled="1"/>
              <a:tileRect/>
            </a:gra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latin typeface="+mj-ea"/>
              <a:ea typeface="+mj-ea"/>
            </a:endParaRPr>
          </a:p>
        </p:txBody>
      </p:sp>
      <p:sp>
        <p:nvSpPr>
          <p:cNvPr id="29" name="弧形 28"/>
          <p:cNvSpPr/>
          <p:nvPr/>
        </p:nvSpPr>
        <p:spPr>
          <a:xfrm rot="20572916">
            <a:off x="1147156" y="2626242"/>
            <a:ext cx="8310110" cy="2396269"/>
          </a:xfrm>
          <a:prstGeom prst="arc">
            <a:avLst>
              <a:gd name="adj1" fmla="val 19109096"/>
              <a:gd name="adj2" fmla="val 12533597"/>
            </a:avLst>
          </a:prstGeom>
          <a:ln w="22225">
            <a:gradFill flip="none" rotWithShape="1">
              <a:gsLst>
                <a:gs pos="0">
                  <a:schemeClr val="accent1">
                    <a:alpha val="0"/>
                  </a:schemeClr>
                </a:gs>
                <a:gs pos="100000">
                  <a:schemeClr val="accent1">
                    <a:alpha val="15000"/>
                  </a:schemeClr>
                </a:gs>
              </a:gsLst>
              <a:lin ang="5400000" scaled="1"/>
              <a:tileRect/>
            </a:gra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latin typeface="+mj-ea"/>
              <a:ea typeface="+mj-ea"/>
            </a:endParaRPr>
          </a:p>
        </p:txBody>
      </p:sp>
      <p:cxnSp>
        <p:nvCxnSpPr>
          <p:cNvPr id="50" name="直接连接符 49"/>
          <p:cNvCxnSpPr/>
          <p:nvPr/>
        </p:nvCxnSpPr>
        <p:spPr>
          <a:xfrm>
            <a:off x="4756592" y="4997267"/>
            <a:ext cx="763076" cy="1860734"/>
          </a:xfrm>
          <a:prstGeom prst="line">
            <a:avLst/>
          </a:prstGeom>
          <a:ln w="25400">
            <a:gradFill>
              <a:gsLst>
                <a:gs pos="0">
                  <a:schemeClr val="accent1">
                    <a:alpha val="0"/>
                  </a:schemeClr>
                </a:gs>
                <a:gs pos="100000">
                  <a:schemeClr val="accent1">
                    <a:alpha val="1000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95162" y="1670847"/>
            <a:ext cx="4467108" cy="1954125"/>
          </a:xfrm>
          <a:prstGeom prst="rect">
            <a:avLst/>
          </a:prstGeom>
          <a:noFill/>
        </p:spPr>
        <p:txBody>
          <a:bodyPr wrap="square" rtlCol="0">
            <a:spAutoFit/>
          </a:bodyPr>
          <a:lstStyle/>
          <a:p>
            <a:pPr algn="ctr">
              <a:lnSpc>
                <a:spcPct val="150000"/>
              </a:lnSpc>
            </a:pPr>
            <a:r>
              <a:rPr lang="zh-CN" altLang="en-US" sz="4400" b="1" dirty="0" smtClean="0">
                <a:solidFill>
                  <a:srgbClr val="B373D2"/>
                </a:solidFill>
                <a:latin typeface="方正姚体" panose="02010601030101010101" pitchFamily="2" charset="-122"/>
                <a:ea typeface="方正姚体" panose="02010601030101010101" pitchFamily="2" charset="-122"/>
              </a:rPr>
              <a:t>再忙也要做的</a:t>
            </a:r>
            <a:endParaRPr lang="en-US" altLang="zh-CN" sz="4400" b="1" dirty="0" smtClean="0">
              <a:solidFill>
                <a:srgbClr val="B373D2"/>
              </a:solidFill>
              <a:latin typeface="方正姚体" panose="02010601030101010101" pitchFamily="2" charset="-122"/>
              <a:ea typeface="方正姚体" panose="02010601030101010101" pitchFamily="2" charset="-122"/>
            </a:endParaRPr>
          </a:p>
          <a:p>
            <a:pPr algn="ctr">
              <a:lnSpc>
                <a:spcPct val="150000"/>
              </a:lnSpc>
            </a:pPr>
            <a:r>
              <a:rPr lang="zh-CN" altLang="en-US" sz="4400" b="1" dirty="0" smtClean="0">
                <a:solidFill>
                  <a:srgbClr val="B373D2"/>
                </a:solidFill>
                <a:latin typeface="方正姚体" panose="02010601030101010101" pitchFamily="2" charset="-122"/>
                <a:ea typeface="方正姚体" panose="02010601030101010101" pitchFamily="2" charset="-122"/>
              </a:rPr>
              <a:t>三大服务</a:t>
            </a:r>
            <a:endParaRPr lang="en-US" altLang="zh-CN" sz="4400" b="1" dirty="0" smtClean="0">
              <a:solidFill>
                <a:srgbClr val="B373D2"/>
              </a:solidFill>
              <a:latin typeface="方正姚体" panose="02010601030101010101" pitchFamily="2" charset="-122"/>
              <a:ea typeface="方正姚体" panose="02010601030101010101" pitchFamily="2" charset="-122"/>
            </a:endParaRPr>
          </a:p>
        </p:txBody>
      </p:sp>
      <p:cxnSp>
        <p:nvCxnSpPr>
          <p:cNvPr id="55" name="直接连接符 54"/>
          <p:cNvCxnSpPr/>
          <p:nvPr/>
        </p:nvCxnSpPr>
        <p:spPr>
          <a:xfrm>
            <a:off x="11156981" y="4411647"/>
            <a:ext cx="613250" cy="1495388"/>
          </a:xfrm>
          <a:prstGeom prst="line">
            <a:avLst/>
          </a:prstGeom>
          <a:ln w="22225">
            <a:gradFill>
              <a:gsLst>
                <a:gs pos="0">
                  <a:schemeClr val="accent1">
                    <a:alpha val="0"/>
                  </a:schemeClr>
                </a:gs>
                <a:gs pos="100000">
                  <a:schemeClr val="accent1">
                    <a:alpha val="3000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7536830" y="2279041"/>
            <a:ext cx="3480440" cy="584775"/>
          </a:xfrm>
          <a:prstGeom prst="rect">
            <a:avLst/>
          </a:prstGeom>
          <a:noFill/>
        </p:spPr>
        <p:txBody>
          <a:bodyPr wrap="none" rtlCol="0">
            <a:spAutoFit/>
          </a:bodyPr>
          <a:lstStyle/>
          <a:p>
            <a:r>
              <a:rPr lang="zh-CN" altLang="en-US" sz="3200" b="1" dirty="0" smtClean="0">
                <a:solidFill>
                  <a:srgbClr val="B373D2"/>
                </a:solidFill>
                <a:latin typeface="方正姚体" panose="02010601030101010101" pitchFamily="2" charset="-122"/>
                <a:ea typeface="方正姚体" panose="02010601030101010101" pitchFamily="2" charset="-122"/>
              </a:rPr>
              <a:t>再忙也要温馨提醒</a:t>
            </a:r>
            <a:endParaRPr lang="en-US" altLang="zh-CN" sz="3200" b="1" dirty="0" smtClean="0">
              <a:solidFill>
                <a:srgbClr val="B373D2"/>
              </a:solidFill>
              <a:latin typeface="方正姚体" panose="02010601030101010101" pitchFamily="2" charset="-122"/>
              <a:ea typeface="方正姚体" panose="02010601030101010101" pitchFamily="2" charset="-122"/>
            </a:endParaRPr>
          </a:p>
        </p:txBody>
      </p:sp>
      <p:sp>
        <p:nvSpPr>
          <p:cNvPr id="57" name="文本框 56"/>
          <p:cNvSpPr txBox="1"/>
          <p:nvPr/>
        </p:nvSpPr>
        <p:spPr>
          <a:xfrm>
            <a:off x="7536830" y="3450047"/>
            <a:ext cx="3480440" cy="584775"/>
          </a:xfrm>
          <a:prstGeom prst="rect">
            <a:avLst/>
          </a:prstGeom>
          <a:noFill/>
        </p:spPr>
        <p:txBody>
          <a:bodyPr wrap="none" rtlCol="0">
            <a:spAutoFit/>
          </a:bodyPr>
          <a:lstStyle/>
          <a:p>
            <a:r>
              <a:rPr lang="zh-CN" altLang="en-US" sz="3200" b="1" dirty="0" smtClean="0">
                <a:solidFill>
                  <a:srgbClr val="B373D2"/>
                </a:solidFill>
                <a:latin typeface="方正姚体" panose="02010601030101010101" pitchFamily="2" charset="-122"/>
                <a:ea typeface="方正姚体" panose="02010601030101010101" pitchFamily="2" charset="-122"/>
              </a:rPr>
              <a:t>再忙也要真诚道别</a:t>
            </a:r>
            <a:endParaRPr lang="en-US" altLang="zh-CN" sz="3200" b="1" dirty="0" smtClean="0">
              <a:solidFill>
                <a:srgbClr val="B373D2"/>
              </a:solidFill>
              <a:latin typeface="方正姚体" panose="02010601030101010101" pitchFamily="2" charset="-122"/>
              <a:ea typeface="方正姚体" panose="02010601030101010101" pitchFamily="2" charset="-122"/>
            </a:endParaRPr>
          </a:p>
        </p:txBody>
      </p:sp>
      <p:sp>
        <p:nvSpPr>
          <p:cNvPr id="58" name="文本框 57"/>
          <p:cNvSpPr txBox="1"/>
          <p:nvPr/>
        </p:nvSpPr>
        <p:spPr>
          <a:xfrm>
            <a:off x="7536830" y="4735825"/>
            <a:ext cx="3480440" cy="584775"/>
          </a:xfrm>
          <a:prstGeom prst="rect">
            <a:avLst/>
          </a:prstGeom>
          <a:noFill/>
        </p:spPr>
        <p:txBody>
          <a:bodyPr wrap="none" rtlCol="0">
            <a:spAutoFit/>
          </a:bodyPr>
          <a:lstStyle/>
          <a:p>
            <a:r>
              <a:rPr lang="zh-CN" altLang="en-US" sz="3200" b="1" dirty="0" smtClean="0">
                <a:solidFill>
                  <a:srgbClr val="B373D2"/>
                </a:solidFill>
                <a:latin typeface="方正姚体" panose="02010601030101010101" pitchFamily="2" charset="-122"/>
                <a:ea typeface="方正姚体" panose="02010601030101010101" pitchFamily="2" charset="-122"/>
              </a:rPr>
              <a:t>再忙也要售后服务</a:t>
            </a:r>
            <a:endParaRPr lang="en-US" altLang="zh-CN" sz="3200" b="1" dirty="0" smtClean="0">
              <a:solidFill>
                <a:srgbClr val="B373D2"/>
              </a:solidFill>
              <a:latin typeface="方正姚体" panose="02010601030101010101" pitchFamily="2" charset="-122"/>
              <a:ea typeface="方正姚体" panose="02010601030101010101" pitchFamily="2"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horizontal)">
                                      <p:cBhvr>
                                        <p:cTn id="10" dur="500"/>
                                        <p:tgtEl>
                                          <p:spTgt spid="2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linds(horizontal)">
                                      <p:cBhvr>
                                        <p:cTn id="13" dur="500"/>
                                        <p:tgtEl>
                                          <p:spTgt spid="2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linds(horizont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500"/>
                                        <p:tgtEl>
                                          <p:spTgt spid="56"/>
                                        </p:tgtEl>
                                        <p:attrNameLst>
                                          <p:attrName>ppt_y</p:attrName>
                                        </p:attrNameLst>
                                      </p:cBhvr>
                                      <p:tavLst>
                                        <p:tav tm="0">
                                          <p:val>
                                            <p:strVal val="#ppt_y+#ppt_h*1.125000"/>
                                          </p:val>
                                        </p:tav>
                                        <p:tav tm="100000">
                                          <p:val>
                                            <p:strVal val="#ppt_y"/>
                                          </p:val>
                                        </p:tav>
                                      </p:tavLst>
                                    </p:anim>
                                    <p:animEffect transition="in" filter="wipe(up)">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p:tgtEl>
                                          <p:spTgt spid="57"/>
                                        </p:tgtEl>
                                        <p:attrNameLst>
                                          <p:attrName>ppt_y</p:attrName>
                                        </p:attrNameLst>
                                      </p:cBhvr>
                                      <p:tavLst>
                                        <p:tav tm="0">
                                          <p:val>
                                            <p:strVal val="#ppt_y+#ppt_h*1.125000"/>
                                          </p:val>
                                        </p:tav>
                                        <p:tav tm="100000">
                                          <p:val>
                                            <p:strVal val="#ppt_y"/>
                                          </p:val>
                                        </p:tav>
                                      </p:tavLst>
                                    </p:anim>
                                    <p:animEffect transition="in" filter="wipe(up)">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anim calcmode="lin" valueType="num">
                                      <p:cBhvr additive="base">
                                        <p:cTn id="33" dur="500"/>
                                        <p:tgtEl>
                                          <p:spTgt spid="58"/>
                                        </p:tgtEl>
                                        <p:attrNameLst>
                                          <p:attrName>ppt_y</p:attrName>
                                        </p:attrNameLst>
                                      </p:cBhvr>
                                      <p:tavLst>
                                        <p:tav tm="0">
                                          <p:val>
                                            <p:strVal val="#ppt_y+#ppt_h*1.125000"/>
                                          </p:val>
                                        </p:tav>
                                        <p:tav tm="100000">
                                          <p:val>
                                            <p:strVal val="#ppt_y"/>
                                          </p:val>
                                        </p:tav>
                                      </p:tavLst>
                                    </p:anim>
                                    <p:animEffect transition="in" filter="wipe(up)">
                                      <p:cBhvr>
                                        <p:cTn id="3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51" grpId="0"/>
      <p:bldP spid="51" grpId="1"/>
      <p:bldP spid="56" grpId="0"/>
      <p:bldP spid="56" grpId="1"/>
      <p:bldP spid="57" grpId="0"/>
      <p:bldP spid="57" grpId="1"/>
      <p:bldP spid="58" grpId="0"/>
      <p:bldP spid="5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40" name="矩形 39"/>
          <p:cNvSpPr/>
          <p:nvPr/>
        </p:nvSpPr>
        <p:spPr>
          <a:xfrm>
            <a:off x="1392987" y="330125"/>
            <a:ext cx="3932487" cy="523220"/>
          </a:xfrm>
          <a:prstGeom prst="rect">
            <a:avLst/>
          </a:prstGeom>
        </p:spPr>
        <p:txBody>
          <a:bodyPr wrap="none">
            <a:spAutoFit/>
          </a:bodyPr>
          <a:lstStyle/>
          <a:p>
            <a:pPr marL="0" lvl="1" defTabSz="1219200">
              <a:defRPr/>
            </a:pPr>
            <a:r>
              <a:rPr lang="zh-CN" altLang="en-US" sz="2800" b="1" dirty="0" smtClean="0">
                <a:solidFill>
                  <a:srgbClr val="B96AC8"/>
                </a:solidFill>
                <a:latin typeface="微软雅黑" panose="020B0503020204020204" pitchFamily="34" charset="-122"/>
                <a:ea typeface="微软雅黑" panose="020B0503020204020204" pitchFamily="34" charset="-122"/>
              </a:rPr>
              <a:t>迎宾服务场景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a:solidFill>
                  <a:srgbClr val="B96AC8"/>
                </a:solidFill>
                <a:latin typeface="微软雅黑" panose="020B0503020204020204" pitchFamily="34" charset="-122"/>
                <a:ea typeface="微软雅黑" panose="020B0503020204020204" pitchFamily="34" charset="-122"/>
              </a:rPr>
              <a:t>迎宾</a:t>
            </a:r>
            <a:r>
              <a:rPr lang="zh-CN" altLang="en-US" sz="2800" b="1" dirty="0" smtClean="0">
                <a:solidFill>
                  <a:srgbClr val="B96AC8"/>
                </a:solidFill>
                <a:latin typeface="微软雅黑" panose="020B0503020204020204" pitchFamily="34" charset="-122"/>
                <a:ea typeface="微软雅黑" panose="020B0503020204020204" pitchFamily="34" charset="-122"/>
              </a:rPr>
              <a:t>标准</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sp>
        <p:nvSpPr>
          <p:cNvPr id="5" name="圆角矩形 4"/>
          <p:cNvSpPr/>
          <p:nvPr/>
        </p:nvSpPr>
        <p:spPr>
          <a:xfrm>
            <a:off x="4223613" y="2135406"/>
            <a:ext cx="3855956" cy="3066757"/>
          </a:xfrm>
          <a:prstGeom prst="roundRect">
            <a:avLst/>
          </a:prstGeom>
          <a:solidFill>
            <a:srgbClr val="AC7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5" name="文本框 54"/>
          <p:cNvSpPr txBox="1"/>
          <p:nvPr/>
        </p:nvSpPr>
        <p:spPr>
          <a:xfrm>
            <a:off x="4423848" y="2938143"/>
            <a:ext cx="3727937" cy="1938992"/>
          </a:xfrm>
          <a:prstGeom prst="rect">
            <a:avLst/>
          </a:prstGeom>
        </p:spPr>
        <p:txBody>
          <a:bodyPr wrap="square" rtlCol="0">
            <a:spAutoFit/>
          </a:bodyPr>
          <a:lstStyle/>
          <a:p>
            <a:pPr marL="285750" indent="-285750">
              <a:lnSpc>
                <a:spcPct val="150000"/>
              </a:lnSpc>
              <a:buFont typeface="Wingdings" panose="05000000000000000000" pitchFamily="2" charset="2"/>
              <a:buChar char="n"/>
            </a:pPr>
            <a:r>
              <a:rPr lang="zh-CN" altLang="en-US" sz="2000" dirty="0">
                <a:solidFill>
                  <a:schemeClr val="bg1"/>
                </a:solidFill>
                <a:latin typeface="微软雅黑" panose="020B0503020204020204" pitchFamily="34" charset="-122"/>
                <a:ea typeface="微软雅黑" panose="020B0503020204020204" pitchFamily="34" charset="-122"/>
              </a:rPr>
              <a:t>“您好，欢迎光临鸿星尔克品牌店体验</a:t>
            </a:r>
            <a:r>
              <a:rPr lang="zh-CN" altLang="en-US" sz="2000" dirty="0" smtClean="0">
                <a:solidFill>
                  <a:schemeClr val="bg1"/>
                </a:solidFill>
                <a:latin typeface="微软雅黑" panose="020B0503020204020204" pitchFamily="34" charset="-122"/>
                <a:ea typeface="微软雅黑" panose="020B0503020204020204" pitchFamily="34" charset="-122"/>
              </a:rPr>
              <a:t>”</a:t>
            </a:r>
            <a:endParaRPr lang="en-US" altLang="zh-CN" sz="2000"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2000" dirty="0" smtClean="0">
                <a:solidFill>
                  <a:schemeClr val="bg1"/>
                </a:solidFill>
                <a:latin typeface="微软雅黑" panose="020B0503020204020204" pitchFamily="34" charset="-122"/>
                <a:ea typeface="微软雅黑" panose="020B0503020204020204" pitchFamily="34" charset="-122"/>
              </a:rPr>
              <a:t>新年好</a:t>
            </a:r>
            <a:r>
              <a:rPr lang="en-US" altLang="zh-CN" sz="2000" dirty="0" smtClean="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端午节</a:t>
            </a:r>
            <a:r>
              <a:rPr lang="zh-CN" altLang="en-US" sz="2000" dirty="0" smtClean="0">
                <a:solidFill>
                  <a:schemeClr val="bg1"/>
                </a:solidFill>
                <a:latin typeface="微软雅黑" panose="020B0503020204020204" pitchFamily="34" charset="-122"/>
                <a:ea typeface="微软雅黑" panose="020B0503020204020204" pitchFamily="34" charset="-122"/>
              </a:rPr>
              <a:t>快乐</a:t>
            </a:r>
            <a:endParaRPr lang="en-US" altLang="zh-CN" sz="2000"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sz="2000" dirty="0">
                <a:solidFill>
                  <a:schemeClr val="bg1"/>
                </a:solidFill>
                <a:latin typeface="微软雅黑" panose="020B0503020204020204" pitchFamily="34" charset="-122"/>
                <a:ea typeface="微软雅黑" panose="020B0503020204020204" pitchFamily="34" charset="-122"/>
              </a:rPr>
              <a:t>“</a:t>
            </a:r>
            <a:r>
              <a:rPr lang="zh-CN" altLang="en-US" sz="2000" dirty="0" smtClean="0">
                <a:solidFill>
                  <a:schemeClr val="bg1"/>
                </a:solidFill>
                <a:latin typeface="微软雅黑" panose="020B0503020204020204" pitchFamily="34" charset="-122"/>
                <a:ea typeface="微软雅黑" panose="020B0503020204020204" pitchFamily="34" charset="-122"/>
              </a:rPr>
              <a:t>欢迎您进</a:t>
            </a:r>
            <a:r>
              <a:rPr lang="zh-CN" altLang="en-US" sz="2000" dirty="0">
                <a:solidFill>
                  <a:schemeClr val="bg1"/>
                </a:solidFill>
                <a:latin typeface="微软雅黑" panose="020B0503020204020204" pitchFamily="34" charset="-122"/>
                <a:ea typeface="微软雅黑" panose="020B0503020204020204" pitchFamily="34" charset="-122"/>
              </a:rPr>
              <a:t>店体验”</a:t>
            </a:r>
          </a:p>
        </p:txBody>
      </p:sp>
      <p:sp>
        <p:nvSpPr>
          <p:cNvPr id="85" name="文本框 84"/>
          <p:cNvSpPr txBox="1"/>
          <p:nvPr/>
        </p:nvSpPr>
        <p:spPr>
          <a:xfrm>
            <a:off x="5156896" y="2244387"/>
            <a:ext cx="1832553" cy="584775"/>
          </a:xfrm>
          <a:prstGeom prst="rect">
            <a:avLst/>
          </a:prstGeom>
          <a:noFill/>
        </p:spPr>
        <p:txBody>
          <a:bodyPr wrap="none" rtlCol="0">
            <a:spAutoFit/>
          </a:bodyPr>
          <a:lstStyle/>
          <a:p>
            <a:r>
              <a:rPr lang="zh-CN" altLang="en-US" sz="3200" b="1" dirty="0" smtClean="0">
                <a:solidFill>
                  <a:schemeClr val="bg1"/>
                </a:solidFill>
                <a:latin typeface="微软雅黑" panose="020B0503020204020204" pitchFamily="34" charset="-122"/>
                <a:ea typeface="微软雅黑" panose="020B0503020204020204" pitchFamily="34" charset="-122"/>
              </a:rPr>
              <a:t>迎宾用语</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86" name="文本框 85"/>
          <p:cNvSpPr txBox="1"/>
          <p:nvPr/>
        </p:nvSpPr>
        <p:spPr>
          <a:xfrm>
            <a:off x="8302857" y="2829162"/>
            <a:ext cx="3407701" cy="2169825"/>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b="1" dirty="0" smtClean="0">
                <a:solidFill>
                  <a:srgbClr val="B96AC6"/>
                </a:solidFill>
                <a:latin typeface="微软雅黑" panose="020B0503020204020204" pitchFamily="34" charset="-122"/>
                <a:ea typeface="微软雅黑" panose="020B0503020204020204" pitchFamily="34" charset="-122"/>
              </a:rPr>
              <a:t>星</a:t>
            </a:r>
            <a:r>
              <a:rPr lang="zh-CN" altLang="en-US" b="1" dirty="0">
                <a:solidFill>
                  <a:srgbClr val="B96AC6"/>
                </a:solidFill>
                <a:latin typeface="微软雅黑" panose="020B0503020204020204" pitchFamily="34" charset="-122"/>
                <a:ea typeface="微软雅黑" panose="020B0503020204020204" pitchFamily="34" charset="-122"/>
              </a:rPr>
              <a:t>创店</a:t>
            </a:r>
            <a:r>
              <a:rPr lang="en-US" altLang="zh-CN" b="1" dirty="0">
                <a:solidFill>
                  <a:srgbClr val="B96AC6"/>
                </a:solidFill>
                <a:latin typeface="微软雅黑" panose="020B0503020204020204" pitchFamily="34" charset="-122"/>
                <a:ea typeface="微软雅黑" panose="020B0503020204020204" pitchFamily="34" charset="-122"/>
              </a:rPr>
              <a:t>/</a:t>
            </a:r>
            <a:r>
              <a:rPr lang="zh-CN" altLang="en-US" b="1" dirty="0">
                <a:solidFill>
                  <a:srgbClr val="B96AC6"/>
                </a:solidFill>
                <a:latin typeface="微软雅黑" panose="020B0503020204020204" pitchFamily="34" charset="-122"/>
                <a:ea typeface="微软雅黑" panose="020B0503020204020204" pitchFamily="34" charset="-122"/>
              </a:rPr>
              <a:t>战略</a:t>
            </a:r>
            <a:r>
              <a:rPr lang="zh-CN" altLang="en-US" b="1" dirty="0" smtClean="0">
                <a:solidFill>
                  <a:srgbClr val="B96AC6"/>
                </a:solidFill>
                <a:latin typeface="微软雅黑" panose="020B0503020204020204" pitchFamily="34" charset="-122"/>
                <a:ea typeface="微软雅黑" panose="020B0503020204020204" pitchFamily="34" charset="-122"/>
              </a:rPr>
              <a:t>店单店工服</a:t>
            </a:r>
            <a:r>
              <a:rPr lang="en-US" altLang="zh-CN" b="1" dirty="0" smtClean="0">
                <a:solidFill>
                  <a:srgbClr val="B96AC6"/>
                </a:solidFill>
                <a:latin typeface="微软雅黑" panose="020B0503020204020204" pitchFamily="34" charset="-122"/>
                <a:ea typeface="微软雅黑" panose="020B0503020204020204" pitchFamily="34" charset="-122"/>
              </a:rPr>
              <a:t>/</a:t>
            </a:r>
            <a:r>
              <a:rPr lang="zh-CN" altLang="en-US" b="1" dirty="0" smtClean="0">
                <a:solidFill>
                  <a:srgbClr val="B96AC6"/>
                </a:solidFill>
                <a:latin typeface="微软雅黑" panose="020B0503020204020204" pitchFamily="34" charset="-122"/>
                <a:ea typeface="微软雅黑" panose="020B0503020204020204" pitchFamily="34" charset="-122"/>
              </a:rPr>
              <a:t>工裤</a:t>
            </a:r>
            <a:r>
              <a:rPr lang="en-US" altLang="zh-CN" b="1" dirty="0" smtClean="0">
                <a:solidFill>
                  <a:srgbClr val="B96AC6"/>
                </a:solidFill>
                <a:latin typeface="微软雅黑" panose="020B0503020204020204" pitchFamily="34" charset="-122"/>
                <a:ea typeface="微软雅黑" panose="020B0503020204020204" pitchFamily="34" charset="-122"/>
              </a:rPr>
              <a:t>/</a:t>
            </a:r>
            <a:r>
              <a:rPr lang="zh-CN" altLang="en-US" b="1" dirty="0" smtClean="0">
                <a:solidFill>
                  <a:srgbClr val="B96AC6"/>
                </a:solidFill>
                <a:latin typeface="微软雅黑" panose="020B0503020204020204" pitchFamily="34" charset="-122"/>
                <a:ea typeface="微软雅黑" panose="020B0503020204020204" pitchFamily="34" charset="-122"/>
              </a:rPr>
              <a:t>工鞋可单独选择统一</a:t>
            </a:r>
            <a:r>
              <a:rPr lang="zh-CN" altLang="en-US" b="1" dirty="0">
                <a:solidFill>
                  <a:srgbClr val="B96AC6"/>
                </a:solidFill>
                <a:latin typeface="微软雅黑" panose="020B0503020204020204" pitchFamily="34" charset="-122"/>
                <a:ea typeface="微软雅黑" panose="020B0503020204020204" pitchFamily="34" charset="-122"/>
              </a:rPr>
              <a:t>，并无污渍，无变形，无</a:t>
            </a:r>
            <a:r>
              <a:rPr lang="zh-CN" altLang="en-US" b="1" dirty="0" smtClean="0">
                <a:solidFill>
                  <a:srgbClr val="B96AC6"/>
                </a:solidFill>
                <a:latin typeface="微软雅黑" panose="020B0503020204020204" pitchFamily="34" charset="-122"/>
                <a:ea typeface="微软雅黑" panose="020B0503020204020204" pitchFamily="34" charset="-122"/>
              </a:rPr>
              <a:t>破损</a:t>
            </a:r>
            <a:endParaRPr lang="en-US" altLang="zh-CN" b="1" dirty="0" smtClean="0">
              <a:solidFill>
                <a:srgbClr val="B96AC6"/>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b="1" dirty="0">
                <a:solidFill>
                  <a:srgbClr val="B96AC6"/>
                </a:solidFill>
                <a:latin typeface="微软雅黑" panose="020B0503020204020204" pitchFamily="34" charset="-122"/>
                <a:ea typeface="微软雅黑" panose="020B0503020204020204" pitchFamily="34" charset="-122"/>
              </a:rPr>
              <a:t>工牌</a:t>
            </a:r>
            <a:r>
              <a:rPr lang="zh-CN" altLang="en-US" b="1" dirty="0" smtClean="0">
                <a:solidFill>
                  <a:srgbClr val="B96AC6"/>
                </a:solidFill>
                <a:latin typeface="微软雅黑" panose="020B0503020204020204" pitchFamily="34" charset="-122"/>
                <a:ea typeface="微软雅黑" panose="020B0503020204020204" pitchFamily="34" charset="-122"/>
              </a:rPr>
              <a:t>：公司</a:t>
            </a:r>
            <a:r>
              <a:rPr lang="zh-CN" altLang="en-US" b="1" dirty="0">
                <a:solidFill>
                  <a:srgbClr val="B96AC6"/>
                </a:solidFill>
                <a:latin typeface="微软雅黑" panose="020B0503020204020204" pitchFamily="34" charset="-122"/>
                <a:ea typeface="微软雅黑" panose="020B0503020204020204" pitchFamily="34" charset="-122"/>
              </a:rPr>
              <a:t>统一（商场店除外</a:t>
            </a:r>
            <a:r>
              <a:rPr lang="zh-CN" altLang="en-US" b="1" dirty="0" smtClean="0">
                <a:solidFill>
                  <a:srgbClr val="B96AC6"/>
                </a:solidFill>
                <a:latin typeface="微软雅黑" panose="020B0503020204020204" pitchFamily="34" charset="-122"/>
                <a:ea typeface="微软雅黑" panose="020B0503020204020204" pitchFamily="34" charset="-122"/>
              </a:rPr>
              <a:t>）</a:t>
            </a:r>
            <a:endParaRPr lang="zh-CN" altLang="en-US" b="1" dirty="0">
              <a:solidFill>
                <a:srgbClr val="B96AC6"/>
              </a:solidFill>
              <a:latin typeface="微软雅黑" panose="020B0503020204020204" pitchFamily="34" charset="-122"/>
              <a:ea typeface="微软雅黑" panose="020B0503020204020204" pitchFamily="34" charset="-122"/>
            </a:endParaRPr>
          </a:p>
        </p:txBody>
      </p:sp>
      <p:sp>
        <p:nvSpPr>
          <p:cNvPr id="87" name="矩形 86"/>
          <p:cNvSpPr/>
          <p:nvPr/>
        </p:nvSpPr>
        <p:spPr>
          <a:xfrm>
            <a:off x="646696" y="2819300"/>
            <a:ext cx="3407701" cy="2169825"/>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b="1" dirty="0" smtClean="0">
                <a:solidFill>
                  <a:srgbClr val="B96AC6"/>
                </a:solidFill>
                <a:latin typeface="微软雅黑" panose="020B0503020204020204" pitchFamily="34" charset="-122"/>
                <a:ea typeface="微软雅黑" panose="020B0503020204020204" pitchFamily="34" charset="-122"/>
              </a:rPr>
              <a:t>以公司</a:t>
            </a:r>
            <a:r>
              <a:rPr lang="en-US" altLang="zh-CN" b="1" dirty="0">
                <a:solidFill>
                  <a:srgbClr val="B96AC6"/>
                </a:solidFill>
                <a:latin typeface="微软雅黑" panose="020B0503020204020204" pitchFamily="34" charset="-122"/>
                <a:ea typeface="微软雅黑" panose="020B0503020204020204" pitchFamily="34" charset="-122"/>
              </a:rPr>
              <a:t>/</a:t>
            </a:r>
            <a:r>
              <a:rPr lang="zh-CN" altLang="en-US" b="1" dirty="0" smtClean="0">
                <a:solidFill>
                  <a:srgbClr val="B96AC6"/>
                </a:solidFill>
                <a:latin typeface="微软雅黑" panose="020B0503020204020204" pitchFamily="34" charset="-122"/>
                <a:ea typeface="微软雅黑" panose="020B0503020204020204" pitchFamily="34" charset="-122"/>
              </a:rPr>
              <a:t>区域为</a:t>
            </a:r>
            <a:r>
              <a:rPr lang="zh-CN" altLang="en-US" b="1" dirty="0">
                <a:solidFill>
                  <a:srgbClr val="B96AC6"/>
                </a:solidFill>
                <a:latin typeface="微软雅黑" panose="020B0503020204020204" pitchFamily="34" charset="-122"/>
                <a:ea typeface="微软雅黑" panose="020B0503020204020204" pitchFamily="34" charset="-122"/>
              </a:rPr>
              <a:t>单位：工服</a:t>
            </a:r>
            <a:r>
              <a:rPr lang="en-US" altLang="zh-CN" b="1" dirty="0">
                <a:solidFill>
                  <a:srgbClr val="B96AC6"/>
                </a:solidFill>
                <a:latin typeface="微软雅黑" panose="020B0503020204020204" pitchFamily="34" charset="-122"/>
                <a:ea typeface="微软雅黑" panose="020B0503020204020204" pitchFamily="34" charset="-122"/>
              </a:rPr>
              <a:t>/</a:t>
            </a:r>
            <a:r>
              <a:rPr lang="zh-CN" altLang="en-US" b="1" dirty="0">
                <a:solidFill>
                  <a:srgbClr val="B96AC6"/>
                </a:solidFill>
                <a:latin typeface="微软雅黑" panose="020B0503020204020204" pitchFamily="34" charset="-122"/>
                <a:ea typeface="微软雅黑" panose="020B0503020204020204" pitchFamily="34" charset="-122"/>
              </a:rPr>
              <a:t>工裤</a:t>
            </a:r>
            <a:r>
              <a:rPr lang="en-US" altLang="zh-CN" b="1" dirty="0">
                <a:solidFill>
                  <a:srgbClr val="B96AC6"/>
                </a:solidFill>
                <a:latin typeface="微软雅黑" panose="020B0503020204020204" pitchFamily="34" charset="-122"/>
                <a:ea typeface="微软雅黑" panose="020B0503020204020204" pitchFamily="34" charset="-122"/>
              </a:rPr>
              <a:t>/</a:t>
            </a:r>
            <a:r>
              <a:rPr lang="zh-CN" altLang="en-US" b="1" dirty="0">
                <a:solidFill>
                  <a:srgbClr val="B96AC6"/>
                </a:solidFill>
                <a:latin typeface="微软雅黑" panose="020B0503020204020204" pitchFamily="34" charset="-122"/>
                <a:ea typeface="微软雅黑" panose="020B0503020204020204" pitchFamily="34" charset="-122"/>
              </a:rPr>
              <a:t>工</a:t>
            </a:r>
            <a:r>
              <a:rPr lang="zh-CN" altLang="en-US" b="1" dirty="0" smtClean="0">
                <a:solidFill>
                  <a:srgbClr val="B96AC6"/>
                </a:solidFill>
                <a:latin typeface="微软雅黑" panose="020B0503020204020204" pitchFamily="34" charset="-122"/>
                <a:ea typeface="微软雅黑" panose="020B0503020204020204" pitchFamily="34" charset="-122"/>
              </a:rPr>
              <a:t>鞋统一</a:t>
            </a:r>
            <a:r>
              <a:rPr lang="en-US" altLang="zh-CN" b="1" dirty="0">
                <a:solidFill>
                  <a:srgbClr val="B96AC6"/>
                </a:solidFill>
                <a:latin typeface="微软雅黑" panose="020B0503020204020204" pitchFamily="34" charset="-122"/>
                <a:ea typeface="微软雅黑" panose="020B0503020204020204" pitchFamily="34" charset="-122"/>
              </a:rPr>
              <a:t>,</a:t>
            </a:r>
            <a:r>
              <a:rPr lang="zh-CN" altLang="en-US" b="1" dirty="0" smtClean="0">
                <a:solidFill>
                  <a:srgbClr val="B96AC6"/>
                </a:solidFill>
                <a:latin typeface="微软雅黑" panose="020B0503020204020204" pitchFamily="34" charset="-122"/>
                <a:ea typeface="微软雅黑" panose="020B0503020204020204" pitchFamily="34" charset="-122"/>
              </a:rPr>
              <a:t>并</a:t>
            </a:r>
            <a:r>
              <a:rPr lang="zh-CN" altLang="en-US" b="1" dirty="0">
                <a:solidFill>
                  <a:srgbClr val="B96AC6"/>
                </a:solidFill>
                <a:latin typeface="微软雅黑" panose="020B0503020204020204" pitchFamily="34" charset="-122"/>
                <a:ea typeface="微软雅黑" panose="020B0503020204020204" pitchFamily="34" charset="-122"/>
              </a:rPr>
              <a:t>无污渍，无变形，无破损</a:t>
            </a:r>
            <a:endParaRPr lang="en-US" altLang="zh-CN" b="1" dirty="0">
              <a:solidFill>
                <a:srgbClr val="B96AC6"/>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n"/>
            </a:pPr>
            <a:r>
              <a:rPr lang="zh-CN" altLang="en-US" b="1" dirty="0">
                <a:solidFill>
                  <a:srgbClr val="B96AC6"/>
                </a:solidFill>
                <a:latin typeface="微软雅黑" panose="020B0503020204020204" pitchFamily="34" charset="-122"/>
                <a:ea typeface="微软雅黑" panose="020B0503020204020204" pitchFamily="34" charset="-122"/>
              </a:rPr>
              <a:t>工牌</a:t>
            </a:r>
            <a:r>
              <a:rPr lang="zh-CN" altLang="en-US" b="1" dirty="0" smtClean="0">
                <a:solidFill>
                  <a:srgbClr val="B96AC6"/>
                </a:solidFill>
                <a:latin typeface="微软雅黑" panose="020B0503020204020204" pitchFamily="34" charset="-122"/>
                <a:ea typeface="微软雅黑" panose="020B0503020204020204" pitchFamily="34" charset="-122"/>
              </a:rPr>
              <a:t>：公司</a:t>
            </a:r>
            <a:r>
              <a:rPr lang="zh-CN" altLang="en-US" b="1" dirty="0">
                <a:solidFill>
                  <a:srgbClr val="B96AC6"/>
                </a:solidFill>
                <a:latin typeface="微软雅黑" panose="020B0503020204020204" pitchFamily="34" charset="-122"/>
                <a:ea typeface="微软雅黑" panose="020B0503020204020204" pitchFamily="34" charset="-122"/>
              </a:rPr>
              <a:t>统一（商场店除外）</a:t>
            </a:r>
            <a:endParaRPr lang="en-US" altLang="zh-CN" b="1" dirty="0">
              <a:solidFill>
                <a:srgbClr val="B96AC6"/>
              </a:solidFill>
              <a:latin typeface="微软雅黑" panose="020B0503020204020204" pitchFamily="34" charset="-122"/>
              <a:ea typeface="微软雅黑" panose="020B0503020204020204" pitchFamily="34" charset="-122"/>
            </a:endParaRPr>
          </a:p>
        </p:txBody>
      </p:sp>
      <p:sp>
        <p:nvSpPr>
          <p:cNvPr id="88" name="文本框 87"/>
          <p:cNvSpPr txBox="1"/>
          <p:nvPr/>
        </p:nvSpPr>
        <p:spPr>
          <a:xfrm>
            <a:off x="1586724" y="2000842"/>
            <a:ext cx="1462361" cy="738664"/>
          </a:xfrm>
          <a:prstGeom prst="rect">
            <a:avLst/>
          </a:prstGeom>
          <a:noFill/>
        </p:spPr>
        <p:txBody>
          <a:bodyPr wrap="square" rtlCol="0">
            <a:spAutoFit/>
          </a:bodyPr>
          <a:lstStyle>
            <a:defPPr>
              <a:defRPr lang="zh-CN"/>
            </a:defPPr>
            <a:lvl1pPr marL="285750" indent="-285750">
              <a:lnSpc>
                <a:spcPct val="150000"/>
              </a:lnSpc>
              <a:buFont typeface="Wingdings" panose="05000000000000000000" pitchFamily="2" charset="2"/>
              <a:buChar char="n"/>
              <a:defRPr b="1">
                <a:solidFill>
                  <a:srgbClr val="B96AC6"/>
                </a:solidFill>
                <a:latin typeface="方正姚体" panose="02010601030101010101" pitchFamily="2" charset="-122"/>
                <a:ea typeface="方正姚体" panose="02010601030101010101" pitchFamily="2" charset="-122"/>
              </a:defRPr>
            </a:lvl1pPr>
          </a:lstStyle>
          <a:p>
            <a:pPr marL="0" indent="0">
              <a:buNone/>
            </a:pPr>
            <a:r>
              <a:rPr lang="zh-CN" altLang="en-US" sz="2800" dirty="0">
                <a:latin typeface="微软雅黑" panose="020B0503020204020204" pitchFamily="34" charset="-122"/>
                <a:ea typeface="微软雅黑" panose="020B0503020204020204" pitchFamily="34" charset="-122"/>
              </a:rPr>
              <a:t>常规店</a:t>
            </a:r>
          </a:p>
        </p:txBody>
      </p:sp>
      <p:sp>
        <p:nvSpPr>
          <p:cNvPr id="89" name="文本框 88"/>
          <p:cNvSpPr txBox="1"/>
          <p:nvPr/>
        </p:nvSpPr>
        <p:spPr>
          <a:xfrm>
            <a:off x="8928444" y="2067913"/>
            <a:ext cx="2435032" cy="738664"/>
          </a:xfrm>
          <a:prstGeom prst="rect">
            <a:avLst/>
          </a:prstGeom>
          <a:noFill/>
        </p:spPr>
        <p:txBody>
          <a:bodyPr wrap="square" rtlCol="0">
            <a:spAutoFit/>
          </a:bodyPr>
          <a:lstStyle>
            <a:defPPr>
              <a:defRPr lang="zh-CN"/>
            </a:defPPr>
            <a:lvl1pPr marL="285750" indent="-285750">
              <a:lnSpc>
                <a:spcPct val="150000"/>
              </a:lnSpc>
              <a:buFont typeface="Wingdings" panose="05000000000000000000" pitchFamily="2" charset="2"/>
              <a:buChar char="n"/>
              <a:defRPr b="1">
                <a:solidFill>
                  <a:srgbClr val="B96AC6"/>
                </a:solidFill>
                <a:latin typeface="方正姚体" panose="02010601030101010101" pitchFamily="2" charset="-122"/>
                <a:ea typeface="方正姚体" panose="02010601030101010101" pitchFamily="2" charset="-122"/>
              </a:defRPr>
            </a:lvl1pPr>
          </a:lstStyle>
          <a:p>
            <a:pPr marL="0" indent="0">
              <a:buNone/>
            </a:pPr>
            <a:r>
              <a:rPr lang="zh-CN" altLang="en-US" sz="2800" dirty="0" smtClean="0">
                <a:latin typeface="微软雅黑" panose="020B0503020204020204" pitchFamily="34" charset="-122"/>
                <a:ea typeface="微软雅黑" panose="020B0503020204020204" pitchFamily="34" charset="-122"/>
              </a:rPr>
              <a:t>星创</a:t>
            </a:r>
            <a:r>
              <a:rPr lang="en-US" altLang="zh-CN" sz="2800" dirty="0" smtClean="0">
                <a:latin typeface="微软雅黑" panose="020B0503020204020204" pitchFamily="34" charset="-122"/>
                <a:ea typeface="微软雅黑" panose="020B0503020204020204" pitchFamily="34" charset="-122"/>
              </a:rPr>
              <a:t>/</a:t>
            </a:r>
            <a:r>
              <a:rPr lang="zh-CN" altLang="en-US" sz="2800" dirty="0" smtClean="0">
                <a:latin typeface="微软雅黑" panose="020B0503020204020204" pitchFamily="34" charset="-122"/>
                <a:ea typeface="微软雅黑" panose="020B0503020204020204" pitchFamily="34" charset="-122"/>
              </a:rPr>
              <a:t>战略店</a:t>
            </a:r>
            <a:endParaRPr lang="zh-CN" altLang="en-US" sz="2800" dirty="0">
              <a:latin typeface="微软雅黑" panose="020B0503020204020204" pitchFamily="34" charset="-122"/>
              <a:ea typeface="微软雅黑" panose="020B0503020204020204" pitchFamily="34" charset="-122"/>
            </a:endParaRP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anim calcmode="lin" valueType="num">
                                      <p:cBhvr>
                                        <p:cTn id="8" dur="1000" fill="hold"/>
                                        <p:tgtEl>
                                          <p:spTgt spid="87"/>
                                        </p:tgtEl>
                                        <p:attrNameLst>
                                          <p:attrName>ppt_x</p:attrName>
                                        </p:attrNameLst>
                                      </p:cBhvr>
                                      <p:tavLst>
                                        <p:tav tm="0">
                                          <p:val>
                                            <p:strVal val="#ppt_x"/>
                                          </p:val>
                                        </p:tav>
                                        <p:tav tm="100000">
                                          <p:val>
                                            <p:strVal val="#ppt_x"/>
                                          </p:val>
                                        </p:tav>
                                      </p:tavLst>
                                    </p:anim>
                                    <p:anim calcmode="lin" valueType="num">
                                      <p:cBhvr>
                                        <p:cTn id="9" dur="1000" fill="hold"/>
                                        <p:tgtEl>
                                          <p:spTgt spid="8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1000"/>
                                        <p:tgtEl>
                                          <p:spTgt spid="88"/>
                                        </p:tgtEl>
                                      </p:cBhvr>
                                    </p:animEffect>
                                    <p:anim calcmode="lin" valueType="num">
                                      <p:cBhvr>
                                        <p:cTn id="13" dur="1000" fill="hold"/>
                                        <p:tgtEl>
                                          <p:spTgt spid="88"/>
                                        </p:tgtEl>
                                        <p:attrNameLst>
                                          <p:attrName>ppt_x</p:attrName>
                                        </p:attrNameLst>
                                      </p:cBhvr>
                                      <p:tavLst>
                                        <p:tav tm="0">
                                          <p:val>
                                            <p:strVal val="#ppt_x"/>
                                          </p:val>
                                        </p:tav>
                                        <p:tav tm="100000">
                                          <p:val>
                                            <p:strVal val="#ppt_x"/>
                                          </p:val>
                                        </p:tav>
                                      </p:tavLst>
                                    </p:anim>
                                    <p:anim calcmode="lin" valueType="num">
                                      <p:cBhvr>
                                        <p:cTn id="14"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1000"/>
                                        <p:tgtEl>
                                          <p:spTgt spid="86"/>
                                        </p:tgtEl>
                                      </p:cBhvr>
                                    </p:animEffect>
                                    <p:anim calcmode="lin" valueType="num">
                                      <p:cBhvr>
                                        <p:cTn id="20" dur="1000" fill="hold"/>
                                        <p:tgtEl>
                                          <p:spTgt spid="86"/>
                                        </p:tgtEl>
                                        <p:attrNameLst>
                                          <p:attrName>ppt_x</p:attrName>
                                        </p:attrNameLst>
                                      </p:cBhvr>
                                      <p:tavLst>
                                        <p:tav tm="0">
                                          <p:val>
                                            <p:strVal val="#ppt_x"/>
                                          </p:val>
                                        </p:tav>
                                        <p:tav tm="100000">
                                          <p:val>
                                            <p:strVal val="#ppt_x"/>
                                          </p:val>
                                        </p:tav>
                                      </p:tavLst>
                                    </p:anim>
                                    <p:anim calcmode="lin" valueType="num">
                                      <p:cBhvr>
                                        <p:cTn id="21" dur="1000" fill="hold"/>
                                        <p:tgtEl>
                                          <p:spTgt spid="8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1000"/>
                                        <p:tgtEl>
                                          <p:spTgt spid="89"/>
                                        </p:tgtEl>
                                      </p:cBhvr>
                                    </p:animEffect>
                                    <p:anim calcmode="lin" valueType="num">
                                      <p:cBhvr>
                                        <p:cTn id="25" dur="1000" fill="hold"/>
                                        <p:tgtEl>
                                          <p:spTgt spid="89"/>
                                        </p:tgtEl>
                                        <p:attrNameLst>
                                          <p:attrName>ppt_x</p:attrName>
                                        </p:attrNameLst>
                                      </p:cBhvr>
                                      <p:tavLst>
                                        <p:tav tm="0">
                                          <p:val>
                                            <p:strVal val="#ppt_x"/>
                                          </p:val>
                                        </p:tav>
                                        <p:tav tm="100000">
                                          <p:val>
                                            <p:strVal val="#ppt_x"/>
                                          </p:val>
                                        </p:tav>
                                      </p:tavLst>
                                    </p:anim>
                                    <p:anim calcmode="lin" valueType="num">
                                      <p:cBhvr>
                                        <p:cTn id="26"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5"/>
                                        </p:tgtEl>
                                        <p:attrNameLst>
                                          <p:attrName>style.visibility</p:attrName>
                                        </p:attrNameLst>
                                      </p:cBhvr>
                                      <p:to>
                                        <p:strVal val="visible"/>
                                      </p:to>
                                    </p:set>
                                    <p:animEffect transition="in" filter="fade">
                                      <p:cBhvr>
                                        <p:cTn id="36" dur="1000"/>
                                        <p:tgtEl>
                                          <p:spTgt spid="85"/>
                                        </p:tgtEl>
                                      </p:cBhvr>
                                    </p:animEffect>
                                    <p:anim calcmode="lin" valueType="num">
                                      <p:cBhvr>
                                        <p:cTn id="37" dur="1000" fill="hold"/>
                                        <p:tgtEl>
                                          <p:spTgt spid="85"/>
                                        </p:tgtEl>
                                        <p:attrNameLst>
                                          <p:attrName>ppt_x</p:attrName>
                                        </p:attrNameLst>
                                      </p:cBhvr>
                                      <p:tavLst>
                                        <p:tav tm="0">
                                          <p:val>
                                            <p:strVal val="#ppt_x"/>
                                          </p:val>
                                        </p:tav>
                                        <p:tav tm="100000">
                                          <p:val>
                                            <p:strVal val="#ppt_x"/>
                                          </p:val>
                                        </p:tav>
                                      </p:tavLst>
                                    </p:anim>
                                    <p:anim calcmode="lin" valueType="num">
                                      <p:cBhvr>
                                        <p:cTn id="38" dur="1000" fill="hold"/>
                                        <p:tgtEl>
                                          <p:spTgt spid="8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0"/>
                                        <p:tgtEl>
                                          <p:spTgt spid="55"/>
                                        </p:tgtEl>
                                      </p:cBhvr>
                                    </p:animEffect>
                                    <p:anim calcmode="lin" valueType="num">
                                      <p:cBhvr>
                                        <p:cTn id="42" dur="1000" fill="hold"/>
                                        <p:tgtEl>
                                          <p:spTgt spid="55"/>
                                        </p:tgtEl>
                                        <p:attrNameLst>
                                          <p:attrName>ppt_x</p:attrName>
                                        </p:attrNameLst>
                                      </p:cBhvr>
                                      <p:tavLst>
                                        <p:tav tm="0">
                                          <p:val>
                                            <p:strVal val="#ppt_x"/>
                                          </p:val>
                                        </p:tav>
                                        <p:tav tm="100000">
                                          <p:val>
                                            <p:strVal val="#ppt_x"/>
                                          </p:val>
                                        </p:tav>
                                      </p:tavLst>
                                    </p:anim>
                                    <p:anim calcmode="lin" valueType="num">
                                      <p:cBhvr>
                                        <p:cTn id="43"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5" grpId="0"/>
      <p:bldP spid="85" grpId="0"/>
      <p:bldP spid="86" grpId="0"/>
      <p:bldP spid="87" grpId="0"/>
      <p:bldP spid="88" grpId="0"/>
      <p:bldP spid="8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4785" b="10961"/>
          <a:stretch>
            <a:fillRect/>
          </a:stretch>
        </p:blipFill>
        <p:spPr>
          <a:xfrm>
            <a:off x="20" y="1282"/>
            <a:ext cx="12191980" cy="6856718"/>
          </a:xfrm>
          <a:prstGeom prst="rect">
            <a:avLst/>
          </a:prstGeom>
        </p:spPr>
      </p:pic>
      <p:sp>
        <p:nvSpPr>
          <p:cNvPr id="3" name="矩形 2"/>
          <p:cNvSpPr/>
          <p:nvPr/>
        </p:nvSpPr>
        <p:spPr>
          <a:xfrm>
            <a:off x="437072" y="181155"/>
            <a:ext cx="11317857" cy="649569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4" name="任意多边形: 形状 3"/>
          <p:cNvSpPr/>
          <p:nvPr/>
        </p:nvSpPr>
        <p:spPr>
          <a:xfrm>
            <a:off x="10431534" y="5253724"/>
            <a:ext cx="1262281" cy="1210108"/>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sp>
        <p:nvSpPr>
          <p:cNvPr id="5" name="任意多边形: 形状 4"/>
          <p:cNvSpPr/>
          <p:nvPr/>
        </p:nvSpPr>
        <p:spPr>
          <a:xfrm>
            <a:off x="11087100" y="4256207"/>
            <a:ext cx="631141" cy="605054"/>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grpSp>
        <p:nvGrpSpPr>
          <p:cNvPr id="17" name="组合 16"/>
          <p:cNvGrpSpPr/>
          <p:nvPr/>
        </p:nvGrpSpPr>
        <p:grpSpPr>
          <a:xfrm>
            <a:off x="979748" y="895349"/>
            <a:ext cx="4077978" cy="4486276"/>
            <a:chOff x="646373" y="895349"/>
            <a:chExt cx="4077978" cy="4486276"/>
          </a:xfrm>
        </p:grpSpPr>
        <p:sp>
          <p:nvSpPr>
            <p:cNvPr id="7" name="矩形: 圆顶角 6"/>
            <p:cNvSpPr/>
            <p:nvPr/>
          </p:nvSpPr>
          <p:spPr>
            <a:xfrm>
              <a:off x="1104900" y="1476375"/>
              <a:ext cx="3028950" cy="390525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9" name="椭圆 8"/>
            <p:cNvSpPr/>
            <p:nvPr/>
          </p:nvSpPr>
          <p:spPr>
            <a:xfrm>
              <a:off x="646373" y="895349"/>
              <a:ext cx="3905250" cy="3905250"/>
            </a:xfrm>
            <a:prstGeom prst="ellipse">
              <a:avLst/>
            </a:prstGeom>
            <a:noFill/>
            <a:ln w="25400" cap="flat" cmpd="sng" algn="ctr">
              <a:gradFill>
                <a:gsLst>
                  <a:gs pos="39000">
                    <a:srgbClr val="486CE7"/>
                  </a:gs>
                  <a:gs pos="75000">
                    <a:schemeClr val="bg1">
                      <a:alpha val="0"/>
                    </a:schemeClr>
                  </a:gs>
                </a:gsLst>
                <a:lin ang="16200000" scaled="0"/>
              </a:gradFill>
              <a:prstDash val="solid"/>
              <a:miter lim="800000"/>
            </a:ln>
            <a:effectLst/>
            <a:scene3d>
              <a:camera prst="perspectiveRelaxed" fov="4800000">
                <a:rot lat="17400000" lon="300000" rev="1500000"/>
              </a:camera>
              <a:lightRig rig="threePt" dir="t"/>
            </a:scene3d>
            <a:sp3d prstMaterial="softEdge"/>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OPPOSans R"/>
                <a:cs typeface="+mn-cs"/>
              </a:endParaRPr>
            </a:p>
          </p:txBody>
        </p:sp>
        <p:grpSp>
          <p:nvGrpSpPr>
            <p:cNvPr id="11" name="组合 10"/>
            <p:cNvGrpSpPr/>
            <p:nvPr/>
          </p:nvGrpSpPr>
          <p:grpSpPr>
            <a:xfrm>
              <a:off x="1776681" y="1924585"/>
              <a:ext cx="1685389" cy="1685389"/>
              <a:chOff x="1776681" y="1924585"/>
              <a:chExt cx="1685389" cy="1685389"/>
            </a:xfrm>
            <a:gradFill>
              <a:gsLst>
                <a:gs pos="15000">
                  <a:srgbClr val="258BC9"/>
                </a:gs>
                <a:gs pos="100000">
                  <a:srgbClr val="33C9D9"/>
                </a:gs>
              </a:gsLst>
              <a:lin ang="19800000" scaled="0"/>
            </a:gradFill>
          </p:grpSpPr>
          <p:sp>
            <p:nvSpPr>
              <p:cNvPr id="12" name="椭圆 11"/>
              <p:cNvSpPr/>
              <p:nvPr/>
            </p:nvSpPr>
            <p:spPr>
              <a:xfrm>
                <a:off x="1776681" y="1924585"/>
                <a:ext cx="1685389" cy="1685389"/>
              </a:xfrm>
              <a:prstGeom prst="ellipse">
                <a:avLst/>
              </a:prstGeom>
              <a:gradFill>
                <a:gsLst>
                  <a:gs pos="0">
                    <a:srgbClr val="486CE7"/>
                  </a:gs>
                  <a:gs pos="100000">
                    <a:srgbClr val="9F4BC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13" name="文本框 12"/>
              <p:cNvSpPr txBox="1"/>
              <p:nvPr/>
            </p:nvSpPr>
            <p:spPr>
              <a:xfrm>
                <a:off x="1834871" y="2167115"/>
                <a:ext cx="156900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7200" b="0" i="0" u="none" strike="noStrike" kern="0" cap="none" spc="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endParaRPr>
              </a:p>
            </p:txBody>
          </p:sp>
        </p:grpSp>
        <p:sp>
          <p:nvSpPr>
            <p:cNvPr id="14" name="任意多边形: 形状 13"/>
            <p:cNvSpPr/>
            <p:nvPr/>
          </p:nvSpPr>
          <p:spPr>
            <a:xfrm>
              <a:off x="3462070" y="962434"/>
              <a:ext cx="1262281" cy="1210108"/>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grpSp>
      <p:sp>
        <p:nvSpPr>
          <p:cNvPr id="15" name="矩形 14"/>
          <p:cNvSpPr/>
          <p:nvPr/>
        </p:nvSpPr>
        <p:spPr>
          <a:xfrm>
            <a:off x="4780495" y="2690455"/>
            <a:ext cx="5282215"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6600" b="1" kern="0" noProof="0" dirty="0" smtClean="0">
                <a:ln w="0">
                  <a:noFill/>
                </a:ln>
                <a:solidFill>
                  <a:prstClr val="white"/>
                </a:solidFill>
                <a:latin typeface="思源宋体 CN" panose="02020400000000000000" pitchFamily="18" charset="-122"/>
                <a:ea typeface="思源宋体 CN Heavy" panose="02020900000000000000" pitchFamily="18" charset="-122"/>
              </a:rPr>
              <a:t>服务工具检核</a:t>
            </a:r>
            <a:endParaRPr lang="zh-CN" altLang="en-US" sz="5200" b="1" kern="0" noProof="1">
              <a:ln w="0">
                <a:noFill/>
              </a:ln>
              <a:solidFill>
                <a:prstClr val="white"/>
              </a:solidFill>
              <a:latin typeface="思源宋体 CN" panose="02020400000000000000" pitchFamily="18" charset="-122"/>
              <a:ea typeface="思源宋体 CN Heavy" panose="02020900000000000000" pitchFamily="18"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5">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181655" y="190938"/>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7" name="TextBox 11"/>
          <p:cNvSpPr txBox="1"/>
          <p:nvPr/>
        </p:nvSpPr>
        <p:spPr>
          <a:xfrm>
            <a:off x="1392987" y="329296"/>
            <a:ext cx="4134465" cy="523220"/>
          </a:xfrm>
          <a:prstGeom prst="rect">
            <a:avLst/>
          </a:prstGeom>
        </p:spPr>
        <p:txBody>
          <a:bodyPr wrap="none">
            <a:spAutoFit/>
          </a:bodyPr>
          <a:lstStyle>
            <a:defPPr>
              <a:defRPr lang="zh-CN"/>
            </a:defPPr>
            <a:lvl2pPr marL="0" lvl="1" defTabSz="1219200">
              <a:defRPr sz="2800" b="1">
                <a:solidFill>
                  <a:srgbClr val="B96AC8"/>
                </a:solidFill>
                <a:latin typeface="微软雅黑" panose="020B0503020204020204" pitchFamily="34" charset="-122"/>
                <a:ea typeface="微软雅黑" panose="020B0503020204020204" pitchFamily="34" charset="-122"/>
              </a:defRPr>
            </a:lvl2pPr>
          </a:lstStyle>
          <a:p>
            <a:pPr lvl="1"/>
            <a:r>
              <a:rPr lang="zh-CN" altLang="en-US" dirty="0"/>
              <a:t>六大服务场景</a:t>
            </a:r>
            <a:r>
              <a:rPr lang="zh-CN" altLang="en-US" dirty="0" smtClean="0"/>
              <a:t>之工具检核</a:t>
            </a:r>
            <a:endParaRPr lang="zh-CN" altLang="en-US" dirty="0"/>
          </a:p>
        </p:txBody>
      </p:sp>
      <p:grpSp>
        <p:nvGrpSpPr>
          <p:cNvPr id="10" name="组合 9"/>
          <p:cNvGrpSpPr/>
          <p:nvPr/>
        </p:nvGrpSpPr>
        <p:grpSpPr>
          <a:xfrm>
            <a:off x="1939846" y="1702663"/>
            <a:ext cx="8259410" cy="4005263"/>
            <a:chOff x="1837832" y="1349375"/>
            <a:chExt cx="8259410" cy="4005263"/>
          </a:xfrm>
        </p:grpSpPr>
        <p:sp>
          <p:nvSpPr>
            <p:cNvPr id="11" name="Freeform 15"/>
            <p:cNvSpPr/>
            <p:nvPr/>
          </p:nvSpPr>
          <p:spPr bwMode="auto">
            <a:xfrm>
              <a:off x="5073650" y="2976563"/>
              <a:ext cx="458788" cy="276225"/>
            </a:xfrm>
            <a:custGeom>
              <a:avLst/>
              <a:gdLst>
                <a:gd name="T0" fmla="*/ 0 w 289"/>
                <a:gd name="T1" fmla="*/ 58 h 174"/>
                <a:gd name="T2" fmla="*/ 20 w 289"/>
                <a:gd name="T3" fmla="*/ 174 h 174"/>
                <a:gd name="T4" fmla="*/ 289 w 289"/>
                <a:gd name="T5" fmla="*/ 116 h 174"/>
                <a:gd name="T6" fmla="*/ 289 w 289"/>
                <a:gd name="T7" fmla="*/ 29 h 174"/>
                <a:gd name="T8" fmla="*/ 270 w 289"/>
                <a:gd name="T9" fmla="*/ 0 h 174"/>
                <a:gd name="T10" fmla="*/ 0 w 289"/>
                <a:gd name="T11" fmla="*/ 58 h 174"/>
              </a:gdLst>
              <a:ahLst/>
              <a:cxnLst>
                <a:cxn ang="0">
                  <a:pos x="T0" y="T1"/>
                </a:cxn>
                <a:cxn ang="0">
                  <a:pos x="T2" y="T3"/>
                </a:cxn>
                <a:cxn ang="0">
                  <a:pos x="T4" y="T5"/>
                </a:cxn>
                <a:cxn ang="0">
                  <a:pos x="T6" y="T7"/>
                </a:cxn>
                <a:cxn ang="0">
                  <a:pos x="T8" y="T9"/>
                </a:cxn>
                <a:cxn ang="0">
                  <a:pos x="T10" y="T11"/>
                </a:cxn>
              </a:cxnLst>
              <a:rect l="0" t="0" r="r" b="b"/>
              <a:pathLst>
                <a:path w="289" h="174">
                  <a:moveTo>
                    <a:pt x="0" y="58"/>
                  </a:moveTo>
                  <a:lnTo>
                    <a:pt x="20" y="174"/>
                  </a:lnTo>
                  <a:lnTo>
                    <a:pt x="289" y="116"/>
                  </a:lnTo>
                  <a:lnTo>
                    <a:pt x="289" y="29"/>
                  </a:lnTo>
                  <a:lnTo>
                    <a:pt x="270" y="0"/>
                  </a:lnTo>
                  <a:lnTo>
                    <a:pt x="0" y="58"/>
                  </a:lnTo>
                  <a:close/>
                </a:path>
              </a:pathLst>
            </a:custGeom>
            <a:gradFill flip="none" rotWithShape="1">
              <a:gsLst>
                <a:gs pos="0">
                  <a:schemeClr val="tx1"/>
                </a:gs>
                <a:gs pos="100000">
                  <a:srgbClr val="108FF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C74C7"/>
                </a:solidFill>
              </a:endParaRPr>
            </a:p>
          </p:txBody>
        </p:sp>
        <p:sp>
          <p:nvSpPr>
            <p:cNvPr id="12" name="Freeform 16"/>
            <p:cNvSpPr/>
            <p:nvPr/>
          </p:nvSpPr>
          <p:spPr bwMode="auto">
            <a:xfrm>
              <a:off x="6402388" y="2930525"/>
              <a:ext cx="487363" cy="230188"/>
            </a:xfrm>
            <a:custGeom>
              <a:avLst/>
              <a:gdLst>
                <a:gd name="T0" fmla="*/ 307 w 307"/>
                <a:gd name="T1" fmla="*/ 48 h 145"/>
                <a:gd name="T2" fmla="*/ 288 w 307"/>
                <a:gd name="T3" fmla="*/ 145 h 145"/>
                <a:gd name="T4" fmla="*/ 0 w 307"/>
                <a:gd name="T5" fmla="*/ 116 h 145"/>
                <a:gd name="T6" fmla="*/ 19 w 307"/>
                <a:gd name="T7" fmla="*/ 0 h 145"/>
                <a:gd name="T8" fmla="*/ 307 w 307"/>
                <a:gd name="T9" fmla="*/ 48 h 145"/>
              </a:gdLst>
              <a:ahLst/>
              <a:cxnLst>
                <a:cxn ang="0">
                  <a:pos x="T0" y="T1"/>
                </a:cxn>
                <a:cxn ang="0">
                  <a:pos x="T2" y="T3"/>
                </a:cxn>
                <a:cxn ang="0">
                  <a:pos x="T4" y="T5"/>
                </a:cxn>
                <a:cxn ang="0">
                  <a:pos x="T6" y="T7"/>
                </a:cxn>
                <a:cxn ang="0">
                  <a:pos x="T8" y="T9"/>
                </a:cxn>
              </a:cxnLst>
              <a:rect l="0" t="0" r="r" b="b"/>
              <a:pathLst>
                <a:path w="307" h="145">
                  <a:moveTo>
                    <a:pt x="307" y="48"/>
                  </a:moveTo>
                  <a:lnTo>
                    <a:pt x="288" y="145"/>
                  </a:lnTo>
                  <a:lnTo>
                    <a:pt x="0" y="116"/>
                  </a:lnTo>
                  <a:lnTo>
                    <a:pt x="19" y="0"/>
                  </a:lnTo>
                  <a:lnTo>
                    <a:pt x="307" y="48"/>
                  </a:lnTo>
                  <a:close/>
                </a:path>
              </a:pathLst>
            </a:custGeom>
            <a:gradFill flip="none" rotWithShape="1">
              <a:gsLst>
                <a:gs pos="0">
                  <a:schemeClr val="tx1"/>
                </a:gs>
                <a:gs pos="100000">
                  <a:srgbClr val="108FF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C74C7"/>
                </a:solidFill>
              </a:endParaRPr>
            </a:p>
          </p:txBody>
        </p:sp>
        <p:sp>
          <p:nvSpPr>
            <p:cNvPr id="13" name="Freeform 17"/>
            <p:cNvSpPr/>
            <p:nvPr/>
          </p:nvSpPr>
          <p:spPr bwMode="auto">
            <a:xfrm>
              <a:off x="3960813" y="1349375"/>
              <a:ext cx="3906838" cy="3805238"/>
            </a:xfrm>
            <a:custGeom>
              <a:avLst/>
              <a:gdLst>
                <a:gd name="T0" fmla="*/ 0 w 256"/>
                <a:gd name="T1" fmla="*/ 248 h 248"/>
                <a:gd name="T2" fmla="*/ 80 w 256"/>
                <a:gd name="T3" fmla="*/ 184 h 248"/>
                <a:gd name="T4" fmla="*/ 102 w 256"/>
                <a:gd name="T5" fmla="*/ 107 h 248"/>
                <a:gd name="T6" fmla="*/ 73 w 256"/>
                <a:gd name="T7" fmla="*/ 112 h 248"/>
                <a:gd name="T8" fmla="*/ 128 w 256"/>
                <a:gd name="T9" fmla="*/ 0 h 248"/>
                <a:gd name="T10" fmla="*/ 192 w 256"/>
                <a:gd name="T11" fmla="*/ 108 h 248"/>
                <a:gd name="T12" fmla="*/ 162 w 256"/>
                <a:gd name="T13" fmla="*/ 104 h 248"/>
                <a:gd name="T14" fmla="*/ 181 w 256"/>
                <a:gd name="T15" fmla="*/ 183 h 248"/>
                <a:gd name="T16" fmla="*/ 256 w 256"/>
                <a:gd name="T17" fmla="*/ 248 h 248"/>
                <a:gd name="T18" fmla="*/ 0 w 256"/>
                <a:gd name="T19"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 h="248">
                  <a:moveTo>
                    <a:pt x="0" y="248"/>
                  </a:moveTo>
                  <a:cubicBezTo>
                    <a:pt x="0" y="248"/>
                    <a:pt x="52" y="225"/>
                    <a:pt x="80" y="184"/>
                  </a:cubicBezTo>
                  <a:cubicBezTo>
                    <a:pt x="107" y="142"/>
                    <a:pt x="102" y="107"/>
                    <a:pt x="102" y="107"/>
                  </a:cubicBezTo>
                  <a:cubicBezTo>
                    <a:pt x="73" y="112"/>
                    <a:pt x="73" y="112"/>
                    <a:pt x="73" y="112"/>
                  </a:cubicBezTo>
                  <a:cubicBezTo>
                    <a:pt x="128" y="0"/>
                    <a:pt x="128" y="0"/>
                    <a:pt x="128" y="0"/>
                  </a:cubicBezTo>
                  <a:cubicBezTo>
                    <a:pt x="192" y="108"/>
                    <a:pt x="192" y="108"/>
                    <a:pt x="192" y="108"/>
                  </a:cubicBezTo>
                  <a:cubicBezTo>
                    <a:pt x="162" y="104"/>
                    <a:pt x="162" y="104"/>
                    <a:pt x="162" y="104"/>
                  </a:cubicBezTo>
                  <a:cubicBezTo>
                    <a:pt x="162" y="104"/>
                    <a:pt x="164" y="158"/>
                    <a:pt x="181" y="183"/>
                  </a:cubicBezTo>
                  <a:cubicBezTo>
                    <a:pt x="208" y="223"/>
                    <a:pt x="256" y="248"/>
                    <a:pt x="256" y="248"/>
                  </a:cubicBezTo>
                  <a:lnTo>
                    <a:pt x="0" y="248"/>
                  </a:lnTo>
                  <a:close/>
                </a:path>
              </a:pathLst>
            </a:custGeom>
            <a:gradFill flip="none" rotWithShape="1">
              <a:gsLst>
                <a:gs pos="0">
                  <a:srgbClr val="66FFFF"/>
                </a:gs>
                <a:gs pos="100000">
                  <a:srgbClr val="CC3399">
                    <a:alpha val="0"/>
                  </a:srgbClr>
                </a:gs>
                <a:gs pos="67000">
                  <a:srgbClr val="108FF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C74C7"/>
                </a:solidFill>
              </a:endParaRPr>
            </a:p>
          </p:txBody>
        </p:sp>
        <p:grpSp>
          <p:nvGrpSpPr>
            <p:cNvPr id="14" name="组合 13"/>
            <p:cNvGrpSpPr/>
            <p:nvPr/>
          </p:nvGrpSpPr>
          <p:grpSpPr>
            <a:xfrm>
              <a:off x="6951663" y="1609725"/>
              <a:ext cx="3145579" cy="3744913"/>
              <a:chOff x="6951663" y="1609725"/>
              <a:chExt cx="3145579" cy="3744913"/>
            </a:xfrm>
          </p:grpSpPr>
          <p:sp>
            <p:nvSpPr>
              <p:cNvPr id="21" name="任意多边形: 形状 67"/>
              <p:cNvSpPr/>
              <p:nvPr/>
            </p:nvSpPr>
            <p:spPr bwMode="auto">
              <a:xfrm>
                <a:off x="7270994" y="3344863"/>
                <a:ext cx="1723285" cy="2009775"/>
              </a:xfrm>
              <a:custGeom>
                <a:avLst/>
                <a:gdLst>
                  <a:gd name="connsiteX0" fmla="*/ 92639 w 1723285"/>
                  <a:gd name="connsiteY0" fmla="*/ 0 h 2009775"/>
                  <a:gd name="connsiteX1" fmla="*/ 92782 w 1723285"/>
                  <a:gd name="connsiteY1" fmla="*/ 162 h 2009775"/>
                  <a:gd name="connsiteX2" fmla="*/ 94649 w 1723285"/>
                  <a:gd name="connsiteY2" fmla="*/ 9282 h 2009775"/>
                  <a:gd name="connsiteX3" fmla="*/ 535147 w 1723285"/>
                  <a:gd name="connsiteY3" fmla="*/ 781579 h 2009775"/>
                  <a:gd name="connsiteX4" fmla="*/ 1664577 w 1723285"/>
                  <a:gd name="connsiteY4" fmla="*/ 1717675 h 2009775"/>
                  <a:gd name="connsiteX5" fmla="*/ 1723285 w 1723285"/>
                  <a:gd name="connsiteY5" fmla="*/ 1716909 h 2009775"/>
                  <a:gd name="connsiteX6" fmla="*/ 1679592 w 1723285"/>
                  <a:gd name="connsiteY6" fmla="*/ 2009775 h 2009775"/>
                  <a:gd name="connsiteX7" fmla="*/ 458859 w 1723285"/>
                  <a:gd name="connsiteY7" fmla="*/ 997217 h 2009775"/>
                  <a:gd name="connsiteX8" fmla="*/ 1084 w 1723285"/>
                  <a:gd name="connsiteY8" fmla="*/ 107393 h 2009775"/>
                  <a:gd name="connsiteX9" fmla="*/ 92639 w 1723285"/>
                  <a:gd name="connsiteY9" fmla="*/ 0 h 20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3285" h="2009775">
                    <a:moveTo>
                      <a:pt x="92639" y="0"/>
                    </a:moveTo>
                    <a:lnTo>
                      <a:pt x="92782" y="162"/>
                    </a:lnTo>
                    <a:lnTo>
                      <a:pt x="94649" y="9282"/>
                    </a:lnTo>
                    <a:cubicBezTo>
                      <a:pt x="106126" y="58167"/>
                      <a:pt x="174569" y="284758"/>
                      <a:pt x="535147" y="781579"/>
                    </a:cubicBezTo>
                    <a:cubicBezTo>
                      <a:pt x="1084599" y="1564217"/>
                      <a:pt x="1664577" y="1717675"/>
                      <a:pt x="1664577" y="1717675"/>
                    </a:cubicBezTo>
                    <a:lnTo>
                      <a:pt x="1723285" y="1716909"/>
                    </a:lnTo>
                    <a:lnTo>
                      <a:pt x="1679592" y="2009775"/>
                    </a:lnTo>
                    <a:cubicBezTo>
                      <a:pt x="1679592" y="2009775"/>
                      <a:pt x="1008188" y="1718281"/>
                      <a:pt x="458859" y="997217"/>
                    </a:cubicBezTo>
                    <a:cubicBezTo>
                      <a:pt x="-44694" y="322178"/>
                      <a:pt x="1084" y="107393"/>
                      <a:pt x="1084" y="107393"/>
                    </a:cubicBezTo>
                    <a:cubicBezTo>
                      <a:pt x="92639" y="0"/>
                      <a:pt x="92639" y="0"/>
                      <a:pt x="92639" y="0"/>
                    </a:cubicBezTo>
                    <a:close/>
                  </a:path>
                </a:pathLst>
              </a:custGeom>
              <a:gradFill flip="none" rotWithShape="1">
                <a:gsLst>
                  <a:gs pos="62000">
                    <a:srgbClr val="7F3CC4"/>
                  </a:gs>
                  <a:gs pos="0">
                    <a:srgbClr val="9D4AF2">
                      <a:alpha val="0"/>
                    </a:srgbClr>
                  </a:gs>
                  <a:gs pos="100000">
                    <a:schemeClr val="tx1"/>
                  </a:gs>
                </a:gsLst>
                <a:lin ang="10800000" scaled="1"/>
                <a:tileRect/>
              </a:gradFill>
              <a:ln>
                <a:noFill/>
              </a:ln>
            </p:spPr>
            <p:txBody>
              <a:bodyPr vert="horz" wrap="square" lIns="91440" tIns="45720" rIns="91440" bIns="45720" numCol="1" anchor="t" anchorCtr="0" compatLnSpc="1">
                <a:noAutofit/>
              </a:bodyPr>
              <a:lstStyle/>
              <a:p>
                <a:endParaRPr lang="zh-CN" altLang="en-US">
                  <a:solidFill>
                    <a:srgbClr val="AC74C7"/>
                  </a:solidFill>
                </a:endParaRPr>
              </a:p>
            </p:txBody>
          </p:sp>
          <p:sp>
            <p:nvSpPr>
              <p:cNvPr id="22" name="Freeform 10"/>
              <p:cNvSpPr/>
              <p:nvPr/>
            </p:nvSpPr>
            <p:spPr bwMode="auto">
              <a:xfrm>
                <a:off x="7821613" y="3359150"/>
                <a:ext cx="244475" cy="169863"/>
              </a:xfrm>
              <a:custGeom>
                <a:avLst/>
                <a:gdLst>
                  <a:gd name="T0" fmla="*/ 154 w 154"/>
                  <a:gd name="T1" fmla="*/ 39 h 107"/>
                  <a:gd name="T2" fmla="*/ 77 w 154"/>
                  <a:gd name="T3" fmla="*/ 107 h 107"/>
                  <a:gd name="T4" fmla="*/ 0 w 154"/>
                  <a:gd name="T5" fmla="*/ 97 h 107"/>
                  <a:gd name="T6" fmla="*/ 0 w 154"/>
                  <a:gd name="T7" fmla="*/ 0 h 107"/>
                  <a:gd name="T8" fmla="*/ 154 w 154"/>
                  <a:gd name="T9" fmla="*/ 39 h 107"/>
                </a:gdLst>
                <a:ahLst/>
                <a:cxnLst>
                  <a:cxn ang="0">
                    <a:pos x="T0" y="T1"/>
                  </a:cxn>
                  <a:cxn ang="0">
                    <a:pos x="T2" y="T3"/>
                  </a:cxn>
                  <a:cxn ang="0">
                    <a:pos x="T4" y="T5"/>
                  </a:cxn>
                  <a:cxn ang="0">
                    <a:pos x="T6" y="T7"/>
                  </a:cxn>
                  <a:cxn ang="0">
                    <a:pos x="T8" y="T9"/>
                  </a:cxn>
                </a:cxnLst>
                <a:rect l="0" t="0" r="r" b="b"/>
                <a:pathLst>
                  <a:path w="154" h="107">
                    <a:moveTo>
                      <a:pt x="154" y="39"/>
                    </a:moveTo>
                    <a:lnTo>
                      <a:pt x="77" y="107"/>
                    </a:lnTo>
                    <a:lnTo>
                      <a:pt x="0" y="97"/>
                    </a:lnTo>
                    <a:lnTo>
                      <a:pt x="0" y="0"/>
                    </a:lnTo>
                    <a:lnTo>
                      <a:pt x="154" y="39"/>
                    </a:lnTo>
                    <a:close/>
                  </a:path>
                </a:pathLst>
              </a:custGeom>
              <a:solidFill>
                <a:srgbClr val="D01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C74C7"/>
                  </a:solidFill>
                </a:endParaRPr>
              </a:p>
            </p:txBody>
          </p:sp>
          <p:sp>
            <p:nvSpPr>
              <p:cNvPr id="23" name="Freeform 11"/>
              <p:cNvSpPr/>
              <p:nvPr/>
            </p:nvSpPr>
            <p:spPr bwMode="auto">
              <a:xfrm>
                <a:off x="6951663" y="1609725"/>
                <a:ext cx="304800" cy="1827213"/>
              </a:xfrm>
              <a:custGeom>
                <a:avLst/>
                <a:gdLst>
                  <a:gd name="T0" fmla="*/ 20 w 20"/>
                  <a:gd name="T1" fmla="*/ 0 h 119"/>
                  <a:gd name="T2" fmla="*/ 11 w 20"/>
                  <a:gd name="T3" fmla="*/ 6 h 119"/>
                  <a:gd name="T4" fmla="*/ 4 w 20"/>
                  <a:gd name="T5" fmla="*/ 49 h 119"/>
                  <a:gd name="T6" fmla="*/ 4 w 20"/>
                  <a:gd name="T7" fmla="*/ 119 h 119"/>
                  <a:gd name="T8" fmla="*/ 13 w 20"/>
                  <a:gd name="T9" fmla="*/ 112 h 119"/>
                  <a:gd name="T10" fmla="*/ 20 w 20"/>
                  <a:gd name="T11" fmla="*/ 0 h 119"/>
                </a:gdLst>
                <a:ahLst/>
                <a:cxnLst>
                  <a:cxn ang="0">
                    <a:pos x="T0" y="T1"/>
                  </a:cxn>
                  <a:cxn ang="0">
                    <a:pos x="T2" y="T3"/>
                  </a:cxn>
                  <a:cxn ang="0">
                    <a:pos x="T4" y="T5"/>
                  </a:cxn>
                  <a:cxn ang="0">
                    <a:pos x="T6" y="T7"/>
                  </a:cxn>
                  <a:cxn ang="0">
                    <a:pos x="T8" y="T9"/>
                  </a:cxn>
                  <a:cxn ang="0">
                    <a:pos x="T10" y="T11"/>
                  </a:cxn>
                </a:cxnLst>
                <a:rect l="0" t="0" r="r" b="b"/>
                <a:pathLst>
                  <a:path w="20" h="119">
                    <a:moveTo>
                      <a:pt x="20" y="0"/>
                    </a:moveTo>
                    <a:cubicBezTo>
                      <a:pt x="11" y="6"/>
                      <a:pt x="11" y="6"/>
                      <a:pt x="11" y="6"/>
                    </a:cubicBezTo>
                    <a:cubicBezTo>
                      <a:pt x="11" y="6"/>
                      <a:pt x="6" y="26"/>
                      <a:pt x="4" y="49"/>
                    </a:cubicBezTo>
                    <a:cubicBezTo>
                      <a:pt x="0" y="88"/>
                      <a:pt x="4" y="119"/>
                      <a:pt x="4" y="119"/>
                    </a:cubicBezTo>
                    <a:cubicBezTo>
                      <a:pt x="13" y="112"/>
                      <a:pt x="13" y="112"/>
                      <a:pt x="13" y="112"/>
                    </a:cubicBezTo>
                    <a:lnTo>
                      <a:pt x="20" y="0"/>
                    </a:lnTo>
                    <a:close/>
                  </a:path>
                </a:pathLst>
              </a:custGeom>
              <a:gradFill>
                <a:gsLst>
                  <a:gs pos="0">
                    <a:schemeClr val="tx1"/>
                  </a:gs>
                  <a:gs pos="100000">
                    <a:srgbClr val="9D4AF2">
                      <a:alpha val="0"/>
                    </a:srgbClr>
                  </a:gs>
                </a:gsLst>
                <a:lin ang="16200000" scaled="1"/>
              </a:gradFill>
              <a:ln>
                <a:noFill/>
              </a:ln>
            </p:spPr>
            <p:txBody>
              <a:bodyPr vert="horz" wrap="square" lIns="91440" tIns="45720" rIns="91440" bIns="45720" numCol="1" anchor="t" anchorCtr="0" compatLnSpc="1"/>
              <a:lstStyle/>
              <a:p>
                <a:endParaRPr lang="zh-CN" altLang="en-US" dirty="0">
                  <a:solidFill>
                    <a:srgbClr val="AC74C7"/>
                  </a:solidFill>
                </a:endParaRPr>
              </a:p>
            </p:txBody>
          </p:sp>
          <p:sp>
            <p:nvSpPr>
              <p:cNvPr id="24" name="Freeform 14"/>
              <p:cNvSpPr/>
              <p:nvPr/>
            </p:nvSpPr>
            <p:spPr bwMode="auto">
              <a:xfrm>
                <a:off x="7011988" y="3328988"/>
                <a:ext cx="350838" cy="122238"/>
              </a:xfrm>
              <a:custGeom>
                <a:avLst/>
                <a:gdLst>
                  <a:gd name="T0" fmla="*/ 221 w 221"/>
                  <a:gd name="T1" fmla="*/ 10 h 77"/>
                  <a:gd name="T2" fmla="*/ 87 w 221"/>
                  <a:gd name="T3" fmla="*/ 0 h 77"/>
                  <a:gd name="T4" fmla="*/ 0 w 221"/>
                  <a:gd name="T5" fmla="*/ 68 h 77"/>
                  <a:gd name="T6" fmla="*/ 164 w 221"/>
                  <a:gd name="T7" fmla="*/ 77 h 77"/>
                  <a:gd name="T8" fmla="*/ 221 w 221"/>
                  <a:gd name="T9" fmla="*/ 10 h 77"/>
                </a:gdLst>
                <a:ahLst/>
                <a:cxnLst>
                  <a:cxn ang="0">
                    <a:pos x="T0" y="T1"/>
                  </a:cxn>
                  <a:cxn ang="0">
                    <a:pos x="T2" y="T3"/>
                  </a:cxn>
                  <a:cxn ang="0">
                    <a:pos x="T4" y="T5"/>
                  </a:cxn>
                  <a:cxn ang="0">
                    <a:pos x="T6" y="T7"/>
                  </a:cxn>
                  <a:cxn ang="0">
                    <a:pos x="T8" y="T9"/>
                  </a:cxn>
                </a:cxnLst>
                <a:rect l="0" t="0" r="r" b="b"/>
                <a:pathLst>
                  <a:path w="221" h="77">
                    <a:moveTo>
                      <a:pt x="221" y="10"/>
                    </a:moveTo>
                    <a:lnTo>
                      <a:pt x="87" y="0"/>
                    </a:lnTo>
                    <a:lnTo>
                      <a:pt x="0" y="68"/>
                    </a:lnTo>
                    <a:lnTo>
                      <a:pt x="164" y="77"/>
                    </a:lnTo>
                    <a:lnTo>
                      <a:pt x="221" y="10"/>
                    </a:lnTo>
                    <a:close/>
                  </a:path>
                </a:pathLst>
              </a:custGeom>
              <a:solidFill>
                <a:srgbClr val="D01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C74C7"/>
                  </a:solidFill>
                </a:endParaRPr>
              </a:p>
            </p:txBody>
          </p:sp>
          <p:sp>
            <p:nvSpPr>
              <p:cNvPr id="25" name="Freeform 12"/>
              <p:cNvSpPr/>
              <p:nvPr/>
            </p:nvSpPr>
            <p:spPr bwMode="auto">
              <a:xfrm>
                <a:off x="7090517" y="1609725"/>
                <a:ext cx="3006725" cy="3452813"/>
              </a:xfrm>
              <a:custGeom>
                <a:avLst/>
                <a:gdLst>
                  <a:gd name="T0" fmla="*/ 120 w 197"/>
                  <a:gd name="T1" fmla="*/ 225 h 225"/>
                  <a:gd name="T2" fmla="*/ 46 w 197"/>
                  <a:gd name="T3" fmla="*/ 164 h 225"/>
                  <a:gd name="T4" fmla="*/ 17 w 197"/>
                  <a:gd name="T5" fmla="*/ 113 h 225"/>
                  <a:gd name="T6" fmla="*/ 3 w 197"/>
                  <a:gd name="T7" fmla="*/ 112 h 225"/>
                  <a:gd name="T8" fmla="*/ 2 w 197"/>
                  <a:gd name="T9" fmla="*/ 60 h 225"/>
                  <a:gd name="T10" fmla="*/ 10 w 197"/>
                  <a:gd name="T11" fmla="*/ 0 h 225"/>
                  <a:gd name="T12" fmla="*/ 34 w 197"/>
                  <a:gd name="T13" fmla="*/ 63 h 225"/>
                  <a:gd name="T14" fmla="*/ 63 w 197"/>
                  <a:gd name="T15" fmla="*/ 118 h 225"/>
                  <a:gd name="T16" fmla="*/ 49 w 197"/>
                  <a:gd name="T17" fmla="*/ 116 h 225"/>
                  <a:gd name="T18" fmla="*/ 110 w 197"/>
                  <a:gd name="T19" fmla="*/ 189 h 225"/>
                  <a:gd name="T20" fmla="*/ 197 w 197"/>
                  <a:gd name="T21" fmla="*/ 224 h 225"/>
                  <a:gd name="T22" fmla="*/ 120 w 197"/>
                  <a:gd name="T23"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225">
                    <a:moveTo>
                      <a:pt x="120" y="225"/>
                    </a:moveTo>
                    <a:cubicBezTo>
                      <a:pt x="120" y="225"/>
                      <a:pt x="82" y="215"/>
                      <a:pt x="46" y="164"/>
                    </a:cubicBezTo>
                    <a:cubicBezTo>
                      <a:pt x="19" y="127"/>
                      <a:pt x="17" y="113"/>
                      <a:pt x="17" y="113"/>
                    </a:cubicBezTo>
                    <a:cubicBezTo>
                      <a:pt x="3" y="112"/>
                      <a:pt x="3" y="112"/>
                      <a:pt x="3" y="112"/>
                    </a:cubicBezTo>
                    <a:cubicBezTo>
                      <a:pt x="3" y="112"/>
                      <a:pt x="0" y="91"/>
                      <a:pt x="2" y="60"/>
                    </a:cubicBezTo>
                    <a:cubicBezTo>
                      <a:pt x="4" y="28"/>
                      <a:pt x="10" y="0"/>
                      <a:pt x="10" y="0"/>
                    </a:cubicBezTo>
                    <a:cubicBezTo>
                      <a:pt x="10" y="0"/>
                      <a:pt x="20" y="27"/>
                      <a:pt x="34" y="63"/>
                    </a:cubicBezTo>
                    <a:cubicBezTo>
                      <a:pt x="50" y="102"/>
                      <a:pt x="63" y="118"/>
                      <a:pt x="63" y="118"/>
                    </a:cubicBezTo>
                    <a:cubicBezTo>
                      <a:pt x="49" y="116"/>
                      <a:pt x="49" y="116"/>
                      <a:pt x="49" y="116"/>
                    </a:cubicBezTo>
                    <a:cubicBezTo>
                      <a:pt x="49" y="116"/>
                      <a:pt x="55" y="155"/>
                      <a:pt x="110" y="189"/>
                    </a:cubicBezTo>
                    <a:cubicBezTo>
                      <a:pt x="166" y="223"/>
                      <a:pt x="197" y="224"/>
                      <a:pt x="197" y="224"/>
                    </a:cubicBezTo>
                    <a:lnTo>
                      <a:pt x="120" y="225"/>
                    </a:lnTo>
                    <a:close/>
                  </a:path>
                </a:pathLst>
              </a:custGeom>
              <a:gradFill flip="none" rotWithShape="1">
                <a:gsLst>
                  <a:gs pos="0">
                    <a:srgbClr val="9D4AF2">
                      <a:alpha val="8000"/>
                    </a:srgbClr>
                  </a:gs>
                  <a:gs pos="39000">
                    <a:srgbClr val="9D4AF2"/>
                  </a:gs>
                  <a:gs pos="100000">
                    <a:srgbClr val="66FF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C74C7"/>
                  </a:solidFill>
                </a:endParaRPr>
              </a:p>
            </p:txBody>
          </p:sp>
        </p:grpSp>
        <p:grpSp>
          <p:nvGrpSpPr>
            <p:cNvPr id="15" name="组合 14"/>
            <p:cNvGrpSpPr/>
            <p:nvPr/>
          </p:nvGrpSpPr>
          <p:grpSpPr>
            <a:xfrm flipH="1">
              <a:off x="1837832" y="1609725"/>
              <a:ext cx="3145579" cy="3744913"/>
              <a:chOff x="6951663" y="1609725"/>
              <a:chExt cx="3145579" cy="3744913"/>
            </a:xfrm>
          </p:grpSpPr>
          <p:sp>
            <p:nvSpPr>
              <p:cNvPr id="16" name="任意多边形: 形状 62"/>
              <p:cNvSpPr/>
              <p:nvPr/>
            </p:nvSpPr>
            <p:spPr bwMode="auto">
              <a:xfrm>
                <a:off x="7270994" y="3344863"/>
                <a:ext cx="1723285" cy="2009775"/>
              </a:xfrm>
              <a:custGeom>
                <a:avLst/>
                <a:gdLst>
                  <a:gd name="connsiteX0" fmla="*/ 92639 w 1723285"/>
                  <a:gd name="connsiteY0" fmla="*/ 0 h 2009775"/>
                  <a:gd name="connsiteX1" fmla="*/ 92782 w 1723285"/>
                  <a:gd name="connsiteY1" fmla="*/ 162 h 2009775"/>
                  <a:gd name="connsiteX2" fmla="*/ 94649 w 1723285"/>
                  <a:gd name="connsiteY2" fmla="*/ 9282 h 2009775"/>
                  <a:gd name="connsiteX3" fmla="*/ 535147 w 1723285"/>
                  <a:gd name="connsiteY3" fmla="*/ 781579 h 2009775"/>
                  <a:gd name="connsiteX4" fmla="*/ 1664577 w 1723285"/>
                  <a:gd name="connsiteY4" fmla="*/ 1717675 h 2009775"/>
                  <a:gd name="connsiteX5" fmla="*/ 1723285 w 1723285"/>
                  <a:gd name="connsiteY5" fmla="*/ 1716909 h 2009775"/>
                  <a:gd name="connsiteX6" fmla="*/ 1679592 w 1723285"/>
                  <a:gd name="connsiteY6" fmla="*/ 2009775 h 2009775"/>
                  <a:gd name="connsiteX7" fmla="*/ 458859 w 1723285"/>
                  <a:gd name="connsiteY7" fmla="*/ 997217 h 2009775"/>
                  <a:gd name="connsiteX8" fmla="*/ 1084 w 1723285"/>
                  <a:gd name="connsiteY8" fmla="*/ 107393 h 2009775"/>
                  <a:gd name="connsiteX9" fmla="*/ 92639 w 1723285"/>
                  <a:gd name="connsiteY9" fmla="*/ 0 h 20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3285" h="2009775">
                    <a:moveTo>
                      <a:pt x="92639" y="0"/>
                    </a:moveTo>
                    <a:lnTo>
                      <a:pt x="92782" y="162"/>
                    </a:lnTo>
                    <a:lnTo>
                      <a:pt x="94649" y="9282"/>
                    </a:lnTo>
                    <a:cubicBezTo>
                      <a:pt x="106126" y="58167"/>
                      <a:pt x="174569" y="284758"/>
                      <a:pt x="535147" y="781579"/>
                    </a:cubicBezTo>
                    <a:cubicBezTo>
                      <a:pt x="1084599" y="1564217"/>
                      <a:pt x="1664577" y="1717675"/>
                      <a:pt x="1664577" y="1717675"/>
                    </a:cubicBezTo>
                    <a:lnTo>
                      <a:pt x="1723285" y="1716909"/>
                    </a:lnTo>
                    <a:lnTo>
                      <a:pt x="1679592" y="2009775"/>
                    </a:lnTo>
                    <a:cubicBezTo>
                      <a:pt x="1679592" y="2009775"/>
                      <a:pt x="1008188" y="1718281"/>
                      <a:pt x="458859" y="997217"/>
                    </a:cubicBezTo>
                    <a:cubicBezTo>
                      <a:pt x="-44694" y="322178"/>
                      <a:pt x="1084" y="107393"/>
                      <a:pt x="1084" y="107393"/>
                    </a:cubicBezTo>
                    <a:cubicBezTo>
                      <a:pt x="92639" y="0"/>
                      <a:pt x="92639" y="0"/>
                      <a:pt x="92639" y="0"/>
                    </a:cubicBezTo>
                    <a:close/>
                  </a:path>
                </a:pathLst>
              </a:custGeom>
              <a:gradFill flip="none" rotWithShape="1">
                <a:gsLst>
                  <a:gs pos="62000">
                    <a:srgbClr val="7F3CC4"/>
                  </a:gs>
                  <a:gs pos="0">
                    <a:srgbClr val="9D4AF2">
                      <a:alpha val="0"/>
                    </a:srgbClr>
                  </a:gs>
                  <a:gs pos="100000">
                    <a:schemeClr val="tx1"/>
                  </a:gs>
                </a:gsLst>
                <a:lin ang="10800000" scaled="1"/>
                <a:tileRect/>
              </a:gradFill>
              <a:ln>
                <a:noFill/>
              </a:ln>
            </p:spPr>
            <p:txBody>
              <a:bodyPr vert="horz" wrap="square" lIns="91440" tIns="45720" rIns="91440" bIns="45720" numCol="1" anchor="t" anchorCtr="0" compatLnSpc="1">
                <a:noAutofit/>
              </a:bodyPr>
              <a:lstStyle/>
              <a:p>
                <a:endParaRPr lang="zh-CN" altLang="en-US">
                  <a:solidFill>
                    <a:srgbClr val="AC74C7"/>
                  </a:solidFill>
                </a:endParaRPr>
              </a:p>
            </p:txBody>
          </p:sp>
          <p:sp>
            <p:nvSpPr>
              <p:cNvPr id="17" name="Freeform 10"/>
              <p:cNvSpPr/>
              <p:nvPr/>
            </p:nvSpPr>
            <p:spPr bwMode="auto">
              <a:xfrm>
                <a:off x="7821613" y="3359150"/>
                <a:ext cx="244475" cy="169863"/>
              </a:xfrm>
              <a:custGeom>
                <a:avLst/>
                <a:gdLst>
                  <a:gd name="T0" fmla="*/ 154 w 154"/>
                  <a:gd name="T1" fmla="*/ 39 h 107"/>
                  <a:gd name="T2" fmla="*/ 77 w 154"/>
                  <a:gd name="T3" fmla="*/ 107 h 107"/>
                  <a:gd name="T4" fmla="*/ 0 w 154"/>
                  <a:gd name="T5" fmla="*/ 97 h 107"/>
                  <a:gd name="T6" fmla="*/ 0 w 154"/>
                  <a:gd name="T7" fmla="*/ 0 h 107"/>
                  <a:gd name="T8" fmla="*/ 154 w 154"/>
                  <a:gd name="T9" fmla="*/ 39 h 107"/>
                </a:gdLst>
                <a:ahLst/>
                <a:cxnLst>
                  <a:cxn ang="0">
                    <a:pos x="T0" y="T1"/>
                  </a:cxn>
                  <a:cxn ang="0">
                    <a:pos x="T2" y="T3"/>
                  </a:cxn>
                  <a:cxn ang="0">
                    <a:pos x="T4" y="T5"/>
                  </a:cxn>
                  <a:cxn ang="0">
                    <a:pos x="T6" y="T7"/>
                  </a:cxn>
                  <a:cxn ang="0">
                    <a:pos x="T8" y="T9"/>
                  </a:cxn>
                </a:cxnLst>
                <a:rect l="0" t="0" r="r" b="b"/>
                <a:pathLst>
                  <a:path w="154" h="107">
                    <a:moveTo>
                      <a:pt x="154" y="39"/>
                    </a:moveTo>
                    <a:lnTo>
                      <a:pt x="77" y="107"/>
                    </a:lnTo>
                    <a:lnTo>
                      <a:pt x="0" y="97"/>
                    </a:lnTo>
                    <a:lnTo>
                      <a:pt x="0" y="0"/>
                    </a:lnTo>
                    <a:lnTo>
                      <a:pt x="154" y="39"/>
                    </a:lnTo>
                    <a:close/>
                  </a:path>
                </a:pathLst>
              </a:custGeom>
              <a:solidFill>
                <a:srgbClr val="D01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C74C7"/>
                  </a:solidFill>
                </a:endParaRPr>
              </a:p>
            </p:txBody>
          </p:sp>
          <p:sp>
            <p:nvSpPr>
              <p:cNvPr id="18" name="Freeform 11"/>
              <p:cNvSpPr/>
              <p:nvPr/>
            </p:nvSpPr>
            <p:spPr bwMode="auto">
              <a:xfrm>
                <a:off x="6951663" y="1609725"/>
                <a:ext cx="304800" cy="1827213"/>
              </a:xfrm>
              <a:custGeom>
                <a:avLst/>
                <a:gdLst>
                  <a:gd name="T0" fmla="*/ 20 w 20"/>
                  <a:gd name="T1" fmla="*/ 0 h 119"/>
                  <a:gd name="T2" fmla="*/ 11 w 20"/>
                  <a:gd name="T3" fmla="*/ 6 h 119"/>
                  <a:gd name="T4" fmla="*/ 4 w 20"/>
                  <a:gd name="T5" fmla="*/ 49 h 119"/>
                  <a:gd name="T6" fmla="*/ 4 w 20"/>
                  <a:gd name="T7" fmla="*/ 119 h 119"/>
                  <a:gd name="T8" fmla="*/ 13 w 20"/>
                  <a:gd name="T9" fmla="*/ 112 h 119"/>
                  <a:gd name="T10" fmla="*/ 20 w 20"/>
                  <a:gd name="T11" fmla="*/ 0 h 119"/>
                </a:gdLst>
                <a:ahLst/>
                <a:cxnLst>
                  <a:cxn ang="0">
                    <a:pos x="T0" y="T1"/>
                  </a:cxn>
                  <a:cxn ang="0">
                    <a:pos x="T2" y="T3"/>
                  </a:cxn>
                  <a:cxn ang="0">
                    <a:pos x="T4" y="T5"/>
                  </a:cxn>
                  <a:cxn ang="0">
                    <a:pos x="T6" y="T7"/>
                  </a:cxn>
                  <a:cxn ang="0">
                    <a:pos x="T8" y="T9"/>
                  </a:cxn>
                  <a:cxn ang="0">
                    <a:pos x="T10" y="T11"/>
                  </a:cxn>
                </a:cxnLst>
                <a:rect l="0" t="0" r="r" b="b"/>
                <a:pathLst>
                  <a:path w="20" h="119">
                    <a:moveTo>
                      <a:pt x="20" y="0"/>
                    </a:moveTo>
                    <a:cubicBezTo>
                      <a:pt x="11" y="6"/>
                      <a:pt x="11" y="6"/>
                      <a:pt x="11" y="6"/>
                    </a:cubicBezTo>
                    <a:cubicBezTo>
                      <a:pt x="11" y="6"/>
                      <a:pt x="6" y="26"/>
                      <a:pt x="4" y="49"/>
                    </a:cubicBezTo>
                    <a:cubicBezTo>
                      <a:pt x="0" y="88"/>
                      <a:pt x="4" y="119"/>
                      <a:pt x="4" y="119"/>
                    </a:cubicBezTo>
                    <a:cubicBezTo>
                      <a:pt x="13" y="112"/>
                      <a:pt x="13" y="112"/>
                      <a:pt x="13" y="112"/>
                    </a:cubicBezTo>
                    <a:lnTo>
                      <a:pt x="20" y="0"/>
                    </a:lnTo>
                    <a:close/>
                  </a:path>
                </a:pathLst>
              </a:custGeom>
              <a:gradFill>
                <a:gsLst>
                  <a:gs pos="0">
                    <a:schemeClr val="tx1"/>
                  </a:gs>
                  <a:gs pos="100000">
                    <a:srgbClr val="9D4AF2">
                      <a:alpha val="0"/>
                    </a:srgbClr>
                  </a:gs>
                </a:gsLst>
                <a:lin ang="16200000" scaled="1"/>
              </a:gradFill>
              <a:ln>
                <a:noFill/>
              </a:ln>
            </p:spPr>
            <p:txBody>
              <a:bodyPr vert="horz" wrap="square" lIns="91440" tIns="45720" rIns="91440" bIns="45720" numCol="1" anchor="t" anchorCtr="0" compatLnSpc="1"/>
              <a:lstStyle/>
              <a:p>
                <a:endParaRPr lang="zh-CN" altLang="en-US" dirty="0">
                  <a:solidFill>
                    <a:srgbClr val="AC74C7"/>
                  </a:solidFill>
                </a:endParaRPr>
              </a:p>
            </p:txBody>
          </p:sp>
          <p:sp>
            <p:nvSpPr>
              <p:cNvPr id="19" name="Freeform 14"/>
              <p:cNvSpPr/>
              <p:nvPr/>
            </p:nvSpPr>
            <p:spPr bwMode="auto">
              <a:xfrm>
                <a:off x="7011988" y="3328988"/>
                <a:ext cx="350838" cy="122238"/>
              </a:xfrm>
              <a:custGeom>
                <a:avLst/>
                <a:gdLst>
                  <a:gd name="T0" fmla="*/ 221 w 221"/>
                  <a:gd name="T1" fmla="*/ 10 h 77"/>
                  <a:gd name="T2" fmla="*/ 87 w 221"/>
                  <a:gd name="T3" fmla="*/ 0 h 77"/>
                  <a:gd name="T4" fmla="*/ 0 w 221"/>
                  <a:gd name="T5" fmla="*/ 68 h 77"/>
                  <a:gd name="T6" fmla="*/ 164 w 221"/>
                  <a:gd name="T7" fmla="*/ 77 h 77"/>
                  <a:gd name="T8" fmla="*/ 221 w 221"/>
                  <a:gd name="T9" fmla="*/ 10 h 77"/>
                </a:gdLst>
                <a:ahLst/>
                <a:cxnLst>
                  <a:cxn ang="0">
                    <a:pos x="T0" y="T1"/>
                  </a:cxn>
                  <a:cxn ang="0">
                    <a:pos x="T2" y="T3"/>
                  </a:cxn>
                  <a:cxn ang="0">
                    <a:pos x="T4" y="T5"/>
                  </a:cxn>
                  <a:cxn ang="0">
                    <a:pos x="T6" y="T7"/>
                  </a:cxn>
                  <a:cxn ang="0">
                    <a:pos x="T8" y="T9"/>
                  </a:cxn>
                </a:cxnLst>
                <a:rect l="0" t="0" r="r" b="b"/>
                <a:pathLst>
                  <a:path w="221" h="77">
                    <a:moveTo>
                      <a:pt x="221" y="10"/>
                    </a:moveTo>
                    <a:lnTo>
                      <a:pt x="87" y="0"/>
                    </a:lnTo>
                    <a:lnTo>
                      <a:pt x="0" y="68"/>
                    </a:lnTo>
                    <a:lnTo>
                      <a:pt x="164" y="77"/>
                    </a:lnTo>
                    <a:lnTo>
                      <a:pt x="221" y="10"/>
                    </a:lnTo>
                    <a:close/>
                  </a:path>
                </a:pathLst>
              </a:custGeom>
              <a:solidFill>
                <a:srgbClr val="D01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AC74C7"/>
                  </a:solidFill>
                </a:endParaRPr>
              </a:p>
            </p:txBody>
          </p:sp>
          <p:sp>
            <p:nvSpPr>
              <p:cNvPr id="20" name="Freeform 12"/>
              <p:cNvSpPr/>
              <p:nvPr/>
            </p:nvSpPr>
            <p:spPr bwMode="auto">
              <a:xfrm>
                <a:off x="7090517" y="1609725"/>
                <a:ext cx="3006725" cy="3452813"/>
              </a:xfrm>
              <a:custGeom>
                <a:avLst/>
                <a:gdLst>
                  <a:gd name="T0" fmla="*/ 120 w 197"/>
                  <a:gd name="T1" fmla="*/ 225 h 225"/>
                  <a:gd name="T2" fmla="*/ 46 w 197"/>
                  <a:gd name="T3" fmla="*/ 164 h 225"/>
                  <a:gd name="T4" fmla="*/ 17 w 197"/>
                  <a:gd name="T5" fmla="*/ 113 h 225"/>
                  <a:gd name="T6" fmla="*/ 3 w 197"/>
                  <a:gd name="T7" fmla="*/ 112 h 225"/>
                  <a:gd name="T8" fmla="*/ 2 w 197"/>
                  <a:gd name="T9" fmla="*/ 60 h 225"/>
                  <a:gd name="T10" fmla="*/ 10 w 197"/>
                  <a:gd name="T11" fmla="*/ 0 h 225"/>
                  <a:gd name="T12" fmla="*/ 34 w 197"/>
                  <a:gd name="T13" fmla="*/ 63 h 225"/>
                  <a:gd name="T14" fmla="*/ 63 w 197"/>
                  <a:gd name="T15" fmla="*/ 118 h 225"/>
                  <a:gd name="T16" fmla="*/ 49 w 197"/>
                  <a:gd name="T17" fmla="*/ 116 h 225"/>
                  <a:gd name="T18" fmla="*/ 110 w 197"/>
                  <a:gd name="T19" fmla="*/ 189 h 225"/>
                  <a:gd name="T20" fmla="*/ 197 w 197"/>
                  <a:gd name="T21" fmla="*/ 224 h 225"/>
                  <a:gd name="T22" fmla="*/ 120 w 197"/>
                  <a:gd name="T23"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225">
                    <a:moveTo>
                      <a:pt x="120" y="225"/>
                    </a:moveTo>
                    <a:cubicBezTo>
                      <a:pt x="120" y="225"/>
                      <a:pt x="82" y="215"/>
                      <a:pt x="46" y="164"/>
                    </a:cubicBezTo>
                    <a:cubicBezTo>
                      <a:pt x="19" y="127"/>
                      <a:pt x="17" y="113"/>
                      <a:pt x="17" y="113"/>
                    </a:cubicBezTo>
                    <a:cubicBezTo>
                      <a:pt x="3" y="112"/>
                      <a:pt x="3" y="112"/>
                      <a:pt x="3" y="112"/>
                    </a:cubicBezTo>
                    <a:cubicBezTo>
                      <a:pt x="3" y="112"/>
                      <a:pt x="0" y="91"/>
                      <a:pt x="2" y="60"/>
                    </a:cubicBezTo>
                    <a:cubicBezTo>
                      <a:pt x="4" y="28"/>
                      <a:pt x="10" y="0"/>
                      <a:pt x="10" y="0"/>
                    </a:cubicBezTo>
                    <a:cubicBezTo>
                      <a:pt x="10" y="0"/>
                      <a:pt x="20" y="27"/>
                      <a:pt x="34" y="63"/>
                    </a:cubicBezTo>
                    <a:cubicBezTo>
                      <a:pt x="50" y="102"/>
                      <a:pt x="63" y="118"/>
                      <a:pt x="63" y="118"/>
                    </a:cubicBezTo>
                    <a:cubicBezTo>
                      <a:pt x="49" y="116"/>
                      <a:pt x="49" y="116"/>
                      <a:pt x="49" y="116"/>
                    </a:cubicBezTo>
                    <a:cubicBezTo>
                      <a:pt x="49" y="116"/>
                      <a:pt x="55" y="155"/>
                      <a:pt x="110" y="189"/>
                    </a:cubicBezTo>
                    <a:cubicBezTo>
                      <a:pt x="166" y="223"/>
                      <a:pt x="197" y="224"/>
                      <a:pt x="197" y="224"/>
                    </a:cubicBezTo>
                    <a:lnTo>
                      <a:pt x="120" y="225"/>
                    </a:lnTo>
                    <a:close/>
                  </a:path>
                </a:pathLst>
              </a:custGeom>
              <a:gradFill flip="none" rotWithShape="1">
                <a:gsLst>
                  <a:gs pos="0">
                    <a:srgbClr val="9D4AF2">
                      <a:alpha val="8000"/>
                    </a:srgbClr>
                  </a:gs>
                  <a:gs pos="39000">
                    <a:srgbClr val="9D4AF2"/>
                  </a:gs>
                  <a:gs pos="100000">
                    <a:srgbClr val="66FFF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C74C7"/>
                  </a:solidFill>
                </a:endParaRPr>
              </a:p>
            </p:txBody>
          </p:sp>
        </p:grpSp>
      </p:grpSp>
      <p:sp>
        <p:nvSpPr>
          <p:cNvPr id="26" name="任意多边形: 形状 1"/>
          <p:cNvSpPr/>
          <p:nvPr/>
        </p:nvSpPr>
        <p:spPr>
          <a:xfrm rot="20940000">
            <a:off x="594025" y="2724079"/>
            <a:ext cx="11003950" cy="2503200"/>
          </a:xfrm>
          <a:custGeom>
            <a:avLst/>
            <a:gdLst>
              <a:gd name="connsiteX0" fmla="*/ 8675563 w 11003950"/>
              <a:gd name="connsiteY0" fmla="*/ 419508 h 2503200"/>
              <a:gd name="connsiteX1" fmla="*/ 5501974 w 11003950"/>
              <a:gd name="connsiteY1" fmla="*/ 173270 h 2503200"/>
              <a:gd name="connsiteX2" fmla="*/ 512782 w 11003950"/>
              <a:gd name="connsiteY2" fmla="*/ 1251601 h 2503200"/>
              <a:gd name="connsiteX3" fmla="*/ 5501974 w 11003950"/>
              <a:gd name="connsiteY3" fmla="*/ 2329932 h 2503200"/>
              <a:gd name="connsiteX4" fmla="*/ 10491166 w 11003950"/>
              <a:gd name="connsiteY4" fmla="*/ 1251601 h 2503200"/>
              <a:gd name="connsiteX5" fmla="*/ 8675563 w 11003950"/>
              <a:gd name="connsiteY5" fmla="*/ 419508 h 2503200"/>
              <a:gd name="connsiteX6" fmla="*/ 9001742 w 11003950"/>
              <a:gd name="connsiteY6" fmla="*/ 285804 h 2503200"/>
              <a:gd name="connsiteX7" fmla="*/ 11003950 w 11003950"/>
              <a:gd name="connsiteY7" fmla="*/ 1251600 h 2503200"/>
              <a:gd name="connsiteX8" fmla="*/ 5501975 w 11003950"/>
              <a:gd name="connsiteY8" fmla="*/ 2503200 h 2503200"/>
              <a:gd name="connsiteX9" fmla="*/ 0 w 11003950"/>
              <a:gd name="connsiteY9" fmla="*/ 1251600 h 2503200"/>
              <a:gd name="connsiteX10" fmla="*/ 5501975 w 11003950"/>
              <a:gd name="connsiteY10" fmla="*/ 0 h 2503200"/>
              <a:gd name="connsiteX11" fmla="*/ 9001742 w 11003950"/>
              <a:gd name="connsiteY11" fmla="*/ 285804 h 25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03950" h="2503200">
                <a:moveTo>
                  <a:pt x="8675563" y="419508"/>
                </a:moveTo>
                <a:cubicBezTo>
                  <a:pt x="7813137" y="265678"/>
                  <a:pt x="6707486" y="173270"/>
                  <a:pt x="5501974" y="173270"/>
                </a:cubicBezTo>
                <a:cubicBezTo>
                  <a:pt x="2746519" y="173270"/>
                  <a:pt x="512782" y="656055"/>
                  <a:pt x="512782" y="1251601"/>
                </a:cubicBezTo>
                <a:cubicBezTo>
                  <a:pt x="512782" y="1847147"/>
                  <a:pt x="2746519" y="2329932"/>
                  <a:pt x="5501974" y="2329932"/>
                </a:cubicBezTo>
                <a:cubicBezTo>
                  <a:pt x="8257429" y="2329932"/>
                  <a:pt x="10491166" y="1847147"/>
                  <a:pt x="10491166" y="1251601"/>
                </a:cubicBezTo>
                <a:cubicBezTo>
                  <a:pt x="10491166" y="916606"/>
                  <a:pt x="9784397" y="617290"/>
                  <a:pt x="8675563" y="419508"/>
                </a:cubicBezTo>
                <a:close/>
                <a:moveTo>
                  <a:pt x="9001742" y="285804"/>
                </a:moveTo>
                <a:cubicBezTo>
                  <a:pt x="10224541" y="515366"/>
                  <a:pt x="11003950" y="862777"/>
                  <a:pt x="11003950" y="1251600"/>
                </a:cubicBezTo>
                <a:cubicBezTo>
                  <a:pt x="11003950" y="1942840"/>
                  <a:pt x="8540632" y="2503200"/>
                  <a:pt x="5501975" y="2503200"/>
                </a:cubicBezTo>
                <a:cubicBezTo>
                  <a:pt x="2463318" y="2503200"/>
                  <a:pt x="0" y="1942840"/>
                  <a:pt x="0" y="1251600"/>
                </a:cubicBezTo>
                <a:cubicBezTo>
                  <a:pt x="0" y="560360"/>
                  <a:pt x="2463318" y="0"/>
                  <a:pt x="5501975" y="0"/>
                </a:cubicBezTo>
                <a:cubicBezTo>
                  <a:pt x="6831388" y="0"/>
                  <a:pt x="8050677" y="107257"/>
                  <a:pt x="9001742" y="285804"/>
                </a:cubicBezTo>
                <a:close/>
              </a:path>
            </a:pathLst>
          </a:custGeom>
          <a:gradFill flip="none" rotWithShape="1">
            <a:gsLst>
              <a:gs pos="89000">
                <a:srgbClr val="546EF0">
                  <a:alpha val="0"/>
                </a:srgbClr>
              </a:gs>
              <a:gs pos="1000">
                <a:srgbClr val="66FFFF"/>
              </a:gs>
              <a:gs pos="39000">
                <a:srgbClr val="108FFD"/>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AC74C7"/>
              </a:solidFill>
            </a:endParaRPr>
          </a:p>
        </p:txBody>
      </p:sp>
      <p:sp>
        <p:nvSpPr>
          <p:cNvPr id="36" name="弧形 2"/>
          <p:cNvSpPr/>
          <p:nvPr/>
        </p:nvSpPr>
        <p:spPr>
          <a:xfrm rot="20942150">
            <a:off x="1990454" y="3088107"/>
            <a:ext cx="8211093" cy="1775144"/>
          </a:xfrm>
          <a:prstGeom prst="arc">
            <a:avLst>
              <a:gd name="adj1" fmla="val 17660584"/>
              <a:gd name="adj2" fmla="val 13994968"/>
            </a:avLst>
          </a:prstGeom>
          <a:noFill/>
          <a:ln w="12700" cap="flat" cmpd="sng" algn="ctr">
            <a:gradFill>
              <a:gsLst>
                <a:gs pos="0">
                  <a:srgbClr val="CC3399">
                    <a:alpha val="0"/>
                  </a:srgbClr>
                </a:gs>
                <a:gs pos="30000">
                  <a:srgbClr val="BF44D9"/>
                </a:gs>
              </a:gsLst>
              <a:lin ang="5400000" scaled="1"/>
            </a:gradFill>
            <a:prstDash val="solid"/>
            <a:miter lim="800000"/>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AC74C7"/>
              </a:solidFill>
              <a:effectLst/>
              <a:uLnTx/>
              <a:uFillTx/>
              <a:latin typeface="OPPOSans L"/>
              <a:ea typeface="思源宋体 Light"/>
              <a:cs typeface="+mn-cs"/>
            </a:endParaRPr>
          </a:p>
        </p:txBody>
      </p:sp>
      <p:sp>
        <p:nvSpPr>
          <p:cNvPr id="37" name="椭圆 36"/>
          <p:cNvSpPr/>
          <p:nvPr/>
        </p:nvSpPr>
        <p:spPr>
          <a:xfrm>
            <a:off x="1968068" y="4655651"/>
            <a:ext cx="187852" cy="187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solidFill>
                <a:srgbClr val="AC74C7"/>
              </a:solidFill>
            </a:endParaRPr>
          </a:p>
        </p:txBody>
      </p:sp>
      <p:sp>
        <p:nvSpPr>
          <p:cNvPr id="38" name="椭圆 37"/>
          <p:cNvSpPr/>
          <p:nvPr/>
        </p:nvSpPr>
        <p:spPr>
          <a:xfrm>
            <a:off x="3544100" y="5051891"/>
            <a:ext cx="187852" cy="187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solidFill>
                <a:srgbClr val="AC74C7"/>
              </a:solidFill>
            </a:endParaRPr>
          </a:p>
        </p:txBody>
      </p:sp>
      <p:sp>
        <p:nvSpPr>
          <p:cNvPr id="39" name="椭圆 38"/>
          <p:cNvSpPr/>
          <p:nvPr/>
        </p:nvSpPr>
        <p:spPr>
          <a:xfrm>
            <a:off x="5120132" y="4933903"/>
            <a:ext cx="187852" cy="187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solidFill>
                <a:srgbClr val="AC74C7"/>
              </a:solidFill>
            </a:endParaRPr>
          </a:p>
        </p:txBody>
      </p:sp>
      <p:sp>
        <p:nvSpPr>
          <p:cNvPr id="40" name="椭圆 39"/>
          <p:cNvSpPr/>
          <p:nvPr/>
        </p:nvSpPr>
        <p:spPr>
          <a:xfrm>
            <a:off x="6696164" y="4655651"/>
            <a:ext cx="187852" cy="187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solidFill>
                <a:srgbClr val="AC74C7"/>
              </a:solidFill>
            </a:endParaRPr>
          </a:p>
        </p:txBody>
      </p:sp>
      <p:sp>
        <p:nvSpPr>
          <p:cNvPr id="41" name="椭圆 40"/>
          <p:cNvSpPr/>
          <p:nvPr/>
        </p:nvSpPr>
        <p:spPr>
          <a:xfrm>
            <a:off x="8272196" y="4211306"/>
            <a:ext cx="187852" cy="187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solidFill>
                <a:srgbClr val="AC74C7"/>
              </a:solidFill>
            </a:endParaRPr>
          </a:p>
        </p:txBody>
      </p:sp>
      <p:sp>
        <p:nvSpPr>
          <p:cNvPr id="42" name="椭圆 41"/>
          <p:cNvSpPr/>
          <p:nvPr/>
        </p:nvSpPr>
        <p:spPr>
          <a:xfrm>
            <a:off x="9848228" y="3460349"/>
            <a:ext cx="187852" cy="187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solidFill>
                <a:srgbClr val="AC74C7"/>
              </a:solidFill>
            </a:endParaRPr>
          </a:p>
        </p:txBody>
      </p:sp>
      <p:grpSp>
        <p:nvGrpSpPr>
          <p:cNvPr id="43" name="组合 42"/>
          <p:cNvGrpSpPr/>
          <p:nvPr/>
        </p:nvGrpSpPr>
        <p:grpSpPr>
          <a:xfrm>
            <a:off x="2015489" y="3507770"/>
            <a:ext cx="7973171" cy="1684553"/>
            <a:chOff x="2015489" y="3098830"/>
            <a:chExt cx="7973171" cy="1684553"/>
          </a:xfrm>
        </p:grpSpPr>
        <p:sp>
          <p:nvSpPr>
            <p:cNvPr id="44" name="椭圆 43"/>
            <p:cNvSpPr/>
            <p:nvPr/>
          </p:nvSpPr>
          <p:spPr>
            <a:xfrm>
              <a:off x="2015489" y="4294132"/>
              <a:ext cx="93011" cy="93011"/>
            </a:xfrm>
            <a:prstGeom prst="ellipse">
              <a:avLst/>
            </a:prstGeom>
            <a:gradFill flip="none" rotWithShape="1">
              <a:gsLst>
                <a:gs pos="0">
                  <a:srgbClr val="9D4AF2"/>
                </a:gs>
                <a:gs pos="100000">
                  <a:srgbClr val="6366E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C74C7"/>
                </a:solidFill>
              </a:endParaRPr>
            </a:p>
          </p:txBody>
        </p:sp>
        <p:sp>
          <p:nvSpPr>
            <p:cNvPr id="45" name="椭圆 44"/>
            <p:cNvSpPr/>
            <p:nvPr/>
          </p:nvSpPr>
          <p:spPr>
            <a:xfrm>
              <a:off x="3591521" y="4690372"/>
              <a:ext cx="93011" cy="93011"/>
            </a:xfrm>
            <a:prstGeom prst="ellipse">
              <a:avLst/>
            </a:prstGeom>
            <a:gradFill flip="none" rotWithShape="1">
              <a:gsLst>
                <a:gs pos="0">
                  <a:srgbClr val="9D4AF2"/>
                </a:gs>
                <a:gs pos="100000">
                  <a:srgbClr val="6366E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C74C7"/>
                </a:solidFill>
              </a:endParaRPr>
            </a:p>
          </p:txBody>
        </p:sp>
        <p:sp>
          <p:nvSpPr>
            <p:cNvPr id="46" name="椭圆 45"/>
            <p:cNvSpPr/>
            <p:nvPr/>
          </p:nvSpPr>
          <p:spPr>
            <a:xfrm>
              <a:off x="5167553" y="4572384"/>
              <a:ext cx="93011" cy="93011"/>
            </a:xfrm>
            <a:prstGeom prst="ellipse">
              <a:avLst/>
            </a:prstGeom>
            <a:gradFill flip="none" rotWithShape="1">
              <a:gsLst>
                <a:gs pos="0">
                  <a:srgbClr val="9D4AF2"/>
                </a:gs>
                <a:gs pos="100000">
                  <a:srgbClr val="6366E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C74C7"/>
                </a:solidFill>
              </a:endParaRPr>
            </a:p>
          </p:txBody>
        </p:sp>
        <p:sp>
          <p:nvSpPr>
            <p:cNvPr id="47" name="椭圆 46"/>
            <p:cNvSpPr/>
            <p:nvPr/>
          </p:nvSpPr>
          <p:spPr>
            <a:xfrm>
              <a:off x="6743585" y="4294132"/>
              <a:ext cx="93011" cy="93011"/>
            </a:xfrm>
            <a:prstGeom prst="ellipse">
              <a:avLst/>
            </a:prstGeom>
            <a:gradFill flip="none" rotWithShape="1">
              <a:gsLst>
                <a:gs pos="0">
                  <a:srgbClr val="9D4AF2"/>
                </a:gs>
                <a:gs pos="100000">
                  <a:srgbClr val="6366E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C74C7"/>
                </a:solidFill>
              </a:endParaRPr>
            </a:p>
          </p:txBody>
        </p:sp>
        <p:sp>
          <p:nvSpPr>
            <p:cNvPr id="48" name="椭圆 47"/>
            <p:cNvSpPr/>
            <p:nvPr/>
          </p:nvSpPr>
          <p:spPr>
            <a:xfrm>
              <a:off x="8319617" y="3849787"/>
              <a:ext cx="93011" cy="93011"/>
            </a:xfrm>
            <a:prstGeom prst="ellipse">
              <a:avLst/>
            </a:prstGeom>
            <a:gradFill flip="none" rotWithShape="1">
              <a:gsLst>
                <a:gs pos="0">
                  <a:srgbClr val="9D4AF2"/>
                </a:gs>
                <a:gs pos="100000">
                  <a:srgbClr val="6366E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C74C7"/>
                </a:solidFill>
              </a:endParaRPr>
            </a:p>
          </p:txBody>
        </p:sp>
        <p:sp>
          <p:nvSpPr>
            <p:cNvPr id="49" name="椭圆 48"/>
            <p:cNvSpPr/>
            <p:nvPr/>
          </p:nvSpPr>
          <p:spPr>
            <a:xfrm>
              <a:off x="9895649" y="3098830"/>
              <a:ext cx="93011" cy="93011"/>
            </a:xfrm>
            <a:prstGeom prst="ellipse">
              <a:avLst/>
            </a:prstGeom>
            <a:gradFill flip="none" rotWithShape="1">
              <a:gsLst>
                <a:gs pos="0">
                  <a:srgbClr val="9D4AF2"/>
                </a:gs>
                <a:gs pos="100000">
                  <a:srgbClr val="6366E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C74C7"/>
                </a:solidFill>
              </a:endParaRPr>
            </a:p>
          </p:txBody>
        </p:sp>
      </p:grpSp>
      <p:sp>
        <p:nvSpPr>
          <p:cNvPr id="53" name="文本框 52"/>
          <p:cNvSpPr txBox="1"/>
          <p:nvPr/>
        </p:nvSpPr>
        <p:spPr>
          <a:xfrm>
            <a:off x="1022028" y="4625218"/>
            <a:ext cx="841738" cy="369332"/>
          </a:xfrm>
          <a:prstGeom prst="rect">
            <a:avLst/>
          </a:prstGeom>
          <a:noFill/>
        </p:spPr>
        <p:txBody>
          <a:bodyPr wrap="none" lIns="0" tIns="0" rIns="0" bIns="0" rtlCol="0">
            <a:noAutofit/>
          </a:bodyPr>
          <a:lstStyle>
            <a:defPPr>
              <a:defRPr lang="zh-CN"/>
            </a:defPPr>
            <a:lvl1pPr marR="0" lvl="0" indent="0" algn="ctr" fontAlgn="auto">
              <a:lnSpc>
                <a:spcPct val="100000"/>
              </a:lnSpc>
              <a:spcBef>
                <a:spcPts val="0"/>
              </a:spcBef>
              <a:spcAft>
                <a:spcPts val="0"/>
              </a:spcAft>
              <a:buClrTx/>
              <a:buSzTx/>
              <a:buFontTx/>
              <a:buNone/>
              <a:defRPr kumimoji="0" sz="2400" b="0" i="0" u="none" strike="noStrike" cap="none" spc="0" normalizeH="0" baseline="0">
                <a:ln>
                  <a:noFill/>
                </a:ln>
                <a:gradFill flip="none" rotWithShape="1">
                  <a:gsLst>
                    <a:gs pos="35000">
                      <a:srgbClr val="2469B3"/>
                    </a:gs>
                    <a:gs pos="100000">
                      <a:srgbClr val="2690FF"/>
                    </a:gs>
                  </a:gsLst>
                  <a:lin ang="18900000" scaled="1"/>
                  <a:tileRect/>
                </a:gradFill>
                <a:effectLst/>
                <a:uLnTx/>
                <a:uFillTx/>
                <a:latin typeface="思源宋体 Heavy"/>
                <a:ea typeface="思源宋体 Heavy"/>
              </a:defRPr>
            </a:lvl1pPr>
          </a:lstStyle>
          <a:p>
            <a:r>
              <a:rPr lang="zh-CN" altLang="en-US" sz="2000" b="1" dirty="0" smtClean="0">
                <a:solidFill>
                  <a:srgbClr val="AC74C7"/>
                </a:solidFill>
                <a:latin typeface="微软雅黑" panose="020B0503020204020204" pitchFamily="34" charset="-122"/>
                <a:ea typeface="微软雅黑" panose="020B0503020204020204" pitchFamily="34" charset="-122"/>
              </a:rPr>
              <a:t>迎宾场景</a:t>
            </a:r>
            <a:endParaRPr lang="en-US" altLang="zh-CN" sz="2000" b="1" dirty="0" smtClean="0">
              <a:solidFill>
                <a:srgbClr val="AC74C7"/>
              </a:solidFill>
              <a:latin typeface="微软雅黑" panose="020B0503020204020204" pitchFamily="34" charset="-122"/>
              <a:ea typeface="微软雅黑" panose="020B0503020204020204" pitchFamily="34" charset="-122"/>
            </a:endParaRPr>
          </a:p>
          <a:p>
            <a:endParaRPr lang="zh-CN" altLang="en-US" sz="2000" b="1" dirty="0">
              <a:solidFill>
                <a:srgbClr val="AC74C7"/>
              </a:solidFill>
              <a:latin typeface="微软雅黑" panose="020B0503020204020204" pitchFamily="34" charset="-122"/>
              <a:ea typeface="微软雅黑" panose="020B0503020204020204" pitchFamily="34" charset="-122"/>
            </a:endParaRPr>
          </a:p>
        </p:txBody>
      </p:sp>
      <p:sp>
        <p:nvSpPr>
          <p:cNvPr id="54" name="文本框 53"/>
          <p:cNvSpPr txBox="1"/>
          <p:nvPr/>
        </p:nvSpPr>
        <p:spPr>
          <a:xfrm>
            <a:off x="2441463" y="5233723"/>
            <a:ext cx="841738" cy="369332"/>
          </a:xfrm>
          <a:prstGeom prst="rect">
            <a:avLst/>
          </a:prstGeom>
          <a:noFill/>
        </p:spPr>
        <p:txBody>
          <a:bodyPr wrap="none" lIns="0" tIns="0" rIns="0" bIns="0" rtlCol="0">
            <a:noAutofit/>
          </a:bodyPr>
          <a:lstStyle>
            <a:defPPr>
              <a:defRPr lang="zh-CN"/>
            </a:defPPr>
            <a:lvl1pPr marR="0" lvl="0" indent="0" algn="ctr" fontAlgn="auto">
              <a:lnSpc>
                <a:spcPct val="100000"/>
              </a:lnSpc>
              <a:spcBef>
                <a:spcPts val="0"/>
              </a:spcBef>
              <a:spcAft>
                <a:spcPts val="0"/>
              </a:spcAft>
              <a:buClrTx/>
              <a:buSzTx/>
              <a:buFontTx/>
              <a:buNone/>
              <a:defRPr kumimoji="0" sz="2400" b="0" i="0" u="none" strike="noStrike" cap="none" spc="0" normalizeH="0" baseline="0">
                <a:ln>
                  <a:noFill/>
                </a:ln>
                <a:gradFill flip="none" rotWithShape="1">
                  <a:gsLst>
                    <a:gs pos="35000">
                      <a:srgbClr val="2469B3"/>
                    </a:gs>
                    <a:gs pos="100000">
                      <a:srgbClr val="2690FF"/>
                    </a:gs>
                  </a:gsLst>
                  <a:lin ang="18900000" scaled="1"/>
                  <a:tileRect/>
                </a:gradFill>
                <a:effectLst/>
                <a:uLnTx/>
                <a:uFillTx/>
                <a:latin typeface="思源宋体 Heavy"/>
                <a:ea typeface="思源宋体 Heavy"/>
              </a:defRPr>
            </a:lvl1pPr>
          </a:lstStyle>
          <a:p>
            <a:r>
              <a:rPr lang="zh-CN" altLang="en-US" sz="2000" b="1" dirty="0" smtClean="0">
                <a:solidFill>
                  <a:srgbClr val="AC74C7"/>
                </a:solidFill>
                <a:latin typeface="微软雅黑" panose="020B0503020204020204" pitchFamily="34" charset="-122"/>
                <a:ea typeface="微软雅黑" panose="020B0503020204020204" pitchFamily="34" charset="-122"/>
              </a:rPr>
              <a:t>推荐场景</a:t>
            </a:r>
            <a:endParaRPr lang="en-US" altLang="zh-CN" sz="2000" b="1" dirty="0" smtClean="0">
              <a:solidFill>
                <a:srgbClr val="AC74C7"/>
              </a:solidFill>
              <a:latin typeface="微软雅黑" panose="020B0503020204020204" pitchFamily="34" charset="-122"/>
              <a:ea typeface="微软雅黑" panose="020B0503020204020204" pitchFamily="34" charset="-122"/>
            </a:endParaRPr>
          </a:p>
          <a:p>
            <a:endParaRPr lang="zh-CN" altLang="en-US" sz="2000" b="1" dirty="0">
              <a:solidFill>
                <a:srgbClr val="AC74C7"/>
              </a:solidFill>
              <a:latin typeface="微软雅黑" panose="020B0503020204020204" pitchFamily="34" charset="-122"/>
              <a:ea typeface="微软雅黑" panose="020B0503020204020204" pitchFamily="34" charset="-122"/>
            </a:endParaRPr>
          </a:p>
        </p:txBody>
      </p:sp>
      <p:sp>
        <p:nvSpPr>
          <p:cNvPr id="55" name="文本框 54"/>
          <p:cNvSpPr txBox="1"/>
          <p:nvPr/>
        </p:nvSpPr>
        <p:spPr>
          <a:xfrm>
            <a:off x="4375390" y="5218364"/>
            <a:ext cx="841738" cy="369332"/>
          </a:xfrm>
          <a:prstGeom prst="rect">
            <a:avLst/>
          </a:prstGeom>
          <a:noFill/>
        </p:spPr>
        <p:txBody>
          <a:bodyPr wrap="none" lIns="0" tIns="0" rIns="0" bIns="0" rtlCol="0">
            <a:noAutofit/>
          </a:bodyPr>
          <a:lstStyle>
            <a:defPPr>
              <a:defRPr lang="zh-CN"/>
            </a:defPPr>
            <a:lvl1pPr marR="0" lvl="0" indent="0" algn="ctr" fontAlgn="auto">
              <a:lnSpc>
                <a:spcPct val="100000"/>
              </a:lnSpc>
              <a:spcBef>
                <a:spcPts val="0"/>
              </a:spcBef>
              <a:spcAft>
                <a:spcPts val="0"/>
              </a:spcAft>
              <a:buClrTx/>
              <a:buSzTx/>
              <a:buFontTx/>
              <a:buNone/>
              <a:defRPr kumimoji="0" sz="2400" b="0" i="0" u="none" strike="noStrike" cap="none" spc="0" normalizeH="0" baseline="0">
                <a:ln>
                  <a:noFill/>
                </a:ln>
                <a:gradFill flip="none" rotWithShape="1">
                  <a:gsLst>
                    <a:gs pos="35000">
                      <a:srgbClr val="2469B3"/>
                    </a:gs>
                    <a:gs pos="100000">
                      <a:srgbClr val="2690FF"/>
                    </a:gs>
                  </a:gsLst>
                  <a:lin ang="18900000" scaled="1"/>
                  <a:tileRect/>
                </a:gradFill>
                <a:effectLst/>
                <a:uLnTx/>
                <a:uFillTx/>
                <a:latin typeface="思源宋体 Heavy"/>
                <a:ea typeface="思源宋体 Heavy"/>
              </a:defRPr>
            </a:lvl1pPr>
          </a:lstStyle>
          <a:p>
            <a:r>
              <a:rPr lang="zh-CN" altLang="en-US" sz="2000" b="1" dirty="0">
                <a:solidFill>
                  <a:srgbClr val="AC74C7"/>
                </a:solidFill>
                <a:latin typeface="微软雅黑" panose="020B0503020204020204" pitchFamily="34" charset="-122"/>
                <a:ea typeface="微软雅黑" panose="020B0503020204020204" pitchFamily="34" charset="-122"/>
              </a:rPr>
              <a:t>搭配</a:t>
            </a:r>
            <a:r>
              <a:rPr lang="zh-CN" altLang="en-US" sz="2000" b="1" dirty="0" smtClean="0">
                <a:solidFill>
                  <a:srgbClr val="AC74C7"/>
                </a:solidFill>
                <a:latin typeface="微软雅黑" panose="020B0503020204020204" pitchFamily="34" charset="-122"/>
                <a:ea typeface="微软雅黑" panose="020B0503020204020204" pitchFamily="34" charset="-122"/>
              </a:rPr>
              <a:t>场景</a:t>
            </a:r>
            <a:endParaRPr lang="en-US" altLang="zh-CN" sz="2000" b="1" dirty="0" smtClean="0">
              <a:solidFill>
                <a:srgbClr val="AC74C7"/>
              </a:solidFill>
              <a:latin typeface="微软雅黑" panose="020B0503020204020204" pitchFamily="34" charset="-122"/>
              <a:ea typeface="微软雅黑" panose="020B0503020204020204" pitchFamily="34" charset="-122"/>
            </a:endParaRPr>
          </a:p>
          <a:p>
            <a:endParaRPr lang="zh-CN" altLang="en-US" sz="2000" b="1" dirty="0">
              <a:solidFill>
                <a:srgbClr val="AC74C7"/>
              </a:solidFill>
              <a:latin typeface="微软雅黑" panose="020B0503020204020204" pitchFamily="34" charset="-122"/>
              <a:ea typeface="微软雅黑" panose="020B0503020204020204" pitchFamily="34" charset="-122"/>
            </a:endParaRPr>
          </a:p>
        </p:txBody>
      </p:sp>
      <p:sp>
        <p:nvSpPr>
          <p:cNvPr id="56" name="文本框 55"/>
          <p:cNvSpPr txBox="1"/>
          <p:nvPr/>
        </p:nvSpPr>
        <p:spPr>
          <a:xfrm>
            <a:off x="6159401" y="4961151"/>
            <a:ext cx="841738" cy="369332"/>
          </a:xfrm>
          <a:prstGeom prst="rect">
            <a:avLst/>
          </a:prstGeom>
          <a:noFill/>
        </p:spPr>
        <p:txBody>
          <a:bodyPr wrap="none" lIns="0" tIns="0" rIns="0" bIns="0" rtlCol="0">
            <a:noAutofit/>
          </a:bodyPr>
          <a:lstStyle>
            <a:defPPr>
              <a:defRPr lang="zh-CN"/>
            </a:defPPr>
            <a:lvl1pPr marR="0" lvl="0" indent="0" algn="ctr" fontAlgn="auto">
              <a:lnSpc>
                <a:spcPct val="100000"/>
              </a:lnSpc>
              <a:spcBef>
                <a:spcPts val="0"/>
              </a:spcBef>
              <a:spcAft>
                <a:spcPts val="0"/>
              </a:spcAft>
              <a:buClrTx/>
              <a:buSzTx/>
              <a:buFontTx/>
              <a:buNone/>
              <a:defRPr kumimoji="0" sz="2400" b="0" i="0" u="none" strike="noStrike" cap="none" spc="0" normalizeH="0" baseline="0">
                <a:ln>
                  <a:noFill/>
                </a:ln>
                <a:gradFill flip="none" rotWithShape="1">
                  <a:gsLst>
                    <a:gs pos="35000">
                      <a:srgbClr val="2469B3"/>
                    </a:gs>
                    <a:gs pos="100000">
                      <a:srgbClr val="2690FF"/>
                    </a:gs>
                  </a:gsLst>
                  <a:lin ang="18900000" scaled="1"/>
                  <a:tileRect/>
                </a:gradFill>
                <a:effectLst/>
                <a:uLnTx/>
                <a:uFillTx/>
                <a:latin typeface="思源宋体 Heavy"/>
                <a:ea typeface="思源宋体 Heavy"/>
              </a:defRPr>
            </a:lvl1pPr>
          </a:lstStyle>
          <a:p>
            <a:r>
              <a:rPr lang="zh-CN" altLang="en-US" sz="2000" b="1" dirty="0" smtClean="0">
                <a:solidFill>
                  <a:srgbClr val="AC74C7"/>
                </a:solidFill>
                <a:latin typeface="微软雅黑" panose="020B0503020204020204" pitchFamily="34" charset="-122"/>
                <a:ea typeface="微软雅黑" panose="020B0503020204020204" pitchFamily="34" charset="-122"/>
              </a:rPr>
              <a:t>试穿场景</a:t>
            </a:r>
            <a:endParaRPr lang="en-US" altLang="zh-CN" sz="2000" b="1" dirty="0" smtClean="0">
              <a:solidFill>
                <a:srgbClr val="AC74C7"/>
              </a:solidFill>
              <a:latin typeface="微软雅黑" panose="020B0503020204020204" pitchFamily="34" charset="-122"/>
              <a:ea typeface="微软雅黑" panose="020B0503020204020204" pitchFamily="34" charset="-122"/>
            </a:endParaRPr>
          </a:p>
          <a:p>
            <a:endParaRPr lang="zh-CN" altLang="en-US" sz="2000" b="1" dirty="0">
              <a:solidFill>
                <a:srgbClr val="AC74C7"/>
              </a:solidFill>
              <a:latin typeface="微软雅黑" panose="020B0503020204020204" pitchFamily="34" charset="-122"/>
              <a:ea typeface="微软雅黑" panose="020B0503020204020204" pitchFamily="34" charset="-122"/>
            </a:endParaRPr>
          </a:p>
        </p:txBody>
      </p:sp>
      <p:sp>
        <p:nvSpPr>
          <p:cNvPr id="57" name="文本框 56"/>
          <p:cNvSpPr txBox="1"/>
          <p:nvPr/>
        </p:nvSpPr>
        <p:spPr>
          <a:xfrm>
            <a:off x="7879405" y="4518372"/>
            <a:ext cx="841738" cy="369332"/>
          </a:xfrm>
          <a:prstGeom prst="rect">
            <a:avLst/>
          </a:prstGeom>
          <a:noFill/>
        </p:spPr>
        <p:txBody>
          <a:bodyPr wrap="none" lIns="0" tIns="0" rIns="0" bIns="0" rtlCol="0">
            <a:noAutofit/>
          </a:bodyPr>
          <a:lstStyle>
            <a:defPPr>
              <a:defRPr lang="zh-CN"/>
            </a:defPPr>
            <a:lvl1pPr marR="0" lvl="0" indent="0" algn="ctr" fontAlgn="auto">
              <a:lnSpc>
                <a:spcPct val="100000"/>
              </a:lnSpc>
              <a:spcBef>
                <a:spcPts val="0"/>
              </a:spcBef>
              <a:spcAft>
                <a:spcPts val="0"/>
              </a:spcAft>
              <a:buClrTx/>
              <a:buSzTx/>
              <a:buFontTx/>
              <a:buNone/>
              <a:defRPr kumimoji="0" sz="2400" b="0" i="0" u="none" strike="noStrike" cap="none" spc="0" normalizeH="0" baseline="0">
                <a:ln>
                  <a:noFill/>
                </a:ln>
                <a:gradFill flip="none" rotWithShape="1">
                  <a:gsLst>
                    <a:gs pos="35000">
                      <a:srgbClr val="2469B3"/>
                    </a:gs>
                    <a:gs pos="100000">
                      <a:srgbClr val="2690FF"/>
                    </a:gs>
                  </a:gsLst>
                  <a:lin ang="18900000" scaled="1"/>
                  <a:tileRect/>
                </a:gradFill>
                <a:effectLst/>
                <a:uLnTx/>
                <a:uFillTx/>
                <a:latin typeface="思源宋体 Heavy"/>
                <a:ea typeface="思源宋体 Heavy"/>
              </a:defRPr>
            </a:lvl1pPr>
          </a:lstStyle>
          <a:p>
            <a:r>
              <a:rPr lang="zh-CN" altLang="en-US" sz="2000" b="1" dirty="0">
                <a:solidFill>
                  <a:srgbClr val="AC74C7"/>
                </a:solidFill>
                <a:latin typeface="微软雅黑" panose="020B0503020204020204" pitchFamily="34" charset="-122"/>
                <a:ea typeface="微软雅黑" panose="020B0503020204020204" pitchFamily="34" charset="-122"/>
              </a:rPr>
              <a:t>解疑</a:t>
            </a:r>
            <a:r>
              <a:rPr lang="zh-CN" altLang="en-US" sz="2000" b="1" dirty="0" smtClean="0">
                <a:solidFill>
                  <a:srgbClr val="AC74C7"/>
                </a:solidFill>
                <a:latin typeface="微软雅黑" panose="020B0503020204020204" pitchFamily="34" charset="-122"/>
                <a:ea typeface="微软雅黑" panose="020B0503020204020204" pitchFamily="34" charset="-122"/>
              </a:rPr>
              <a:t>场景</a:t>
            </a:r>
            <a:endParaRPr lang="en-US" altLang="zh-CN" sz="2000" b="1" dirty="0" smtClean="0">
              <a:solidFill>
                <a:srgbClr val="AC74C7"/>
              </a:solidFill>
              <a:latin typeface="微软雅黑" panose="020B0503020204020204" pitchFamily="34" charset="-122"/>
              <a:ea typeface="微软雅黑" panose="020B0503020204020204" pitchFamily="34" charset="-122"/>
            </a:endParaRPr>
          </a:p>
          <a:p>
            <a:endParaRPr lang="zh-CN" altLang="en-US" sz="2000" b="1" dirty="0">
              <a:solidFill>
                <a:srgbClr val="AC74C7"/>
              </a:solidFill>
              <a:latin typeface="微软雅黑" panose="020B0503020204020204" pitchFamily="34" charset="-122"/>
              <a:ea typeface="微软雅黑" panose="020B0503020204020204" pitchFamily="34" charset="-122"/>
            </a:endParaRPr>
          </a:p>
        </p:txBody>
      </p:sp>
      <p:sp>
        <p:nvSpPr>
          <p:cNvPr id="58" name="文本框 57"/>
          <p:cNvSpPr txBox="1"/>
          <p:nvPr/>
        </p:nvSpPr>
        <p:spPr>
          <a:xfrm>
            <a:off x="9436047" y="3754276"/>
            <a:ext cx="841738" cy="369332"/>
          </a:xfrm>
          <a:prstGeom prst="rect">
            <a:avLst/>
          </a:prstGeom>
          <a:noFill/>
        </p:spPr>
        <p:txBody>
          <a:bodyPr wrap="none" lIns="0" tIns="0" rIns="0" bIns="0" rtlCol="0">
            <a:noAutofit/>
          </a:bodyPr>
          <a:lstStyle>
            <a:defPPr>
              <a:defRPr lang="zh-CN"/>
            </a:defPPr>
            <a:lvl1pPr marR="0" lvl="0" indent="0" algn="ctr" fontAlgn="auto">
              <a:lnSpc>
                <a:spcPct val="100000"/>
              </a:lnSpc>
              <a:spcBef>
                <a:spcPts val="0"/>
              </a:spcBef>
              <a:spcAft>
                <a:spcPts val="0"/>
              </a:spcAft>
              <a:buClrTx/>
              <a:buSzTx/>
              <a:buFontTx/>
              <a:buNone/>
              <a:defRPr kumimoji="0" sz="2400" b="0" i="0" u="none" strike="noStrike" cap="none" spc="0" normalizeH="0" baseline="0">
                <a:ln>
                  <a:noFill/>
                </a:ln>
                <a:gradFill flip="none" rotWithShape="1">
                  <a:gsLst>
                    <a:gs pos="35000">
                      <a:srgbClr val="2469B3"/>
                    </a:gs>
                    <a:gs pos="100000">
                      <a:srgbClr val="2690FF"/>
                    </a:gs>
                  </a:gsLst>
                  <a:lin ang="18900000" scaled="1"/>
                  <a:tileRect/>
                </a:gradFill>
                <a:effectLst/>
                <a:uLnTx/>
                <a:uFillTx/>
                <a:latin typeface="思源宋体 Heavy"/>
                <a:ea typeface="思源宋体 Heavy"/>
              </a:defRPr>
            </a:lvl1pPr>
          </a:lstStyle>
          <a:p>
            <a:r>
              <a:rPr lang="zh-CN" altLang="en-US" sz="2000" b="1" dirty="0">
                <a:solidFill>
                  <a:srgbClr val="AC74C7"/>
                </a:solidFill>
                <a:latin typeface="微软雅黑" panose="020B0503020204020204" pitchFamily="34" charset="-122"/>
                <a:ea typeface="微软雅黑" panose="020B0503020204020204" pitchFamily="34" charset="-122"/>
              </a:rPr>
              <a:t>美程</a:t>
            </a:r>
            <a:r>
              <a:rPr lang="zh-CN" altLang="en-US" sz="2000" b="1" dirty="0" smtClean="0">
                <a:solidFill>
                  <a:srgbClr val="AC74C7"/>
                </a:solidFill>
                <a:latin typeface="微软雅黑" panose="020B0503020204020204" pitchFamily="34" charset="-122"/>
                <a:ea typeface="微软雅黑" panose="020B0503020204020204" pitchFamily="34" charset="-122"/>
              </a:rPr>
              <a:t>场景</a:t>
            </a:r>
            <a:endParaRPr lang="en-US" altLang="zh-CN" sz="2000" b="1" dirty="0" smtClean="0">
              <a:solidFill>
                <a:srgbClr val="AC74C7"/>
              </a:solidFill>
              <a:latin typeface="微软雅黑" panose="020B0503020204020204" pitchFamily="34" charset="-122"/>
              <a:ea typeface="微软雅黑" panose="020B0503020204020204" pitchFamily="34" charset="-122"/>
            </a:endParaRPr>
          </a:p>
          <a:p>
            <a:endParaRPr lang="zh-CN" altLang="en-US" sz="2000" b="1" dirty="0">
              <a:solidFill>
                <a:srgbClr val="AC74C7"/>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1"/>
            </p:custDataLst>
          </p:nvPr>
        </p:nvSpPr>
        <p:spPr>
          <a:xfrm>
            <a:off x="3237245" y="1134136"/>
            <a:ext cx="5082540" cy="583565"/>
          </a:xfrm>
          <a:prstGeom prst="rect">
            <a:avLst/>
          </a:prstGeom>
          <a:noFill/>
        </p:spPr>
        <p:txBody>
          <a:bodyPr wrap="none" rtlCol="0">
            <a:spAutoFit/>
          </a:bodyPr>
          <a:lstStyle/>
          <a:p>
            <a:r>
              <a:rPr lang="zh-CN" altLang="en-US" sz="3200" b="1" dirty="0" smtClean="0">
                <a:solidFill>
                  <a:srgbClr val="B373D2"/>
                </a:solidFill>
                <a:latin typeface="方正姚体" panose="02010601030101010101" pitchFamily="2" charset="-122"/>
                <a:ea typeface="方正姚体" panose="02010601030101010101" pitchFamily="2" charset="-122"/>
              </a:rPr>
              <a:t>六大服务场景综合检核工具</a:t>
            </a:r>
          </a:p>
        </p:txBody>
      </p:sp>
      <p:sp>
        <p:nvSpPr>
          <p:cNvPr id="5" name="PA-矩形 4"/>
          <p:cNvSpPr>
            <a:spLocks noChangeArrowheads="1"/>
          </p:cNvSpPr>
          <p:nvPr>
            <p:custDataLst>
              <p:tags r:id="rId2"/>
            </p:custDataLst>
          </p:nvPr>
        </p:nvSpPr>
        <p:spPr bwMode="auto">
          <a:xfrm>
            <a:off x="6504205" y="6131504"/>
            <a:ext cx="5296281" cy="368935"/>
          </a:xfrm>
          <a:prstGeom prst="rect">
            <a:avLst/>
          </a:prstGeom>
          <a:noFill/>
          <a:ln>
            <a:noFill/>
          </a:ln>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600" dirty="0" smtClean="0">
                <a:solidFill>
                  <a:srgbClr val="AF73C5"/>
                </a:solidFill>
                <a:latin typeface="微软雅黑" panose="020B0503020204020204" pitchFamily="34" charset="-122"/>
                <a:ea typeface="微软雅黑" panose="020B0503020204020204" pitchFamily="34" charset="-122"/>
                <a:cs typeface="OPPOSans M" panose="00020600040101010101" pitchFamily="18" charset="-122"/>
                <a:sym typeface="+mn-lt"/>
              </a:rPr>
              <a:t>注：巡店考核 终端每日自检使用</a:t>
            </a:r>
          </a:p>
        </p:txBody>
      </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p:tgtEl>
                                          <p:spTgt spid="36"/>
                                        </p:tgtEl>
                                        <p:attrNameLst>
                                          <p:attrName>ppt_y</p:attrName>
                                        </p:attrNameLst>
                                      </p:cBhvr>
                                      <p:tavLst>
                                        <p:tav tm="0">
                                          <p:val>
                                            <p:strVal val="#ppt_y+#ppt_h*1.125000"/>
                                          </p:val>
                                        </p:tav>
                                        <p:tav tm="100000">
                                          <p:val>
                                            <p:strVal val="#ppt_y"/>
                                          </p:val>
                                        </p:tav>
                                      </p:tavLst>
                                    </p:anim>
                                    <p:animEffect transition="in" filter="wipe(up)">
                                      <p:cBhvr>
                                        <p:cTn id="12" dur="500"/>
                                        <p:tgtEl>
                                          <p:spTgt spid="36"/>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p:tgtEl>
                                          <p:spTgt spid="37"/>
                                        </p:tgtEl>
                                        <p:attrNameLst>
                                          <p:attrName>ppt_y</p:attrName>
                                        </p:attrNameLst>
                                      </p:cBhvr>
                                      <p:tavLst>
                                        <p:tav tm="0">
                                          <p:val>
                                            <p:strVal val="#ppt_y+#ppt_h*1.125000"/>
                                          </p:val>
                                        </p:tav>
                                        <p:tav tm="100000">
                                          <p:val>
                                            <p:strVal val="#ppt_y"/>
                                          </p:val>
                                        </p:tav>
                                      </p:tavLst>
                                    </p:anim>
                                    <p:animEffect transition="in" filter="wipe(up)">
                                      <p:cBhvr>
                                        <p:cTn id="16" dur="500"/>
                                        <p:tgtEl>
                                          <p:spTgt spid="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p:tgtEl>
                                          <p:spTgt spid="38"/>
                                        </p:tgtEl>
                                        <p:attrNameLst>
                                          <p:attrName>ppt_y</p:attrName>
                                        </p:attrNameLst>
                                      </p:cBhvr>
                                      <p:tavLst>
                                        <p:tav tm="0">
                                          <p:val>
                                            <p:strVal val="#ppt_y+#ppt_h*1.125000"/>
                                          </p:val>
                                        </p:tav>
                                        <p:tav tm="100000">
                                          <p:val>
                                            <p:strVal val="#ppt_y"/>
                                          </p:val>
                                        </p:tav>
                                      </p:tavLst>
                                    </p:anim>
                                    <p:animEffect transition="in" filter="wipe(up)">
                                      <p:cBhvr>
                                        <p:cTn id="20" dur="500"/>
                                        <p:tgtEl>
                                          <p:spTgt spid="38"/>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p:tgtEl>
                                          <p:spTgt spid="39"/>
                                        </p:tgtEl>
                                        <p:attrNameLst>
                                          <p:attrName>ppt_y</p:attrName>
                                        </p:attrNameLst>
                                      </p:cBhvr>
                                      <p:tavLst>
                                        <p:tav tm="0">
                                          <p:val>
                                            <p:strVal val="#ppt_y+#ppt_h*1.125000"/>
                                          </p:val>
                                        </p:tav>
                                        <p:tav tm="100000">
                                          <p:val>
                                            <p:strVal val="#ppt_y"/>
                                          </p:val>
                                        </p:tav>
                                      </p:tavLst>
                                    </p:anim>
                                    <p:animEffect transition="in" filter="wipe(up)">
                                      <p:cBhvr>
                                        <p:cTn id="24" dur="500"/>
                                        <p:tgtEl>
                                          <p:spTgt spid="39"/>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p:tgtEl>
                                          <p:spTgt spid="40"/>
                                        </p:tgtEl>
                                        <p:attrNameLst>
                                          <p:attrName>ppt_y</p:attrName>
                                        </p:attrNameLst>
                                      </p:cBhvr>
                                      <p:tavLst>
                                        <p:tav tm="0">
                                          <p:val>
                                            <p:strVal val="#ppt_y+#ppt_h*1.125000"/>
                                          </p:val>
                                        </p:tav>
                                        <p:tav tm="100000">
                                          <p:val>
                                            <p:strVal val="#ppt_y"/>
                                          </p:val>
                                        </p:tav>
                                      </p:tavLst>
                                    </p:anim>
                                    <p:animEffect transition="in" filter="wipe(up)">
                                      <p:cBhvr>
                                        <p:cTn id="28" dur="500"/>
                                        <p:tgtEl>
                                          <p:spTgt spid="40"/>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p:tgtEl>
                                          <p:spTgt spid="41"/>
                                        </p:tgtEl>
                                        <p:attrNameLst>
                                          <p:attrName>ppt_y</p:attrName>
                                        </p:attrNameLst>
                                      </p:cBhvr>
                                      <p:tavLst>
                                        <p:tav tm="0">
                                          <p:val>
                                            <p:strVal val="#ppt_y+#ppt_h*1.125000"/>
                                          </p:val>
                                        </p:tav>
                                        <p:tav tm="100000">
                                          <p:val>
                                            <p:strVal val="#ppt_y"/>
                                          </p:val>
                                        </p:tav>
                                      </p:tavLst>
                                    </p:anim>
                                    <p:animEffect transition="in" filter="wipe(up)">
                                      <p:cBhvr>
                                        <p:cTn id="32" dur="500"/>
                                        <p:tgtEl>
                                          <p:spTgt spid="41"/>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p:tgtEl>
                                          <p:spTgt spid="42"/>
                                        </p:tgtEl>
                                        <p:attrNameLst>
                                          <p:attrName>ppt_y</p:attrName>
                                        </p:attrNameLst>
                                      </p:cBhvr>
                                      <p:tavLst>
                                        <p:tav tm="0">
                                          <p:val>
                                            <p:strVal val="#ppt_y+#ppt_h*1.125000"/>
                                          </p:val>
                                        </p:tav>
                                        <p:tav tm="100000">
                                          <p:val>
                                            <p:strVal val="#ppt_y"/>
                                          </p:val>
                                        </p:tav>
                                      </p:tavLst>
                                    </p:anim>
                                    <p:animEffect transition="in" filter="wipe(up)">
                                      <p:cBhvr>
                                        <p:cTn id="36" dur="500"/>
                                        <p:tgtEl>
                                          <p:spTgt spid="42"/>
                                        </p:tgtEl>
                                      </p:cBhvr>
                                    </p:animEffect>
                                  </p:childTnLst>
                                </p:cTn>
                              </p:par>
                              <p:par>
                                <p:cTn id="37" presetID="12" presetClass="entr" presetSubtype="4"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p:tgtEl>
                                          <p:spTgt spid="43"/>
                                        </p:tgtEl>
                                        <p:attrNameLst>
                                          <p:attrName>ppt_y</p:attrName>
                                        </p:attrNameLst>
                                      </p:cBhvr>
                                      <p:tavLst>
                                        <p:tav tm="0">
                                          <p:val>
                                            <p:strVal val="#ppt_y+#ppt_h*1.125000"/>
                                          </p:val>
                                        </p:tav>
                                        <p:tav tm="100000">
                                          <p:val>
                                            <p:strVal val="#ppt_y"/>
                                          </p:val>
                                        </p:tav>
                                      </p:tavLst>
                                    </p:anim>
                                    <p:animEffect transition="in" filter="wipe(up)">
                                      <p:cBhvr>
                                        <p:cTn id="40" dur="500"/>
                                        <p:tgtEl>
                                          <p:spTgt spid="43"/>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p:tgtEl>
                                          <p:spTgt spid="26"/>
                                        </p:tgtEl>
                                        <p:attrNameLst>
                                          <p:attrName>ppt_y</p:attrName>
                                        </p:attrNameLst>
                                      </p:cBhvr>
                                      <p:tavLst>
                                        <p:tav tm="0">
                                          <p:val>
                                            <p:strVal val="#ppt_y+#ppt_h*1.125000"/>
                                          </p:val>
                                        </p:tav>
                                        <p:tav tm="100000">
                                          <p:val>
                                            <p:strVal val="#ppt_y"/>
                                          </p:val>
                                        </p:tav>
                                      </p:tavLst>
                                    </p:anim>
                                    <p:animEffect transition="in" filter="wipe(up)">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500" fill="hold"/>
                                        <p:tgtEl>
                                          <p:spTgt spid="53"/>
                                        </p:tgtEl>
                                        <p:attrNameLst>
                                          <p:attrName>ppt_x</p:attrName>
                                        </p:attrNameLst>
                                      </p:cBhvr>
                                      <p:tavLst>
                                        <p:tav tm="0">
                                          <p:val>
                                            <p:strVal val="#ppt_x"/>
                                          </p:val>
                                        </p:tav>
                                        <p:tav tm="100000">
                                          <p:val>
                                            <p:strVal val="#ppt_x"/>
                                          </p:val>
                                        </p:tav>
                                      </p:tavLst>
                                    </p:anim>
                                    <p:anim calcmode="lin" valueType="num">
                                      <p:cBhvr additive="base">
                                        <p:cTn id="50" dur="500" fill="hold"/>
                                        <p:tgtEl>
                                          <p:spTgt spid="5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 calcmode="lin" valueType="num">
                                      <p:cBhvr additive="base">
                                        <p:cTn id="53" dur="500" fill="hold"/>
                                        <p:tgtEl>
                                          <p:spTgt spid="54"/>
                                        </p:tgtEl>
                                        <p:attrNameLst>
                                          <p:attrName>ppt_x</p:attrName>
                                        </p:attrNameLst>
                                      </p:cBhvr>
                                      <p:tavLst>
                                        <p:tav tm="0">
                                          <p:val>
                                            <p:strVal val="#ppt_x"/>
                                          </p:val>
                                        </p:tav>
                                        <p:tav tm="100000">
                                          <p:val>
                                            <p:strVal val="#ppt_x"/>
                                          </p:val>
                                        </p:tav>
                                      </p:tavLst>
                                    </p:anim>
                                    <p:anim calcmode="lin" valueType="num">
                                      <p:cBhvr additive="base">
                                        <p:cTn id="54" dur="500" fill="hold"/>
                                        <p:tgtEl>
                                          <p:spTgt spid="5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additive="base">
                                        <p:cTn id="57" dur="500" fill="hold"/>
                                        <p:tgtEl>
                                          <p:spTgt spid="55"/>
                                        </p:tgtEl>
                                        <p:attrNameLst>
                                          <p:attrName>ppt_x</p:attrName>
                                        </p:attrNameLst>
                                      </p:cBhvr>
                                      <p:tavLst>
                                        <p:tav tm="0">
                                          <p:val>
                                            <p:strVal val="#ppt_x"/>
                                          </p:val>
                                        </p:tav>
                                        <p:tav tm="100000">
                                          <p:val>
                                            <p:strVal val="#ppt_x"/>
                                          </p:val>
                                        </p:tav>
                                      </p:tavLst>
                                    </p:anim>
                                    <p:anim calcmode="lin" valueType="num">
                                      <p:cBhvr additive="base">
                                        <p:cTn id="58" dur="500" fill="hold"/>
                                        <p:tgtEl>
                                          <p:spTgt spid="5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additive="base">
                                        <p:cTn id="61" dur="500" fill="hold"/>
                                        <p:tgtEl>
                                          <p:spTgt spid="56"/>
                                        </p:tgtEl>
                                        <p:attrNameLst>
                                          <p:attrName>ppt_x</p:attrName>
                                        </p:attrNameLst>
                                      </p:cBhvr>
                                      <p:tavLst>
                                        <p:tav tm="0">
                                          <p:val>
                                            <p:strVal val="#ppt_x"/>
                                          </p:val>
                                        </p:tav>
                                        <p:tav tm="100000">
                                          <p:val>
                                            <p:strVal val="#ppt_x"/>
                                          </p:val>
                                        </p:tav>
                                      </p:tavLst>
                                    </p:anim>
                                    <p:anim calcmode="lin" valueType="num">
                                      <p:cBhvr additive="base">
                                        <p:cTn id="62" dur="500" fill="hold"/>
                                        <p:tgtEl>
                                          <p:spTgt spid="5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 calcmode="lin" valueType="num">
                                      <p:cBhvr additive="base">
                                        <p:cTn id="65" dur="500" fill="hold"/>
                                        <p:tgtEl>
                                          <p:spTgt spid="57"/>
                                        </p:tgtEl>
                                        <p:attrNameLst>
                                          <p:attrName>ppt_x</p:attrName>
                                        </p:attrNameLst>
                                      </p:cBhvr>
                                      <p:tavLst>
                                        <p:tav tm="0">
                                          <p:val>
                                            <p:strVal val="#ppt_x"/>
                                          </p:val>
                                        </p:tav>
                                        <p:tav tm="100000">
                                          <p:val>
                                            <p:strVal val="#ppt_x"/>
                                          </p:val>
                                        </p:tav>
                                      </p:tavLst>
                                    </p:anim>
                                    <p:anim calcmode="lin" valueType="num">
                                      <p:cBhvr additive="base">
                                        <p:cTn id="66" dur="500" fill="hold"/>
                                        <p:tgtEl>
                                          <p:spTgt spid="5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anim calcmode="lin" valueType="num">
                                      <p:cBhvr additive="base">
                                        <p:cTn id="69" dur="500" fill="hold"/>
                                        <p:tgtEl>
                                          <p:spTgt spid="58"/>
                                        </p:tgtEl>
                                        <p:attrNameLst>
                                          <p:attrName>ppt_x</p:attrName>
                                        </p:attrNameLst>
                                      </p:cBhvr>
                                      <p:tavLst>
                                        <p:tav tm="0">
                                          <p:val>
                                            <p:strVal val="#ppt_x"/>
                                          </p:val>
                                        </p:tav>
                                        <p:tav tm="100000">
                                          <p:val>
                                            <p:strVal val="#ppt_x"/>
                                          </p:val>
                                        </p:tav>
                                      </p:tavLst>
                                    </p:anim>
                                    <p:anim calcmode="lin" valueType="num">
                                      <p:cBhvr additive="base">
                                        <p:cTn id="70" dur="500" fill="hold"/>
                                        <p:tgtEl>
                                          <p:spTgt spid="5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additive="base">
                                        <p:cTn id="73" dur="500" fill="hold"/>
                                        <p:tgtEl>
                                          <p:spTgt spid="5"/>
                                        </p:tgtEl>
                                        <p:attrNameLst>
                                          <p:attrName>ppt_x</p:attrName>
                                        </p:attrNameLst>
                                      </p:cBhvr>
                                      <p:tavLst>
                                        <p:tav tm="0">
                                          <p:val>
                                            <p:strVal val="#ppt_x"/>
                                          </p:val>
                                        </p:tav>
                                        <p:tav tm="100000">
                                          <p:val>
                                            <p:strVal val="#ppt_x"/>
                                          </p:val>
                                        </p:tav>
                                      </p:tavLst>
                                    </p:anim>
                                    <p:anim calcmode="lin" valueType="num">
                                      <p:cBhvr additive="base">
                                        <p:cTn id="7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26" grpId="0" animBg="1"/>
      <p:bldP spid="26"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53" grpId="0"/>
      <p:bldP spid="53" grpId="1"/>
      <p:bldP spid="54" grpId="0"/>
      <p:bldP spid="54" grpId="1"/>
      <p:bldP spid="55" grpId="0"/>
      <p:bldP spid="55" grpId="1"/>
      <p:bldP spid="56" grpId="0"/>
      <p:bldP spid="56" grpId="1"/>
      <p:bldP spid="57" grpId="0"/>
      <p:bldP spid="57" grpId="1"/>
      <p:bldP spid="58" grpId="0"/>
      <p:bldP spid="58" grpId="1"/>
      <p:bldP spid="3" grpId="1"/>
      <p:bldP spid="5" grpId="0"/>
      <p:bldP spid="5"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51309" y="0"/>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7" name="TextBox 11"/>
          <p:cNvSpPr txBox="1"/>
          <p:nvPr/>
        </p:nvSpPr>
        <p:spPr>
          <a:xfrm>
            <a:off x="1392987" y="329296"/>
            <a:ext cx="4134465" cy="523220"/>
          </a:xfrm>
          <a:prstGeom prst="rect">
            <a:avLst/>
          </a:prstGeom>
        </p:spPr>
        <p:txBody>
          <a:bodyPr wrap="none">
            <a:spAutoFit/>
          </a:bodyPr>
          <a:lstStyle>
            <a:defPPr>
              <a:defRPr lang="zh-CN"/>
            </a:defPPr>
            <a:lvl2pPr marL="0" lvl="1" defTabSz="1219200">
              <a:defRPr sz="2800" b="1">
                <a:solidFill>
                  <a:srgbClr val="B96AC8"/>
                </a:solidFill>
                <a:latin typeface="微软雅黑" panose="020B0503020204020204" pitchFamily="34" charset="-122"/>
                <a:ea typeface="微软雅黑" panose="020B0503020204020204" pitchFamily="34" charset="-122"/>
              </a:defRPr>
            </a:lvl2pPr>
          </a:lstStyle>
          <a:p>
            <a:pPr lvl="1"/>
            <a:r>
              <a:rPr lang="zh-CN" altLang="en-US" dirty="0"/>
              <a:t>六大服务场景</a:t>
            </a:r>
            <a:r>
              <a:rPr lang="zh-CN" altLang="en-US" dirty="0" smtClean="0"/>
              <a:t>之工具检核</a:t>
            </a:r>
            <a:endParaRPr lang="zh-CN" altLang="en-US" dirty="0"/>
          </a:p>
        </p:txBody>
      </p:sp>
      <p:sp>
        <p:nvSpPr>
          <p:cNvPr id="37" name="椭圆 36"/>
          <p:cNvSpPr/>
          <p:nvPr/>
        </p:nvSpPr>
        <p:spPr>
          <a:xfrm>
            <a:off x="1968068" y="4655651"/>
            <a:ext cx="187852" cy="187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solidFill>
                <a:srgbClr val="AC74C7"/>
              </a:solidFill>
            </a:endParaRPr>
          </a:p>
        </p:txBody>
      </p:sp>
      <p:sp>
        <p:nvSpPr>
          <p:cNvPr id="38" name="椭圆 37"/>
          <p:cNvSpPr/>
          <p:nvPr/>
        </p:nvSpPr>
        <p:spPr>
          <a:xfrm>
            <a:off x="3544100" y="5051891"/>
            <a:ext cx="187852" cy="187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solidFill>
                <a:srgbClr val="AC74C7"/>
              </a:solidFill>
            </a:endParaRPr>
          </a:p>
        </p:txBody>
      </p:sp>
      <p:sp>
        <p:nvSpPr>
          <p:cNvPr id="39" name="椭圆 38"/>
          <p:cNvSpPr/>
          <p:nvPr/>
        </p:nvSpPr>
        <p:spPr>
          <a:xfrm>
            <a:off x="5120132" y="4933903"/>
            <a:ext cx="187852" cy="187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solidFill>
                <a:srgbClr val="AC74C7"/>
              </a:solidFill>
            </a:endParaRPr>
          </a:p>
        </p:txBody>
      </p:sp>
      <p:sp>
        <p:nvSpPr>
          <p:cNvPr id="40" name="椭圆 39"/>
          <p:cNvSpPr/>
          <p:nvPr/>
        </p:nvSpPr>
        <p:spPr>
          <a:xfrm>
            <a:off x="6696164" y="4655651"/>
            <a:ext cx="187852" cy="187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solidFill>
                <a:srgbClr val="AC74C7"/>
              </a:solidFill>
            </a:endParaRPr>
          </a:p>
        </p:txBody>
      </p:sp>
      <p:sp>
        <p:nvSpPr>
          <p:cNvPr id="41" name="椭圆 40"/>
          <p:cNvSpPr/>
          <p:nvPr/>
        </p:nvSpPr>
        <p:spPr>
          <a:xfrm>
            <a:off x="8272196" y="4211306"/>
            <a:ext cx="187852" cy="187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solidFill>
                <a:srgbClr val="AC74C7"/>
              </a:solidFill>
            </a:endParaRPr>
          </a:p>
        </p:txBody>
      </p:sp>
      <p:sp>
        <p:nvSpPr>
          <p:cNvPr id="42" name="椭圆 41"/>
          <p:cNvSpPr/>
          <p:nvPr/>
        </p:nvSpPr>
        <p:spPr>
          <a:xfrm>
            <a:off x="9848228" y="3460349"/>
            <a:ext cx="187852" cy="187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lang="zh-CN" altLang="en-US">
              <a:solidFill>
                <a:srgbClr val="AC74C7"/>
              </a:solidFill>
            </a:endParaRPr>
          </a:p>
        </p:txBody>
      </p:sp>
      <p:sp>
        <p:nvSpPr>
          <p:cNvPr id="5" name="PA-矩形 4"/>
          <p:cNvSpPr>
            <a:spLocks noChangeArrowheads="1"/>
          </p:cNvSpPr>
          <p:nvPr>
            <p:custDataLst>
              <p:tags r:id="rId1"/>
            </p:custDataLst>
          </p:nvPr>
        </p:nvSpPr>
        <p:spPr bwMode="auto">
          <a:xfrm>
            <a:off x="6504205" y="6131504"/>
            <a:ext cx="5296281" cy="368935"/>
          </a:xfrm>
          <a:prstGeom prst="rect">
            <a:avLst/>
          </a:prstGeom>
          <a:noFill/>
          <a:ln>
            <a:noFill/>
          </a:ln>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600" dirty="0" smtClean="0">
                <a:solidFill>
                  <a:srgbClr val="AF73C5"/>
                </a:solidFill>
                <a:latin typeface="微软雅黑" panose="020B0503020204020204" pitchFamily="34" charset="-122"/>
                <a:ea typeface="微软雅黑" panose="020B0503020204020204" pitchFamily="34" charset="-122"/>
                <a:cs typeface="OPPOSans M" panose="00020600040101010101" pitchFamily="18" charset="-122"/>
                <a:sym typeface="+mn-lt"/>
              </a:rPr>
              <a:t>注：巡店考核 终端每日自检使用</a:t>
            </a:r>
          </a:p>
        </p:txBody>
      </p:sp>
      <p:pic>
        <p:nvPicPr>
          <p:cNvPr id="29" name="图片 28"/>
          <p:cNvPicPr>
            <a:picLocks noChangeAspect="1"/>
          </p:cNvPicPr>
          <p:nvPr/>
        </p:nvPicPr>
        <p:blipFill>
          <a:blip r:embed="rId5"/>
          <a:stretch>
            <a:fillRect/>
          </a:stretch>
        </p:blipFill>
        <p:spPr>
          <a:xfrm>
            <a:off x="1779694" y="948243"/>
            <a:ext cx="4502408" cy="5494852"/>
          </a:xfrm>
          <a:prstGeom prst="rect">
            <a:avLst/>
          </a:prstGeom>
        </p:spPr>
      </p:pic>
      <p:grpSp>
        <p:nvGrpSpPr>
          <p:cNvPr id="50" name="组合 49"/>
          <p:cNvGrpSpPr/>
          <p:nvPr/>
        </p:nvGrpSpPr>
        <p:grpSpPr>
          <a:xfrm>
            <a:off x="7113356" y="1326050"/>
            <a:ext cx="4077978" cy="4486276"/>
            <a:chOff x="646373" y="895349"/>
            <a:chExt cx="4077978" cy="4486276"/>
          </a:xfrm>
        </p:grpSpPr>
        <p:sp>
          <p:nvSpPr>
            <p:cNvPr id="51" name="矩形: 圆顶角 6"/>
            <p:cNvSpPr/>
            <p:nvPr/>
          </p:nvSpPr>
          <p:spPr>
            <a:xfrm>
              <a:off x="1104900" y="1476375"/>
              <a:ext cx="3028950" cy="390525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52" name="椭圆 51"/>
            <p:cNvSpPr/>
            <p:nvPr/>
          </p:nvSpPr>
          <p:spPr>
            <a:xfrm>
              <a:off x="646373" y="895349"/>
              <a:ext cx="3905250" cy="3905250"/>
            </a:xfrm>
            <a:prstGeom prst="ellipse">
              <a:avLst/>
            </a:prstGeom>
            <a:noFill/>
            <a:ln w="25400" cap="flat" cmpd="sng" algn="ctr">
              <a:gradFill>
                <a:gsLst>
                  <a:gs pos="39000">
                    <a:srgbClr val="486CE7"/>
                  </a:gs>
                  <a:gs pos="75000">
                    <a:schemeClr val="bg1">
                      <a:alpha val="0"/>
                    </a:schemeClr>
                  </a:gs>
                </a:gsLst>
                <a:lin ang="16200000" scaled="0"/>
              </a:gradFill>
              <a:prstDash val="solid"/>
              <a:miter lim="800000"/>
            </a:ln>
            <a:effectLst/>
            <a:scene3d>
              <a:camera prst="perspectiveRelaxed" fov="4800000">
                <a:rot lat="17400000" lon="300000" rev="1500000"/>
              </a:camera>
              <a:lightRig rig="threePt" dir="t"/>
            </a:scene3d>
            <a:sp3d prstMaterial="softEdge"/>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OPPOSans R"/>
                <a:cs typeface="+mn-cs"/>
              </a:endParaRPr>
            </a:p>
          </p:txBody>
        </p:sp>
        <p:grpSp>
          <p:nvGrpSpPr>
            <p:cNvPr id="59" name="组合 58"/>
            <p:cNvGrpSpPr/>
            <p:nvPr/>
          </p:nvGrpSpPr>
          <p:grpSpPr>
            <a:xfrm>
              <a:off x="1776681" y="1924585"/>
              <a:ext cx="1685389" cy="1685389"/>
              <a:chOff x="1776681" y="1924585"/>
              <a:chExt cx="1685389" cy="1685389"/>
            </a:xfrm>
            <a:gradFill>
              <a:gsLst>
                <a:gs pos="15000">
                  <a:srgbClr val="258BC9"/>
                </a:gs>
                <a:gs pos="100000">
                  <a:srgbClr val="33C9D9"/>
                </a:gs>
              </a:gsLst>
              <a:lin ang="19800000" scaled="0"/>
            </a:gradFill>
          </p:grpSpPr>
          <p:sp>
            <p:nvSpPr>
              <p:cNvPr id="61" name="椭圆 60"/>
              <p:cNvSpPr/>
              <p:nvPr/>
            </p:nvSpPr>
            <p:spPr>
              <a:xfrm>
                <a:off x="1776681" y="1924585"/>
                <a:ext cx="1685389" cy="1685389"/>
              </a:xfrm>
              <a:prstGeom prst="ellipse">
                <a:avLst/>
              </a:prstGeom>
              <a:gradFill>
                <a:gsLst>
                  <a:gs pos="0">
                    <a:srgbClr val="486CE7"/>
                  </a:gs>
                  <a:gs pos="100000">
                    <a:srgbClr val="9F4BC5"/>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endParaRPr>
              </a:p>
            </p:txBody>
          </p:sp>
          <p:sp>
            <p:nvSpPr>
              <p:cNvPr id="62" name="文本框 61"/>
              <p:cNvSpPr txBox="1"/>
              <p:nvPr/>
            </p:nvSpPr>
            <p:spPr>
              <a:xfrm>
                <a:off x="1834871" y="2167115"/>
                <a:ext cx="156900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7200" b="0" i="0" u="none" strike="noStrike" kern="0" cap="none" spc="0" normalizeH="0" baseline="0" noProof="0" dirty="0">
                  <a:ln>
                    <a:noFill/>
                  </a:ln>
                  <a:solidFill>
                    <a:schemeClr val="bg1"/>
                  </a:solidFill>
                  <a:effectLst/>
                  <a:uLnTx/>
                  <a:uFillTx/>
                  <a:latin typeface="思源宋体 CN Heavy" panose="02020900000000000000" pitchFamily="18" charset="-122"/>
                  <a:ea typeface="思源宋体 CN Heavy" panose="02020900000000000000" pitchFamily="18" charset="-122"/>
                </a:endParaRPr>
              </a:p>
            </p:txBody>
          </p:sp>
        </p:grpSp>
        <p:sp>
          <p:nvSpPr>
            <p:cNvPr id="60" name="任意多边形: 形状 13"/>
            <p:cNvSpPr/>
            <p:nvPr/>
          </p:nvSpPr>
          <p:spPr>
            <a:xfrm>
              <a:off x="3462070" y="962434"/>
              <a:ext cx="1262281" cy="1210108"/>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grpSp>
    </p:spTree>
    <p:extLst>
      <p:ext uri="{BB962C8B-B14F-4D97-AF65-F5344CB8AC3E}">
        <p14:creationId xmlns:p14="http://schemas.microsoft.com/office/powerpoint/2010/main" val="1791964726"/>
      </p:ext>
    </p:ext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ppt_y</p:attrName>
                                        </p:attrNameLst>
                                      </p:cBhvr>
                                      <p:tavLst>
                                        <p:tav tm="0">
                                          <p:val>
                                            <p:strVal val="#ppt_y+#ppt_h*1.125000"/>
                                          </p:val>
                                        </p:tav>
                                        <p:tav tm="100000">
                                          <p:val>
                                            <p:strVal val="#ppt_y"/>
                                          </p:val>
                                        </p:tav>
                                      </p:tavLst>
                                    </p:anim>
                                    <p:animEffect transition="in" filter="wipe(up)">
                                      <p:cBhvr>
                                        <p:cTn id="12" dur="500"/>
                                        <p:tgtEl>
                                          <p:spTgt spid="3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p:tgtEl>
                                          <p:spTgt spid="39"/>
                                        </p:tgtEl>
                                        <p:attrNameLst>
                                          <p:attrName>ppt_y</p:attrName>
                                        </p:attrNameLst>
                                      </p:cBhvr>
                                      <p:tavLst>
                                        <p:tav tm="0">
                                          <p:val>
                                            <p:strVal val="#ppt_y+#ppt_h*1.125000"/>
                                          </p:val>
                                        </p:tav>
                                        <p:tav tm="100000">
                                          <p:val>
                                            <p:strVal val="#ppt_y"/>
                                          </p:val>
                                        </p:tav>
                                      </p:tavLst>
                                    </p:anim>
                                    <p:animEffect transition="in" filter="wipe(up)">
                                      <p:cBhvr>
                                        <p:cTn id="16" dur="500"/>
                                        <p:tgtEl>
                                          <p:spTgt spid="3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ppt_y</p:attrName>
                                        </p:attrNameLst>
                                      </p:cBhvr>
                                      <p:tavLst>
                                        <p:tav tm="0">
                                          <p:val>
                                            <p:strVal val="#ppt_y+#ppt_h*1.125000"/>
                                          </p:val>
                                        </p:tav>
                                        <p:tav tm="100000">
                                          <p:val>
                                            <p:strVal val="#ppt_y"/>
                                          </p:val>
                                        </p:tav>
                                      </p:tavLst>
                                    </p:anim>
                                    <p:animEffect transition="in" filter="wipe(up)">
                                      <p:cBhvr>
                                        <p:cTn id="20" dur="500"/>
                                        <p:tgtEl>
                                          <p:spTgt spid="40"/>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p:tgtEl>
                                          <p:spTgt spid="41"/>
                                        </p:tgtEl>
                                        <p:attrNameLst>
                                          <p:attrName>ppt_y</p:attrName>
                                        </p:attrNameLst>
                                      </p:cBhvr>
                                      <p:tavLst>
                                        <p:tav tm="0">
                                          <p:val>
                                            <p:strVal val="#ppt_y+#ppt_h*1.125000"/>
                                          </p:val>
                                        </p:tav>
                                        <p:tav tm="100000">
                                          <p:val>
                                            <p:strVal val="#ppt_y"/>
                                          </p:val>
                                        </p:tav>
                                      </p:tavLst>
                                    </p:anim>
                                    <p:animEffect transition="in" filter="wipe(up)">
                                      <p:cBhvr>
                                        <p:cTn id="24" dur="500"/>
                                        <p:tgtEl>
                                          <p:spTgt spid="4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p:tgtEl>
                                          <p:spTgt spid="42"/>
                                        </p:tgtEl>
                                        <p:attrNameLst>
                                          <p:attrName>ppt_y</p:attrName>
                                        </p:attrNameLst>
                                      </p:cBhvr>
                                      <p:tavLst>
                                        <p:tav tm="0">
                                          <p:val>
                                            <p:strVal val="#ppt_y+#ppt_h*1.125000"/>
                                          </p:val>
                                        </p:tav>
                                        <p:tav tm="100000">
                                          <p:val>
                                            <p:strVal val="#ppt_y"/>
                                          </p:val>
                                        </p:tav>
                                      </p:tavLst>
                                    </p:anim>
                                    <p:animEffect transition="in" filter="wipe(up)">
                                      <p:cBhvr>
                                        <p:cTn id="28" dur="500"/>
                                        <p:tgtEl>
                                          <p:spTgt spid="4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5" grpId="0"/>
      <p:bldP spid="5" grpId="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mn-ea"/>
              <a:cs typeface="+mn-cs"/>
            </a:endParaRPr>
          </a:p>
        </p:txBody>
      </p:sp>
      <p:pic>
        <p:nvPicPr>
          <p:cNvPr id="4" name="图片 3" descr="电脑萤幕画面&#10;&#10;低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t="4785" b="10961"/>
          <a:stretch>
            <a:fillRect/>
          </a:stretch>
        </p:blipFill>
        <p:spPr>
          <a:xfrm>
            <a:off x="-1504" y="0"/>
            <a:ext cx="12191980" cy="6856718"/>
          </a:xfrm>
          <a:prstGeom prst="rect">
            <a:avLst/>
          </a:prstGeom>
        </p:spPr>
      </p:pic>
      <p:sp>
        <p:nvSpPr>
          <p:cNvPr id="5" name="矩形 4"/>
          <p:cNvSpPr/>
          <p:nvPr/>
        </p:nvSpPr>
        <p:spPr>
          <a:xfrm>
            <a:off x="437072" y="181155"/>
            <a:ext cx="11317857" cy="649569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4" name="文本框 23"/>
          <p:cNvSpPr txBox="1"/>
          <p:nvPr/>
        </p:nvSpPr>
        <p:spPr>
          <a:xfrm>
            <a:off x="2062529" y="2582891"/>
            <a:ext cx="8066942"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1500" dirty="0" smtClean="0">
                <a:solidFill>
                  <a:prstClr val="white"/>
                </a:solidFill>
                <a:latin typeface="隶书" panose="02010509060101010101" pitchFamily="49" charset="-122"/>
                <a:ea typeface="隶书" panose="02010509060101010101" pitchFamily="49" charset="-122"/>
              </a:rPr>
              <a:t>服务无止境</a:t>
            </a:r>
            <a:endParaRPr lang="en-US" altLang="zh-CN" sz="11500" dirty="0">
              <a:solidFill>
                <a:prstClr val="white"/>
              </a:solidFill>
              <a:latin typeface="隶书" panose="02010509060101010101" pitchFamily="49" charset="-122"/>
              <a:ea typeface="隶书" panose="02010509060101010101" pitchFamily="49" charset="-122"/>
            </a:endParaRPr>
          </a:p>
        </p:txBody>
      </p:sp>
      <p:sp>
        <p:nvSpPr>
          <p:cNvPr id="29" name="任意多边形: 形状 28"/>
          <p:cNvSpPr/>
          <p:nvPr/>
        </p:nvSpPr>
        <p:spPr>
          <a:xfrm>
            <a:off x="10431535" y="243574"/>
            <a:ext cx="1262281" cy="1210108"/>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sp>
        <p:nvSpPr>
          <p:cNvPr id="30" name="任意多边形: 形状 29"/>
          <p:cNvSpPr/>
          <p:nvPr/>
        </p:nvSpPr>
        <p:spPr>
          <a:xfrm>
            <a:off x="9136955" y="1079496"/>
            <a:ext cx="631141" cy="605054"/>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sp>
        <p:nvSpPr>
          <p:cNvPr id="31" name="任意多边形: 形状 30"/>
          <p:cNvSpPr/>
          <p:nvPr/>
        </p:nvSpPr>
        <p:spPr>
          <a:xfrm>
            <a:off x="576783" y="5503563"/>
            <a:ext cx="984660" cy="943961"/>
          </a:xfrm>
          <a:custGeom>
            <a:avLst/>
            <a:gdLst>
              <a:gd name="connsiteX0" fmla="*/ 679132 w 1358264"/>
              <a:gd name="connsiteY0" fmla="*/ 0 h 1302124"/>
              <a:gd name="connsiteX1" fmla="*/ 692344 w 1358264"/>
              <a:gd name="connsiteY1" fmla="*/ 126635 h 1302124"/>
              <a:gd name="connsiteX2" fmla="*/ 1358264 w 1358264"/>
              <a:gd name="connsiteY2" fmla="*/ 651062 h 1302124"/>
              <a:gd name="connsiteX3" fmla="*/ 692344 w 1358264"/>
              <a:gd name="connsiteY3" fmla="*/ 1175489 h 1302124"/>
              <a:gd name="connsiteX4" fmla="*/ 679132 w 1358264"/>
              <a:gd name="connsiteY4" fmla="*/ 1302124 h 1302124"/>
              <a:gd name="connsiteX5" fmla="*/ 665920 w 1358264"/>
              <a:gd name="connsiteY5" fmla="*/ 1175489 h 1302124"/>
              <a:gd name="connsiteX6" fmla="*/ 0 w 1358264"/>
              <a:gd name="connsiteY6" fmla="*/ 651062 h 1302124"/>
              <a:gd name="connsiteX7" fmla="*/ 665920 w 1358264"/>
              <a:gd name="connsiteY7" fmla="*/ 126635 h 1302124"/>
              <a:gd name="connsiteX8" fmla="*/ 679132 w 1358264"/>
              <a:gd name="connsiteY8" fmla="*/ 0 h 130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4" h="1302124">
                <a:moveTo>
                  <a:pt x="679132" y="0"/>
                </a:moveTo>
                <a:lnTo>
                  <a:pt x="692344" y="126635"/>
                </a:lnTo>
                <a:cubicBezTo>
                  <a:pt x="755726" y="425925"/>
                  <a:pt x="1029785" y="651062"/>
                  <a:pt x="1358264" y="651062"/>
                </a:cubicBezTo>
                <a:cubicBezTo>
                  <a:pt x="1029785" y="651062"/>
                  <a:pt x="755726" y="876200"/>
                  <a:pt x="692344" y="1175489"/>
                </a:cubicBezTo>
                <a:lnTo>
                  <a:pt x="679132" y="1302124"/>
                </a:lnTo>
                <a:lnTo>
                  <a:pt x="665920" y="1175489"/>
                </a:lnTo>
                <a:cubicBezTo>
                  <a:pt x="602538" y="876200"/>
                  <a:pt x="328480" y="651062"/>
                  <a:pt x="0" y="651062"/>
                </a:cubicBezTo>
                <a:cubicBezTo>
                  <a:pt x="328480" y="651062"/>
                  <a:pt x="602538" y="425925"/>
                  <a:pt x="665920" y="126635"/>
                </a:cubicBezTo>
                <a:lnTo>
                  <a:pt x="679132" y="0"/>
                </a:lnTo>
                <a:close/>
              </a:path>
            </a:pathLst>
          </a:custGeom>
          <a:solidFill>
            <a:schemeClr val="bg1"/>
          </a:solidFill>
          <a:ln w="254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宋体" panose="02010600030101010101" pitchFamily="2" charset="-122"/>
              <a:cs typeface="+mn-cs"/>
            </a:endParaRPr>
          </a:p>
        </p:txBody>
      </p:sp>
      <p:sp>
        <p:nvSpPr>
          <p:cNvPr id="2" name="矩形 1"/>
          <p:cNvSpPr/>
          <p:nvPr/>
        </p:nvSpPr>
        <p:spPr>
          <a:xfrm>
            <a:off x="8606111" y="5888052"/>
            <a:ext cx="3498073" cy="369332"/>
          </a:xfrm>
          <a:prstGeom prst="rect">
            <a:avLst/>
          </a:prstGeom>
        </p:spPr>
        <p:txBody>
          <a:bodyPr wrap="none">
            <a:spAutoFit/>
          </a:bodyPr>
          <a:lstStyle/>
          <a:p>
            <a:r>
              <a:rPr lang="zh-CN" altLang="en-US" dirty="0" smtClean="0">
                <a:solidFill>
                  <a:schemeClr val="bg1"/>
                </a:solidFill>
              </a:rPr>
              <a:t>湖北分公司</a:t>
            </a:r>
            <a:r>
              <a:rPr lang="en-US" altLang="zh-CN" dirty="0" smtClean="0">
                <a:solidFill>
                  <a:schemeClr val="bg1"/>
                </a:solidFill>
              </a:rPr>
              <a:t>—</a:t>
            </a:r>
            <a:r>
              <a:rPr lang="zh-CN" altLang="en-US" dirty="0" smtClean="0">
                <a:solidFill>
                  <a:schemeClr val="bg1"/>
                </a:solidFill>
              </a:rPr>
              <a:t>零售支持培训部     </a:t>
            </a:r>
            <a:endParaRPr lang="zh-CN" altLang="en-US" dirty="0">
              <a:solidFill>
                <a:schemeClr val="bg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4">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40" name="矩形 39"/>
          <p:cNvSpPr/>
          <p:nvPr/>
        </p:nvSpPr>
        <p:spPr>
          <a:xfrm>
            <a:off x="1392987" y="330125"/>
            <a:ext cx="3932487" cy="523220"/>
          </a:xfrm>
          <a:prstGeom prst="rect">
            <a:avLst/>
          </a:prstGeom>
        </p:spPr>
        <p:txBody>
          <a:bodyPr wrap="none">
            <a:spAutoFit/>
          </a:bodyPr>
          <a:lstStyle/>
          <a:p>
            <a:pPr marL="0" lvl="1" defTabSz="1219200">
              <a:defRPr/>
            </a:pPr>
            <a:r>
              <a:rPr lang="zh-CN" altLang="en-US" sz="2800" b="1" dirty="0" smtClean="0">
                <a:solidFill>
                  <a:srgbClr val="B96AC8"/>
                </a:solidFill>
                <a:latin typeface="微软雅黑" panose="020B0503020204020204" pitchFamily="34" charset="-122"/>
                <a:ea typeface="微软雅黑" panose="020B0503020204020204" pitchFamily="34" charset="-122"/>
              </a:rPr>
              <a:t>迎宾服务场景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a:solidFill>
                  <a:srgbClr val="B96AC8"/>
                </a:solidFill>
                <a:latin typeface="微软雅黑" panose="020B0503020204020204" pitchFamily="34" charset="-122"/>
                <a:ea typeface="微软雅黑" panose="020B0503020204020204" pitchFamily="34" charset="-122"/>
              </a:rPr>
              <a:t>迎宾</a:t>
            </a:r>
            <a:r>
              <a:rPr lang="zh-CN" altLang="en-US" sz="2800" b="1" dirty="0" smtClean="0">
                <a:solidFill>
                  <a:srgbClr val="B96AC8"/>
                </a:solidFill>
                <a:latin typeface="微软雅黑" panose="020B0503020204020204" pitchFamily="34" charset="-122"/>
                <a:ea typeface="微软雅黑" panose="020B0503020204020204" pitchFamily="34" charset="-122"/>
              </a:rPr>
              <a:t>标准</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pic>
        <p:nvPicPr>
          <p:cNvPr id="35" name="图片 34"/>
          <p:cNvPicPr>
            <a:picLocks noChangeAspect="1"/>
          </p:cNvPicPr>
          <p:nvPr/>
        </p:nvPicPr>
        <p:blipFill>
          <a:blip r:embed="rId5"/>
          <a:stretch>
            <a:fillRect/>
          </a:stretch>
        </p:blipFill>
        <p:spPr>
          <a:xfrm>
            <a:off x="6866184" y="1458909"/>
            <a:ext cx="3099929" cy="4314371"/>
          </a:xfrm>
          <a:prstGeom prst="roundRect">
            <a:avLst/>
          </a:prstGeom>
          <a:noFill/>
          <a:ln>
            <a:noFill/>
          </a:ln>
          <a:effectLst>
            <a:outerShdw blurRad="381000" dist="508000" dir="5400000" sx="84000" sy="84000" algn="t" rotWithShape="0">
              <a:prstClr val="black">
                <a:alpha val="59000"/>
              </a:prstClr>
            </a:outerShdw>
          </a:effectLst>
        </p:spPr>
      </p:pic>
      <p:sp>
        <p:nvSpPr>
          <p:cNvPr id="3" name="圆角矩形 2"/>
          <p:cNvSpPr/>
          <p:nvPr/>
        </p:nvSpPr>
        <p:spPr>
          <a:xfrm>
            <a:off x="2433709" y="1770778"/>
            <a:ext cx="3770143" cy="662225"/>
          </a:xfrm>
          <a:prstGeom prst="roundRect">
            <a:avLst/>
          </a:prstGeom>
          <a:solidFill>
            <a:srgbClr val="AC7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4" name="圆角矩形 23"/>
          <p:cNvSpPr/>
          <p:nvPr/>
        </p:nvSpPr>
        <p:spPr>
          <a:xfrm>
            <a:off x="2451521" y="3772604"/>
            <a:ext cx="3770143" cy="662225"/>
          </a:xfrm>
          <a:prstGeom prst="roundRect">
            <a:avLst/>
          </a:prstGeom>
          <a:solidFill>
            <a:srgbClr val="AC7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5" name="圆角矩形 24"/>
          <p:cNvSpPr/>
          <p:nvPr/>
        </p:nvSpPr>
        <p:spPr>
          <a:xfrm>
            <a:off x="2451521" y="4756611"/>
            <a:ext cx="3770143" cy="662225"/>
          </a:xfrm>
          <a:prstGeom prst="roundRect">
            <a:avLst/>
          </a:prstGeom>
          <a:solidFill>
            <a:srgbClr val="AC7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32" name="TextBox 20"/>
          <p:cNvSpPr txBox="1"/>
          <p:nvPr/>
        </p:nvSpPr>
        <p:spPr>
          <a:xfrm>
            <a:off x="2704048" y="1901835"/>
            <a:ext cx="3132454"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a:solidFill>
                  <a:schemeClr val="bg1"/>
                </a:solidFill>
                <a:latin typeface="微软雅黑" panose="020B0503020204020204" pitchFamily="34" charset="-122"/>
                <a:ea typeface="微软雅黑" panose="020B0503020204020204" pitchFamily="34" charset="-122"/>
              </a:rPr>
              <a:t>注视顾客</a:t>
            </a:r>
            <a:r>
              <a:rPr lang="zh-CN" altLang="en-US" sz="2000" b="1" dirty="0" smtClean="0">
                <a:solidFill>
                  <a:schemeClr val="bg1"/>
                </a:solidFill>
                <a:latin typeface="微软雅黑" panose="020B0503020204020204" pitchFamily="34" charset="-122"/>
                <a:ea typeface="微软雅黑" panose="020B0503020204020204" pitchFamily="34" charset="-122"/>
              </a:rPr>
              <a:t>，微笑招呼</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3" name="矩形 32"/>
          <p:cNvSpPr/>
          <p:nvPr/>
        </p:nvSpPr>
        <p:spPr>
          <a:xfrm>
            <a:off x="2688426" y="3901139"/>
            <a:ext cx="3533238"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a:solidFill>
                  <a:schemeClr val="bg1"/>
                </a:solidFill>
                <a:latin typeface="微软雅黑" panose="020B0503020204020204" pitchFamily="34" charset="-122"/>
                <a:ea typeface="微软雅黑" panose="020B0503020204020204" pitchFamily="34" charset="-122"/>
              </a:rPr>
              <a:t>与</a:t>
            </a:r>
            <a:r>
              <a:rPr lang="zh-CN" altLang="en-US" sz="2000" b="1" dirty="0" smtClean="0">
                <a:solidFill>
                  <a:schemeClr val="bg1"/>
                </a:solidFill>
                <a:latin typeface="微软雅黑" panose="020B0503020204020204" pitchFamily="34" charset="-122"/>
                <a:ea typeface="微软雅黑" panose="020B0503020204020204" pitchFamily="34" charset="-122"/>
              </a:rPr>
              <a:t>顾客“保持”安全距离</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4" name="矩形 33"/>
          <p:cNvSpPr/>
          <p:nvPr/>
        </p:nvSpPr>
        <p:spPr>
          <a:xfrm>
            <a:off x="2704048" y="4898466"/>
            <a:ext cx="3269696"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a:solidFill>
                  <a:schemeClr val="bg1"/>
                </a:solidFill>
                <a:latin typeface="微软雅黑" panose="020B0503020204020204" pitchFamily="34" charset="-122"/>
                <a:ea typeface="微软雅黑" panose="020B0503020204020204" pitchFamily="34" charset="-122"/>
              </a:rPr>
              <a:t>及时为顾客提供帮助</a:t>
            </a:r>
          </a:p>
        </p:txBody>
      </p:sp>
      <p:sp>
        <p:nvSpPr>
          <p:cNvPr id="15" name="圆角矩形 14"/>
          <p:cNvSpPr/>
          <p:nvPr/>
        </p:nvSpPr>
        <p:spPr>
          <a:xfrm>
            <a:off x="2433709" y="2788597"/>
            <a:ext cx="3770143" cy="662225"/>
          </a:xfrm>
          <a:prstGeom prst="roundRect">
            <a:avLst/>
          </a:prstGeom>
          <a:solidFill>
            <a:srgbClr val="AC7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6" name="TextBox 20"/>
          <p:cNvSpPr txBox="1"/>
          <p:nvPr/>
        </p:nvSpPr>
        <p:spPr>
          <a:xfrm>
            <a:off x="2704048" y="2906108"/>
            <a:ext cx="3132454"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smtClean="0">
                <a:solidFill>
                  <a:schemeClr val="bg1"/>
                </a:solidFill>
                <a:latin typeface="微软雅黑" panose="020B0503020204020204" pitchFamily="34" charset="-122"/>
                <a:ea typeface="微软雅黑" panose="020B0503020204020204" pitchFamily="34" charset="-122"/>
              </a:rPr>
              <a:t>一呼百应，迎接顾客</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32" grpId="0"/>
      <p:bldP spid="33" grpId="0"/>
      <p:bldP spid="34" grpId="0"/>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31778"/>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8403" y="1476116"/>
            <a:ext cx="4574520" cy="2422509"/>
          </a:xfrm>
          <a:prstGeom prst="rect">
            <a:avLst/>
          </a:prstGeom>
        </p:spPr>
      </p:pic>
      <p:sp>
        <p:nvSpPr>
          <p:cNvPr id="21" name="矩形 20"/>
          <p:cNvSpPr/>
          <p:nvPr/>
        </p:nvSpPr>
        <p:spPr>
          <a:xfrm>
            <a:off x="6781036" y="3948892"/>
            <a:ext cx="4571887" cy="2122423"/>
          </a:xfrm>
          <a:prstGeom prst="rect">
            <a:avLst/>
          </a:prstGeom>
          <a:solidFill>
            <a:srgbClr val="AF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Rectangle 16"/>
          <p:cNvSpPr/>
          <p:nvPr/>
        </p:nvSpPr>
        <p:spPr>
          <a:xfrm>
            <a:off x="6778404" y="4501656"/>
            <a:ext cx="4777294" cy="1569660"/>
          </a:xfrm>
          <a:prstGeom prst="rect">
            <a:avLst/>
          </a:prstGeom>
        </p:spPr>
        <p:txBody>
          <a:bodyPr wrap="square">
            <a:spAutoFit/>
          </a:bodyPr>
          <a:lstStyle/>
          <a:p>
            <a:pPr marL="171450" indent="-171450">
              <a:lnSpc>
                <a:spcPct val="150000"/>
              </a:lnSpc>
              <a:buFont typeface="Wingdings" panose="05000000000000000000" pitchFamily="2" charset="2"/>
              <a:buChar char="n"/>
            </a:pPr>
            <a:r>
              <a:rPr lang="zh-CN" altLang="en-US" sz="1600" dirty="0" smtClean="0">
                <a:solidFill>
                  <a:schemeClr val="bg1"/>
                </a:solidFill>
                <a:latin typeface="微软雅黑" panose="020B0503020204020204" pitchFamily="34" charset="-122"/>
                <a:ea typeface="微软雅黑" panose="020B0503020204020204" pitchFamily="34" charset="-122"/>
              </a:rPr>
              <a:t>迎上前去，拉近与顾客</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600" dirty="0" smtClean="0">
                <a:solidFill>
                  <a:schemeClr val="bg1"/>
                </a:solidFill>
                <a:latin typeface="微软雅黑" panose="020B0503020204020204" pitchFamily="34" charset="-122"/>
                <a:ea typeface="微软雅黑" panose="020B0503020204020204" pitchFamily="34" charset="-122"/>
              </a:rPr>
              <a:t>停下</a:t>
            </a:r>
            <a:r>
              <a:rPr lang="zh-CN" altLang="en-US" sz="1600" dirty="0">
                <a:solidFill>
                  <a:schemeClr val="bg1"/>
                </a:solidFill>
                <a:latin typeface="微软雅黑" panose="020B0503020204020204" pitchFamily="34" charset="-122"/>
                <a:ea typeface="微软雅黑" panose="020B0503020204020204" pitchFamily="34" charset="-122"/>
              </a:rPr>
              <a:t>你手上工作，主动向顾客询问</a:t>
            </a:r>
          </a:p>
          <a:p>
            <a:pPr marL="171450" indent="-171450">
              <a:lnSpc>
                <a:spcPct val="150000"/>
              </a:lnSpc>
              <a:buFont typeface="Wingdings" panose="05000000000000000000" pitchFamily="2" charset="2"/>
              <a:buChar char="n"/>
            </a:pPr>
            <a:r>
              <a:rPr lang="zh-CN" altLang="en-US" sz="1600" dirty="0" smtClean="0">
                <a:solidFill>
                  <a:schemeClr val="bg1"/>
                </a:solidFill>
                <a:latin typeface="微软雅黑" panose="020B0503020204020204" pitchFamily="34" charset="-122"/>
                <a:ea typeface="微软雅黑" panose="020B0503020204020204" pitchFamily="34" charset="-122"/>
              </a:rPr>
              <a:t>遇到老顾客，相熟店员优先接触</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600" dirty="0" smtClean="0">
                <a:solidFill>
                  <a:schemeClr val="bg1"/>
                </a:solidFill>
                <a:latin typeface="微软雅黑" panose="020B0503020204020204" pitchFamily="34" charset="-122"/>
                <a:ea typeface="微软雅黑" panose="020B0503020204020204" pitchFamily="34" charset="-122"/>
              </a:rPr>
              <a:t>遇到顾客拧物较多</a:t>
            </a:r>
            <a:r>
              <a:rPr lang="en-US" altLang="zh-CN" sz="1600" dirty="0" smtClean="0">
                <a:solidFill>
                  <a:schemeClr val="bg1"/>
                </a:solidFill>
                <a:latin typeface="微软雅黑" panose="020B0503020204020204" pitchFamily="34" charset="-122"/>
                <a:ea typeface="微软雅黑" panose="020B0503020204020204" pitchFamily="34" charset="-122"/>
              </a:rPr>
              <a:t>/</a:t>
            </a:r>
            <a:r>
              <a:rPr lang="zh-CN" altLang="en-US" sz="1600" dirty="0" smtClean="0">
                <a:solidFill>
                  <a:schemeClr val="bg1"/>
                </a:solidFill>
                <a:latin typeface="微软雅黑" panose="020B0503020204020204" pitchFamily="34" charset="-122"/>
                <a:ea typeface="微软雅黑" panose="020B0503020204020204" pitchFamily="34" charset="-122"/>
              </a:rPr>
              <a:t>较重，可进行帮助寄</a:t>
            </a:r>
            <a:r>
              <a:rPr lang="en-US" altLang="zh-CN" sz="1600" dirty="0" smtClean="0">
                <a:solidFill>
                  <a:schemeClr val="bg1"/>
                </a:solidFill>
                <a:latin typeface="微软雅黑" panose="020B0503020204020204" pitchFamily="34" charset="-122"/>
                <a:ea typeface="微软雅黑" panose="020B0503020204020204" pitchFamily="34" charset="-122"/>
              </a:rPr>
              <a:t>/</a:t>
            </a:r>
            <a:r>
              <a:rPr lang="zh-CN" altLang="en-US" sz="1600" dirty="0" smtClean="0">
                <a:solidFill>
                  <a:schemeClr val="bg1"/>
                </a:solidFill>
                <a:latin typeface="微软雅黑" panose="020B0503020204020204" pitchFamily="34" charset="-122"/>
                <a:ea typeface="微软雅黑" panose="020B0503020204020204" pitchFamily="34" charset="-122"/>
              </a:rPr>
              <a:t>存服务</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6778404" y="4086026"/>
            <a:ext cx="1422184" cy="461665"/>
          </a:xfrm>
          <a:prstGeom prst="rect">
            <a:avLst/>
          </a:prstGeom>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关键</a:t>
            </a:r>
            <a:r>
              <a:rPr lang="zh-CN" altLang="en-US" sz="2400" b="1" dirty="0" smtClean="0">
                <a:solidFill>
                  <a:schemeClr val="bg1"/>
                </a:solidFill>
                <a:latin typeface="微软雅黑" panose="020B0503020204020204" pitchFamily="34" charset="-122"/>
                <a:ea typeface="微软雅黑" panose="020B0503020204020204" pitchFamily="34" charset="-122"/>
              </a:rPr>
              <a:t>动作</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22" name="iśļïdê"/>
          <p:cNvGrpSpPr/>
          <p:nvPr/>
        </p:nvGrpSpPr>
        <p:grpSpPr>
          <a:xfrm>
            <a:off x="646696" y="1459633"/>
            <a:ext cx="5791578" cy="4611682"/>
            <a:chOff x="8165110" y="1722552"/>
            <a:chExt cx="3355604" cy="3097798"/>
          </a:xfrm>
          <a:solidFill>
            <a:schemeClr val="bg1"/>
          </a:solidFill>
        </p:grpSpPr>
        <p:sp>
          <p:nvSpPr>
            <p:cNvPr id="23" name="îṧ1ïďe"/>
            <p:cNvSpPr/>
            <p:nvPr/>
          </p:nvSpPr>
          <p:spPr>
            <a:xfrm>
              <a:off x="8165110" y="1722552"/>
              <a:ext cx="3355604" cy="3097798"/>
            </a:xfrm>
            <a:prstGeom prst="roundRect">
              <a:avLst>
                <a:gd name="adj" fmla="val 10200"/>
              </a:avLst>
            </a:prstGeom>
            <a:grpFill/>
            <a:ln w="254000">
              <a:gradFill>
                <a:gsLst>
                  <a:gs pos="0">
                    <a:schemeClr val="bg1"/>
                  </a:gs>
                  <a:gs pos="100000">
                    <a:schemeClr val="bg1">
                      <a:lumMod val="75000"/>
                    </a:schemeClr>
                  </a:gs>
                </a:gsLst>
                <a:lin ang="0" scaled="0"/>
              </a:gra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íṧḷîḋe"/>
            <p:cNvSpPr/>
            <p:nvPr/>
          </p:nvSpPr>
          <p:spPr bwMode="auto">
            <a:xfrm rot="10800000">
              <a:off x="10836852" y="4001732"/>
              <a:ext cx="378459" cy="621753"/>
            </a:xfrm>
            <a:custGeom>
              <a:avLst/>
              <a:gdLst>
                <a:gd name="T0" fmla="*/ 133 w 223"/>
                <a:gd name="T1" fmla="*/ 145 h 366"/>
                <a:gd name="T2" fmla="*/ 169 w 223"/>
                <a:gd name="T3" fmla="*/ 66 h 366"/>
                <a:gd name="T4" fmla="*/ 149 w 223"/>
                <a:gd name="T5" fmla="*/ 9 h 366"/>
                <a:gd name="T6" fmla="*/ 92 w 223"/>
                <a:gd name="T7" fmla="*/ 30 h 366"/>
                <a:gd name="T8" fmla="*/ 14 w 223"/>
                <a:gd name="T9" fmla="*/ 201 h 366"/>
                <a:gd name="T10" fmla="*/ 8 w 223"/>
                <a:gd name="T11" fmla="*/ 215 h 366"/>
                <a:gd name="T12" fmla="*/ 7 w 223"/>
                <a:gd name="T13" fmla="*/ 215 h 366"/>
                <a:gd name="T14" fmla="*/ 4 w 223"/>
                <a:gd name="T15" fmla="*/ 224 h 366"/>
                <a:gd name="T16" fmla="*/ 0 w 223"/>
                <a:gd name="T17" fmla="*/ 255 h 366"/>
                <a:gd name="T18" fmla="*/ 112 w 223"/>
                <a:gd name="T19" fmla="*/ 366 h 366"/>
                <a:gd name="T20" fmla="*/ 223 w 223"/>
                <a:gd name="T21" fmla="*/ 255 h 366"/>
                <a:gd name="T22" fmla="*/ 133 w 223"/>
                <a:gd name="T23" fmla="*/ 14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3" h="366">
                  <a:moveTo>
                    <a:pt x="133" y="145"/>
                  </a:moveTo>
                  <a:cubicBezTo>
                    <a:pt x="169" y="66"/>
                    <a:pt x="169" y="66"/>
                    <a:pt x="169" y="66"/>
                  </a:cubicBezTo>
                  <a:cubicBezTo>
                    <a:pt x="179" y="44"/>
                    <a:pt x="170" y="19"/>
                    <a:pt x="149" y="9"/>
                  </a:cubicBezTo>
                  <a:cubicBezTo>
                    <a:pt x="127" y="0"/>
                    <a:pt x="102" y="9"/>
                    <a:pt x="92" y="30"/>
                  </a:cubicBezTo>
                  <a:cubicBezTo>
                    <a:pt x="14" y="201"/>
                    <a:pt x="14" y="201"/>
                    <a:pt x="14" y="201"/>
                  </a:cubicBezTo>
                  <a:cubicBezTo>
                    <a:pt x="11" y="206"/>
                    <a:pt x="9" y="210"/>
                    <a:pt x="8" y="215"/>
                  </a:cubicBezTo>
                  <a:cubicBezTo>
                    <a:pt x="7" y="215"/>
                    <a:pt x="7" y="215"/>
                    <a:pt x="7" y="215"/>
                  </a:cubicBezTo>
                  <a:cubicBezTo>
                    <a:pt x="6" y="218"/>
                    <a:pt x="5" y="221"/>
                    <a:pt x="4" y="224"/>
                  </a:cubicBezTo>
                  <a:cubicBezTo>
                    <a:pt x="2" y="234"/>
                    <a:pt x="0" y="244"/>
                    <a:pt x="0" y="255"/>
                  </a:cubicBezTo>
                  <a:cubicBezTo>
                    <a:pt x="0" y="316"/>
                    <a:pt x="50" y="366"/>
                    <a:pt x="112" y="366"/>
                  </a:cubicBezTo>
                  <a:cubicBezTo>
                    <a:pt x="173" y="366"/>
                    <a:pt x="223" y="316"/>
                    <a:pt x="223" y="255"/>
                  </a:cubicBezTo>
                  <a:cubicBezTo>
                    <a:pt x="223" y="200"/>
                    <a:pt x="184" y="155"/>
                    <a:pt x="133"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íṧlïḍè"/>
            <p:cNvSpPr/>
            <p:nvPr/>
          </p:nvSpPr>
          <p:spPr bwMode="auto">
            <a:xfrm rot="10800000">
              <a:off x="10384853" y="4003155"/>
              <a:ext cx="378459" cy="621753"/>
            </a:xfrm>
            <a:custGeom>
              <a:avLst/>
              <a:gdLst>
                <a:gd name="T0" fmla="*/ 133 w 223"/>
                <a:gd name="T1" fmla="*/ 145 h 366"/>
                <a:gd name="T2" fmla="*/ 169 w 223"/>
                <a:gd name="T3" fmla="*/ 66 h 366"/>
                <a:gd name="T4" fmla="*/ 148 w 223"/>
                <a:gd name="T5" fmla="*/ 9 h 366"/>
                <a:gd name="T6" fmla="*/ 92 w 223"/>
                <a:gd name="T7" fmla="*/ 30 h 366"/>
                <a:gd name="T8" fmla="*/ 14 w 223"/>
                <a:gd name="T9" fmla="*/ 201 h 366"/>
                <a:gd name="T10" fmla="*/ 7 w 223"/>
                <a:gd name="T11" fmla="*/ 215 h 366"/>
                <a:gd name="T12" fmla="*/ 7 w 223"/>
                <a:gd name="T13" fmla="*/ 215 h 366"/>
                <a:gd name="T14" fmla="*/ 4 w 223"/>
                <a:gd name="T15" fmla="*/ 224 h 366"/>
                <a:gd name="T16" fmla="*/ 0 w 223"/>
                <a:gd name="T17" fmla="*/ 255 h 366"/>
                <a:gd name="T18" fmla="*/ 112 w 223"/>
                <a:gd name="T19" fmla="*/ 366 h 366"/>
                <a:gd name="T20" fmla="*/ 223 w 223"/>
                <a:gd name="T21" fmla="*/ 255 h 366"/>
                <a:gd name="T22" fmla="*/ 133 w 223"/>
                <a:gd name="T23" fmla="*/ 14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3" h="366">
                  <a:moveTo>
                    <a:pt x="133" y="145"/>
                  </a:moveTo>
                  <a:cubicBezTo>
                    <a:pt x="169" y="66"/>
                    <a:pt x="169" y="66"/>
                    <a:pt x="169" y="66"/>
                  </a:cubicBezTo>
                  <a:cubicBezTo>
                    <a:pt x="179" y="44"/>
                    <a:pt x="170" y="19"/>
                    <a:pt x="148" y="9"/>
                  </a:cubicBezTo>
                  <a:cubicBezTo>
                    <a:pt x="127" y="0"/>
                    <a:pt x="102" y="9"/>
                    <a:pt x="92" y="30"/>
                  </a:cubicBezTo>
                  <a:cubicBezTo>
                    <a:pt x="14" y="201"/>
                    <a:pt x="14" y="201"/>
                    <a:pt x="14" y="201"/>
                  </a:cubicBezTo>
                  <a:cubicBezTo>
                    <a:pt x="11" y="206"/>
                    <a:pt x="9" y="210"/>
                    <a:pt x="7" y="215"/>
                  </a:cubicBezTo>
                  <a:cubicBezTo>
                    <a:pt x="7" y="215"/>
                    <a:pt x="7" y="215"/>
                    <a:pt x="7" y="215"/>
                  </a:cubicBezTo>
                  <a:cubicBezTo>
                    <a:pt x="6" y="218"/>
                    <a:pt x="5" y="221"/>
                    <a:pt x="4" y="224"/>
                  </a:cubicBezTo>
                  <a:cubicBezTo>
                    <a:pt x="1" y="234"/>
                    <a:pt x="0" y="244"/>
                    <a:pt x="0" y="255"/>
                  </a:cubicBezTo>
                  <a:cubicBezTo>
                    <a:pt x="0" y="316"/>
                    <a:pt x="50" y="366"/>
                    <a:pt x="112" y="366"/>
                  </a:cubicBezTo>
                  <a:cubicBezTo>
                    <a:pt x="173" y="366"/>
                    <a:pt x="223" y="316"/>
                    <a:pt x="223" y="255"/>
                  </a:cubicBezTo>
                  <a:cubicBezTo>
                    <a:pt x="223" y="200"/>
                    <a:pt x="184" y="155"/>
                    <a:pt x="133"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 name="矩形: 圆角 35"/>
          <p:cNvSpPr/>
          <p:nvPr/>
        </p:nvSpPr>
        <p:spPr>
          <a:xfrm>
            <a:off x="2594020" y="1807911"/>
            <a:ext cx="1648017" cy="396000"/>
          </a:xfrm>
          <a:prstGeom prst="roundRect">
            <a:avLst>
              <a:gd name="adj" fmla="val 50000"/>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algn="ctr">
              <a:defRPr/>
            </a:pPr>
            <a:r>
              <a:rPr lang="zh-CN" altLang="en-US" sz="2000" b="1" kern="0" dirty="0" smtClean="0">
                <a:solidFill>
                  <a:prstClr val="white"/>
                </a:solidFill>
                <a:latin typeface="思源宋体 CN" panose="02020400000000000000" pitchFamily="18" charset="-122"/>
                <a:ea typeface="思源宋体 CN" panose="02020400000000000000" pitchFamily="18" charset="-122"/>
              </a:rPr>
              <a:t>无客进店时</a:t>
            </a:r>
            <a:endParaRPr lang="zh-CN" altLang="en-US" sz="2000" b="1" kern="0" dirty="0">
              <a:solidFill>
                <a:prstClr val="white"/>
              </a:solidFill>
              <a:latin typeface="思源宋体 CN" panose="02020400000000000000" pitchFamily="18" charset="-122"/>
              <a:ea typeface="思源宋体 CN" panose="02020400000000000000" pitchFamily="18" charset="-122"/>
            </a:endParaRPr>
          </a:p>
        </p:txBody>
      </p:sp>
      <p:sp>
        <p:nvSpPr>
          <p:cNvPr id="11" name="文本框 10"/>
          <p:cNvSpPr txBox="1"/>
          <p:nvPr/>
        </p:nvSpPr>
        <p:spPr>
          <a:xfrm>
            <a:off x="973475" y="2611312"/>
            <a:ext cx="5138020" cy="2308324"/>
          </a:xfrm>
          <a:prstGeom prst="rect">
            <a:avLst/>
          </a:prstGeom>
          <a:noFill/>
        </p:spPr>
        <p:txBody>
          <a:bodyPr wrap="square" rtlCol="0">
            <a:spAutoFit/>
          </a:bodyPr>
          <a:lstStyle>
            <a:defPPr>
              <a:defRPr lang="zh-CN"/>
            </a:defPPr>
            <a:lvl1pPr>
              <a:lnSpc>
                <a:spcPct val="150000"/>
              </a:lnSpc>
              <a:defRPr sz="1600" b="1">
                <a:solidFill>
                  <a:srgbClr val="BB6BC6"/>
                </a:solidFill>
                <a:latin typeface="微软雅黑" panose="020B0503020204020204" pitchFamily="34" charset="-122"/>
                <a:ea typeface="微软雅黑" panose="020B0503020204020204" pitchFamily="34" charset="-122"/>
              </a:defRPr>
            </a:lvl1pPr>
          </a:lstStyle>
          <a:p>
            <a:r>
              <a:rPr lang="zh-CN" altLang="en-US" dirty="0" smtClean="0">
                <a:sym typeface="+mn-ea"/>
              </a:rPr>
              <a:t>迎宾</a:t>
            </a:r>
            <a:r>
              <a:rPr lang="zh-CN" altLang="en-US" dirty="0">
                <a:sym typeface="+mn-ea"/>
              </a:rPr>
              <a:t>服务</a:t>
            </a:r>
            <a:r>
              <a:rPr lang="zh-CN" altLang="en-US" dirty="0" smtClean="0">
                <a:sym typeface="+mn-ea"/>
              </a:rPr>
              <a:t>：</a:t>
            </a:r>
            <a:r>
              <a:rPr lang="zh-CN" altLang="en-US" b="0" dirty="0" smtClean="0">
                <a:sym typeface="+mn-ea"/>
              </a:rPr>
              <a:t>店</a:t>
            </a:r>
            <a:r>
              <a:rPr lang="zh-CN" altLang="en-US" b="0" dirty="0">
                <a:sym typeface="+mn-ea"/>
              </a:rPr>
              <a:t>内无客情况</a:t>
            </a:r>
            <a:r>
              <a:rPr lang="en-US" altLang="zh-CN" b="0" dirty="0">
                <a:sym typeface="+mn-ea"/>
              </a:rPr>
              <a:t>/</a:t>
            </a:r>
            <a:r>
              <a:rPr lang="zh-CN" altLang="en-US" b="0" dirty="0">
                <a:sym typeface="+mn-ea"/>
              </a:rPr>
              <a:t>店内顾客较少时可引导</a:t>
            </a:r>
            <a:r>
              <a:rPr lang="zh-CN" altLang="en-US" b="0" dirty="0" smtClean="0">
                <a:sym typeface="+mn-ea"/>
              </a:rPr>
              <a:t>；微笑招呼，邀请手势；</a:t>
            </a:r>
            <a:endParaRPr lang="en-US" altLang="zh-CN" b="0" dirty="0" smtClean="0">
              <a:sym typeface="+mn-ea"/>
            </a:endParaRPr>
          </a:p>
          <a:p>
            <a:r>
              <a:rPr lang="zh-CN" altLang="en-US" dirty="0" smtClean="0">
                <a:sym typeface="+mn-ea"/>
              </a:rPr>
              <a:t>服务话术：</a:t>
            </a:r>
            <a:r>
              <a:rPr lang="zh-CN" altLang="en-US" b="0" dirty="0" smtClean="0">
                <a:sym typeface="+mn-ea"/>
              </a:rPr>
              <a:t>“您好，欢迎光临鸿星尔克品牌店体验“；</a:t>
            </a:r>
            <a:endParaRPr lang="en-US" altLang="zh-CN" b="0" dirty="0" smtClean="0">
              <a:sym typeface="+mn-ea"/>
            </a:endParaRPr>
          </a:p>
          <a:p>
            <a:r>
              <a:rPr lang="en-US" altLang="zh-CN" b="0" dirty="0" smtClean="0">
                <a:sym typeface="+mn-ea"/>
              </a:rPr>
              <a:t>                 </a:t>
            </a:r>
            <a:r>
              <a:rPr lang="zh-CN" altLang="en-US" b="0" dirty="0" smtClean="0">
                <a:sym typeface="+mn-ea"/>
              </a:rPr>
              <a:t>“</a:t>
            </a:r>
            <a:r>
              <a:rPr lang="zh-CN" altLang="en-US" b="0" dirty="0">
                <a:sym typeface="+mn-ea"/>
              </a:rPr>
              <a:t>鸿星尔克，新品上市，欢迎您进店体验”；</a:t>
            </a:r>
            <a:endParaRPr lang="en-US" altLang="zh-CN" b="0" dirty="0">
              <a:sym typeface="+mn-ea"/>
            </a:endParaRPr>
          </a:p>
          <a:p>
            <a:r>
              <a:rPr lang="en-US" altLang="zh-CN" b="0" dirty="0">
                <a:sym typeface="+mn-ea"/>
              </a:rPr>
              <a:t>             </a:t>
            </a:r>
            <a:r>
              <a:rPr lang="en-US" altLang="zh-CN" b="0" dirty="0" smtClean="0">
                <a:sym typeface="+mn-ea"/>
              </a:rPr>
              <a:t>      XX</a:t>
            </a:r>
            <a:r>
              <a:rPr lang="zh-CN" altLang="en-US" b="0" dirty="0">
                <a:sym typeface="+mn-ea"/>
              </a:rPr>
              <a:t>姐</a:t>
            </a:r>
            <a:r>
              <a:rPr lang="en-US" altLang="zh-CN" b="0" dirty="0">
                <a:sym typeface="+mn-ea"/>
              </a:rPr>
              <a:t>(</a:t>
            </a:r>
            <a:r>
              <a:rPr lang="zh-CN" altLang="en-US" b="0" dirty="0">
                <a:sym typeface="+mn-ea"/>
              </a:rPr>
              <a:t>称呼）您好，您在等人对吗？没关系</a:t>
            </a:r>
            <a:endParaRPr lang="en-US" altLang="zh-CN" b="0" dirty="0">
              <a:sym typeface="+mn-ea"/>
            </a:endParaRPr>
          </a:p>
          <a:p>
            <a:r>
              <a:rPr lang="zh-CN" altLang="en-US" b="0" dirty="0">
                <a:sym typeface="+mn-ea"/>
              </a:rPr>
              <a:t>             </a:t>
            </a:r>
            <a:r>
              <a:rPr lang="zh-CN" altLang="en-US" b="0" dirty="0" smtClean="0">
                <a:sym typeface="+mn-ea"/>
              </a:rPr>
              <a:t>      可以</a:t>
            </a:r>
            <a:r>
              <a:rPr lang="zh-CN" altLang="en-US" b="0" dirty="0">
                <a:sym typeface="+mn-ea"/>
              </a:rPr>
              <a:t>进店休息等候；</a:t>
            </a:r>
          </a:p>
        </p:txBody>
      </p:sp>
      <p:sp>
        <p:nvSpPr>
          <p:cNvPr id="18" name="矩形 17"/>
          <p:cNvSpPr/>
          <p:nvPr/>
        </p:nvSpPr>
        <p:spPr>
          <a:xfrm>
            <a:off x="1416647" y="330125"/>
            <a:ext cx="4134465" cy="523220"/>
          </a:xfrm>
          <a:prstGeom prst="rect">
            <a:avLst/>
          </a:prstGeom>
        </p:spPr>
        <p:txBody>
          <a:bodyPr wrap="none">
            <a:spAutoFit/>
          </a:bodyPr>
          <a:lstStyle/>
          <a:p>
            <a:pPr marL="0" lvl="1" defTabSz="1219200">
              <a:defRPr/>
            </a:pPr>
            <a:r>
              <a:rPr lang="zh-CN" altLang="en-US" sz="2800" b="1" dirty="0" smtClean="0">
                <a:solidFill>
                  <a:srgbClr val="B96AC8"/>
                </a:solidFill>
                <a:latin typeface="微软雅黑" panose="020B0503020204020204" pitchFamily="34" charset="-122"/>
                <a:ea typeface="微软雅黑" panose="020B0503020204020204" pitchFamily="34" charset="-122"/>
              </a:rPr>
              <a:t>迎宾服务场景一服务场景</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P spid="20" grpId="0"/>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46526"/>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406" y="1666023"/>
            <a:ext cx="3919402" cy="2207953"/>
          </a:xfrm>
          <a:prstGeom prst="rect">
            <a:avLst/>
          </a:prstGeom>
        </p:spPr>
      </p:pic>
      <p:sp>
        <p:nvSpPr>
          <p:cNvPr id="12" name="矩形 11"/>
          <p:cNvSpPr/>
          <p:nvPr/>
        </p:nvSpPr>
        <p:spPr>
          <a:xfrm>
            <a:off x="973746" y="3941118"/>
            <a:ext cx="3908722" cy="1953110"/>
          </a:xfrm>
          <a:prstGeom prst="rect">
            <a:avLst/>
          </a:prstGeom>
          <a:solidFill>
            <a:srgbClr val="AF7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Rectangle 16"/>
          <p:cNvSpPr/>
          <p:nvPr/>
        </p:nvSpPr>
        <p:spPr>
          <a:xfrm>
            <a:off x="1052972" y="4495039"/>
            <a:ext cx="3750271" cy="1200329"/>
          </a:xfrm>
          <a:prstGeom prst="rect">
            <a:avLst/>
          </a:prstGeom>
        </p:spPr>
        <p:txBody>
          <a:bodyPr wrap="square">
            <a:spAutoFit/>
          </a:bodyPr>
          <a:lstStyle/>
          <a:p>
            <a:pPr marL="171450" indent="-171450">
              <a:lnSpc>
                <a:spcPct val="150000"/>
              </a:lnSpc>
              <a:buFont typeface="Wingdings" panose="05000000000000000000" pitchFamily="2" charset="2"/>
              <a:buChar char="n"/>
            </a:pPr>
            <a:r>
              <a:rPr lang="zh-CN" altLang="en-US" sz="1600" dirty="0" smtClean="0">
                <a:solidFill>
                  <a:schemeClr val="bg1"/>
                </a:solidFill>
                <a:latin typeface="微软雅黑" panose="020B0503020204020204" pitchFamily="34" charset="-122"/>
                <a:ea typeface="微软雅黑" panose="020B0503020204020204" pitchFamily="34" charset="-122"/>
              </a:rPr>
              <a:t>迎上前去，自我介绍</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600" dirty="0" smtClean="0">
                <a:solidFill>
                  <a:schemeClr val="bg1"/>
                </a:solidFill>
                <a:latin typeface="微软雅黑" panose="020B0503020204020204" pitchFamily="34" charset="-122"/>
                <a:ea typeface="微软雅黑" panose="020B0503020204020204" pitchFamily="34" charset="-122"/>
              </a:rPr>
              <a:t>关注，并及时上前给予服务</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n"/>
            </a:pPr>
            <a:r>
              <a:rPr lang="zh-CN" altLang="en-US" sz="1600" dirty="0" smtClean="0">
                <a:solidFill>
                  <a:schemeClr val="bg1"/>
                </a:solidFill>
                <a:latin typeface="微软雅黑" panose="020B0503020204020204" pitchFamily="34" charset="-122"/>
                <a:ea typeface="微软雅黑" panose="020B0503020204020204" pitchFamily="34" charset="-122"/>
              </a:rPr>
              <a:t>互帮互助，不让</a:t>
            </a:r>
            <a:r>
              <a:rPr lang="zh-CN" altLang="en-US" sz="1600" dirty="0" smtClean="0">
                <a:solidFill>
                  <a:schemeClr val="bg1"/>
                </a:solidFill>
                <a:latin typeface="微软雅黑" panose="020B0503020204020204" pitchFamily="34" charset="-122"/>
                <a:ea typeface="微软雅黑" panose="020B0503020204020204" pitchFamily="34" charset="-122"/>
              </a:rPr>
              <a:t>顾客不受</a:t>
            </a:r>
            <a:r>
              <a:rPr lang="zh-CN" altLang="en-US" sz="1600" dirty="0" smtClean="0">
                <a:solidFill>
                  <a:schemeClr val="bg1"/>
                </a:solidFill>
                <a:latin typeface="微软雅黑" panose="020B0503020204020204" pitchFamily="34" charset="-122"/>
                <a:ea typeface="微软雅黑" panose="020B0503020204020204" pitchFamily="34" charset="-122"/>
              </a:rPr>
              <a:t>冷落</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1052972" y="4079409"/>
            <a:ext cx="1422184" cy="461665"/>
          </a:xfrm>
          <a:prstGeom prst="rect">
            <a:avLst/>
          </a:prstGeom>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关键</a:t>
            </a:r>
            <a:r>
              <a:rPr lang="zh-CN" altLang="en-US" sz="2400" b="1" dirty="0" smtClean="0">
                <a:solidFill>
                  <a:schemeClr val="bg1"/>
                </a:solidFill>
                <a:latin typeface="微软雅黑" panose="020B0503020204020204" pitchFamily="34" charset="-122"/>
                <a:ea typeface="微软雅黑" panose="020B0503020204020204" pitchFamily="34" charset="-122"/>
              </a:rPr>
              <a:t>动作</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29" name="iśļïdê"/>
          <p:cNvGrpSpPr/>
          <p:nvPr/>
        </p:nvGrpSpPr>
        <p:grpSpPr>
          <a:xfrm>
            <a:off x="5425796" y="1524665"/>
            <a:ext cx="5791578" cy="4611682"/>
            <a:chOff x="8165110" y="1722552"/>
            <a:chExt cx="3355604" cy="3097798"/>
          </a:xfrm>
          <a:solidFill>
            <a:schemeClr val="bg1"/>
          </a:solidFill>
        </p:grpSpPr>
        <p:sp>
          <p:nvSpPr>
            <p:cNvPr id="32" name="îṧ1ïďe"/>
            <p:cNvSpPr/>
            <p:nvPr/>
          </p:nvSpPr>
          <p:spPr>
            <a:xfrm>
              <a:off x="8165110" y="1722552"/>
              <a:ext cx="3355604" cy="3097798"/>
            </a:xfrm>
            <a:prstGeom prst="roundRect">
              <a:avLst>
                <a:gd name="adj" fmla="val 10200"/>
              </a:avLst>
            </a:prstGeom>
            <a:grpFill/>
            <a:ln w="254000">
              <a:gradFill>
                <a:gsLst>
                  <a:gs pos="0">
                    <a:schemeClr val="bg1"/>
                  </a:gs>
                  <a:gs pos="100000">
                    <a:schemeClr val="bg1">
                      <a:lumMod val="75000"/>
                    </a:schemeClr>
                  </a:gs>
                </a:gsLst>
                <a:lin ang="0" scaled="0"/>
              </a:grad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íṧḷîḋe"/>
            <p:cNvSpPr/>
            <p:nvPr/>
          </p:nvSpPr>
          <p:spPr bwMode="auto">
            <a:xfrm rot="10800000">
              <a:off x="10836852" y="4001732"/>
              <a:ext cx="378459" cy="621753"/>
            </a:xfrm>
            <a:custGeom>
              <a:avLst/>
              <a:gdLst>
                <a:gd name="T0" fmla="*/ 133 w 223"/>
                <a:gd name="T1" fmla="*/ 145 h 366"/>
                <a:gd name="T2" fmla="*/ 169 w 223"/>
                <a:gd name="T3" fmla="*/ 66 h 366"/>
                <a:gd name="T4" fmla="*/ 149 w 223"/>
                <a:gd name="T5" fmla="*/ 9 h 366"/>
                <a:gd name="T6" fmla="*/ 92 w 223"/>
                <a:gd name="T7" fmla="*/ 30 h 366"/>
                <a:gd name="T8" fmla="*/ 14 w 223"/>
                <a:gd name="T9" fmla="*/ 201 h 366"/>
                <a:gd name="T10" fmla="*/ 8 w 223"/>
                <a:gd name="T11" fmla="*/ 215 h 366"/>
                <a:gd name="T12" fmla="*/ 7 w 223"/>
                <a:gd name="T13" fmla="*/ 215 h 366"/>
                <a:gd name="T14" fmla="*/ 4 w 223"/>
                <a:gd name="T15" fmla="*/ 224 h 366"/>
                <a:gd name="T16" fmla="*/ 0 w 223"/>
                <a:gd name="T17" fmla="*/ 255 h 366"/>
                <a:gd name="T18" fmla="*/ 112 w 223"/>
                <a:gd name="T19" fmla="*/ 366 h 366"/>
                <a:gd name="T20" fmla="*/ 223 w 223"/>
                <a:gd name="T21" fmla="*/ 255 h 366"/>
                <a:gd name="T22" fmla="*/ 133 w 223"/>
                <a:gd name="T23" fmla="*/ 14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3" h="366">
                  <a:moveTo>
                    <a:pt x="133" y="145"/>
                  </a:moveTo>
                  <a:cubicBezTo>
                    <a:pt x="169" y="66"/>
                    <a:pt x="169" y="66"/>
                    <a:pt x="169" y="66"/>
                  </a:cubicBezTo>
                  <a:cubicBezTo>
                    <a:pt x="179" y="44"/>
                    <a:pt x="170" y="19"/>
                    <a:pt x="149" y="9"/>
                  </a:cubicBezTo>
                  <a:cubicBezTo>
                    <a:pt x="127" y="0"/>
                    <a:pt x="102" y="9"/>
                    <a:pt x="92" y="30"/>
                  </a:cubicBezTo>
                  <a:cubicBezTo>
                    <a:pt x="14" y="201"/>
                    <a:pt x="14" y="201"/>
                    <a:pt x="14" y="201"/>
                  </a:cubicBezTo>
                  <a:cubicBezTo>
                    <a:pt x="11" y="206"/>
                    <a:pt x="9" y="210"/>
                    <a:pt x="8" y="215"/>
                  </a:cubicBezTo>
                  <a:cubicBezTo>
                    <a:pt x="7" y="215"/>
                    <a:pt x="7" y="215"/>
                    <a:pt x="7" y="215"/>
                  </a:cubicBezTo>
                  <a:cubicBezTo>
                    <a:pt x="6" y="218"/>
                    <a:pt x="5" y="221"/>
                    <a:pt x="4" y="224"/>
                  </a:cubicBezTo>
                  <a:cubicBezTo>
                    <a:pt x="2" y="234"/>
                    <a:pt x="0" y="244"/>
                    <a:pt x="0" y="255"/>
                  </a:cubicBezTo>
                  <a:cubicBezTo>
                    <a:pt x="0" y="316"/>
                    <a:pt x="50" y="366"/>
                    <a:pt x="112" y="366"/>
                  </a:cubicBezTo>
                  <a:cubicBezTo>
                    <a:pt x="173" y="366"/>
                    <a:pt x="223" y="316"/>
                    <a:pt x="223" y="255"/>
                  </a:cubicBezTo>
                  <a:cubicBezTo>
                    <a:pt x="223" y="200"/>
                    <a:pt x="184" y="155"/>
                    <a:pt x="133"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íṧlïḍè"/>
            <p:cNvSpPr/>
            <p:nvPr/>
          </p:nvSpPr>
          <p:spPr bwMode="auto">
            <a:xfrm rot="10800000">
              <a:off x="10384853" y="4003155"/>
              <a:ext cx="378459" cy="621753"/>
            </a:xfrm>
            <a:custGeom>
              <a:avLst/>
              <a:gdLst>
                <a:gd name="T0" fmla="*/ 133 w 223"/>
                <a:gd name="T1" fmla="*/ 145 h 366"/>
                <a:gd name="T2" fmla="*/ 169 w 223"/>
                <a:gd name="T3" fmla="*/ 66 h 366"/>
                <a:gd name="T4" fmla="*/ 148 w 223"/>
                <a:gd name="T5" fmla="*/ 9 h 366"/>
                <a:gd name="T6" fmla="*/ 92 w 223"/>
                <a:gd name="T7" fmla="*/ 30 h 366"/>
                <a:gd name="T8" fmla="*/ 14 w 223"/>
                <a:gd name="T9" fmla="*/ 201 h 366"/>
                <a:gd name="T10" fmla="*/ 7 w 223"/>
                <a:gd name="T11" fmla="*/ 215 h 366"/>
                <a:gd name="T12" fmla="*/ 7 w 223"/>
                <a:gd name="T13" fmla="*/ 215 h 366"/>
                <a:gd name="T14" fmla="*/ 4 w 223"/>
                <a:gd name="T15" fmla="*/ 224 h 366"/>
                <a:gd name="T16" fmla="*/ 0 w 223"/>
                <a:gd name="T17" fmla="*/ 255 h 366"/>
                <a:gd name="T18" fmla="*/ 112 w 223"/>
                <a:gd name="T19" fmla="*/ 366 h 366"/>
                <a:gd name="T20" fmla="*/ 223 w 223"/>
                <a:gd name="T21" fmla="*/ 255 h 366"/>
                <a:gd name="T22" fmla="*/ 133 w 223"/>
                <a:gd name="T23" fmla="*/ 14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3" h="366">
                  <a:moveTo>
                    <a:pt x="133" y="145"/>
                  </a:moveTo>
                  <a:cubicBezTo>
                    <a:pt x="169" y="66"/>
                    <a:pt x="169" y="66"/>
                    <a:pt x="169" y="66"/>
                  </a:cubicBezTo>
                  <a:cubicBezTo>
                    <a:pt x="179" y="44"/>
                    <a:pt x="170" y="19"/>
                    <a:pt x="148" y="9"/>
                  </a:cubicBezTo>
                  <a:cubicBezTo>
                    <a:pt x="127" y="0"/>
                    <a:pt x="102" y="9"/>
                    <a:pt x="92" y="30"/>
                  </a:cubicBezTo>
                  <a:cubicBezTo>
                    <a:pt x="14" y="201"/>
                    <a:pt x="14" y="201"/>
                    <a:pt x="14" y="201"/>
                  </a:cubicBezTo>
                  <a:cubicBezTo>
                    <a:pt x="11" y="206"/>
                    <a:pt x="9" y="210"/>
                    <a:pt x="7" y="215"/>
                  </a:cubicBezTo>
                  <a:cubicBezTo>
                    <a:pt x="7" y="215"/>
                    <a:pt x="7" y="215"/>
                    <a:pt x="7" y="215"/>
                  </a:cubicBezTo>
                  <a:cubicBezTo>
                    <a:pt x="6" y="218"/>
                    <a:pt x="5" y="221"/>
                    <a:pt x="4" y="224"/>
                  </a:cubicBezTo>
                  <a:cubicBezTo>
                    <a:pt x="1" y="234"/>
                    <a:pt x="0" y="244"/>
                    <a:pt x="0" y="255"/>
                  </a:cubicBezTo>
                  <a:cubicBezTo>
                    <a:pt x="0" y="316"/>
                    <a:pt x="50" y="366"/>
                    <a:pt x="112" y="366"/>
                  </a:cubicBezTo>
                  <a:cubicBezTo>
                    <a:pt x="173" y="366"/>
                    <a:pt x="223" y="316"/>
                    <a:pt x="223" y="255"/>
                  </a:cubicBezTo>
                  <a:cubicBezTo>
                    <a:pt x="223" y="200"/>
                    <a:pt x="184" y="155"/>
                    <a:pt x="133"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文本框 20"/>
          <p:cNvSpPr txBox="1"/>
          <p:nvPr/>
        </p:nvSpPr>
        <p:spPr>
          <a:xfrm>
            <a:off x="5431136" y="2419596"/>
            <a:ext cx="5509149" cy="3046988"/>
          </a:xfrm>
          <a:prstGeom prst="rect">
            <a:avLst/>
          </a:prstGeom>
          <a:noFill/>
        </p:spPr>
        <p:txBody>
          <a:bodyPr wrap="square" rtlCol="0">
            <a:spAutoFit/>
          </a:bodyPr>
          <a:lstStyle/>
          <a:p>
            <a:pPr>
              <a:lnSpc>
                <a:spcPct val="150000"/>
              </a:lnSpc>
            </a:pPr>
            <a:r>
              <a:rPr lang="zh-CN" altLang="en-US" sz="1600" b="1" dirty="0" smtClean="0">
                <a:solidFill>
                  <a:srgbClr val="BB6BC6"/>
                </a:solidFill>
                <a:latin typeface="微软雅黑" panose="020B0503020204020204" pitchFamily="34" charset="-122"/>
                <a:ea typeface="微软雅黑" panose="020B0503020204020204" pitchFamily="34" charset="-122"/>
                <a:sym typeface="+mn-ea"/>
              </a:rPr>
              <a:t>迎宾服务：</a:t>
            </a:r>
            <a:endParaRPr lang="en-US" altLang="zh-CN" sz="1600" b="1" dirty="0" smtClean="0">
              <a:solidFill>
                <a:srgbClr val="BB6BC6"/>
              </a:solidFill>
              <a:latin typeface="微软雅黑" panose="020B0503020204020204" pitchFamily="34" charset="-122"/>
              <a:ea typeface="微软雅黑" panose="020B0503020204020204" pitchFamily="34" charset="-122"/>
              <a:sym typeface="+mn-ea"/>
            </a:endParaRPr>
          </a:p>
          <a:p>
            <a:pPr>
              <a:lnSpc>
                <a:spcPct val="150000"/>
              </a:lnSpc>
            </a:pPr>
            <a:r>
              <a:rPr lang="zh-CN" altLang="en-US" sz="1600" b="1" dirty="0" smtClean="0">
                <a:solidFill>
                  <a:srgbClr val="BB6BC6"/>
                </a:solidFill>
                <a:latin typeface="微软雅黑" panose="020B0503020204020204" pitchFamily="34" charset="-122"/>
                <a:ea typeface="微软雅黑" panose="020B0503020204020204" pitchFamily="34" charset="-122"/>
                <a:sym typeface="+mn-ea"/>
              </a:rPr>
              <a:t>①</a:t>
            </a:r>
            <a:r>
              <a:rPr lang="zh-CN" altLang="en-US" sz="1600" dirty="0" smtClean="0">
                <a:solidFill>
                  <a:srgbClr val="BB6BC6"/>
                </a:solidFill>
                <a:latin typeface="微软雅黑" panose="020B0503020204020204" pitchFamily="34" charset="-122"/>
                <a:ea typeface="微软雅黑" panose="020B0503020204020204" pitchFamily="34" charset="-122"/>
                <a:sym typeface="+mn-ea"/>
              </a:rPr>
              <a:t>店内员工看见应及时进行迎宾用语；“您</a:t>
            </a:r>
            <a:r>
              <a:rPr lang="en-US" altLang="zh-CN" sz="1600" dirty="0" smtClean="0">
                <a:solidFill>
                  <a:srgbClr val="BB6BC6"/>
                </a:solidFill>
                <a:latin typeface="微软雅黑" panose="020B0503020204020204" pitchFamily="34" charset="-122"/>
                <a:ea typeface="微软雅黑" panose="020B0503020204020204" pitchFamily="34" charset="-122"/>
                <a:sym typeface="+mn-ea"/>
              </a:rPr>
              <a:t>/</a:t>
            </a:r>
            <a:r>
              <a:rPr lang="zh-CN" altLang="en-US" sz="1600" dirty="0">
                <a:solidFill>
                  <a:srgbClr val="BB6BC6"/>
                </a:solidFill>
                <a:latin typeface="微软雅黑" panose="020B0503020204020204" pitchFamily="34" charset="-122"/>
                <a:ea typeface="微软雅黑" panose="020B0503020204020204" pitchFamily="34" charset="-122"/>
                <a:sym typeface="+mn-ea"/>
              </a:rPr>
              <a:t>您</a:t>
            </a:r>
            <a:r>
              <a:rPr lang="zh-CN" altLang="en-US" sz="1600" dirty="0" smtClean="0">
                <a:solidFill>
                  <a:srgbClr val="BB6BC6"/>
                </a:solidFill>
                <a:latin typeface="微软雅黑" panose="020B0503020204020204" pitchFamily="34" charset="-122"/>
                <a:ea typeface="微软雅黑" panose="020B0503020204020204" pitchFamily="34" charset="-122"/>
                <a:sym typeface="+mn-ea"/>
              </a:rPr>
              <a:t>们好，欢迎光临鸿星尔克品牌店体验”，统一回应“欢迎</a:t>
            </a:r>
            <a:r>
              <a:rPr lang="zh-CN" altLang="en-US" sz="1600" dirty="0">
                <a:solidFill>
                  <a:srgbClr val="BB6BC6"/>
                </a:solidFill>
                <a:latin typeface="微软雅黑" panose="020B0503020204020204" pitchFamily="34" charset="-122"/>
                <a:ea typeface="微软雅黑" panose="020B0503020204020204" pitchFamily="34" charset="-122"/>
                <a:sym typeface="+mn-ea"/>
              </a:rPr>
              <a:t>您进店体验</a:t>
            </a:r>
            <a:r>
              <a:rPr lang="zh-CN" altLang="en-US" sz="1600" dirty="0" smtClean="0">
                <a:solidFill>
                  <a:srgbClr val="BB6BC6"/>
                </a:solidFill>
                <a:latin typeface="微软雅黑" panose="020B0503020204020204" pitchFamily="34" charset="-122"/>
                <a:ea typeface="微软雅黑" panose="020B0503020204020204" pitchFamily="34" charset="-122"/>
                <a:sym typeface="+mn-ea"/>
              </a:rPr>
              <a:t>”</a:t>
            </a:r>
            <a:endParaRPr lang="en-US" altLang="zh-CN" sz="1600" dirty="0" smtClean="0">
              <a:solidFill>
                <a:srgbClr val="BB6BC6"/>
              </a:solidFill>
              <a:latin typeface="微软雅黑" panose="020B0503020204020204" pitchFamily="34" charset="-122"/>
              <a:ea typeface="微软雅黑" panose="020B0503020204020204" pitchFamily="34" charset="-122"/>
              <a:sym typeface="+mn-ea"/>
            </a:endParaRPr>
          </a:p>
          <a:p>
            <a:pPr>
              <a:lnSpc>
                <a:spcPct val="150000"/>
              </a:lnSpc>
            </a:pPr>
            <a:r>
              <a:rPr lang="zh-CN" altLang="en-US" sz="1600" dirty="0" smtClean="0">
                <a:solidFill>
                  <a:srgbClr val="BB6BC6"/>
                </a:solidFill>
                <a:latin typeface="微软雅黑" panose="020B0503020204020204" pitchFamily="34" charset="-122"/>
                <a:ea typeface="微软雅黑" panose="020B0503020204020204" pitchFamily="34" charset="-122"/>
                <a:sym typeface="+mn-ea"/>
              </a:rPr>
              <a:t>②临近专属顾问可使用身体语言（如点头示意）向多位顾客问候告知称呼，便于顾客有需求时可直接找到你；</a:t>
            </a:r>
            <a:endParaRPr lang="en-US" altLang="zh-CN" sz="1600" dirty="0" smtClean="0">
              <a:solidFill>
                <a:srgbClr val="BB6BC6"/>
              </a:solidFill>
              <a:latin typeface="微软雅黑" panose="020B0503020204020204" pitchFamily="34" charset="-122"/>
              <a:ea typeface="微软雅黑" panose="020B0503020204020204" pitchFamily="34" charset="-122"/>
              <a:sym typeface="+mn-ea"/>
            </a:endParaRPr>
          </a:p>
          <a:p>
            <a:pPr>
              <a:lnSpc>
                <a:spcPct val="150000"/>
              </a:lnSpc>
            </a:pPr>
            <a:r>
              <a:rPr lang="zh-CN" altLang="en-US" sz="1600" b="1" dirty="0" smtClean="0">
                <a:solidFill>
                  <a:srgbClr val="BB6BC6"/>
                </a:solidFill>
                <a:latin typeface="微软雅黑" panose="020B0503020204020204" pitchFamily="34" charset="-122"/>
                <a:ea typeface="微软雅黑" panose="020B0503020204020204" pitchFamily="34" charset="-122"/>
                <a:sym typeface="+mn-ea"/>
              </a:rPr>
              <a:t>服务话术：</a:t>
            </a:r>
            <a:r>
              <a:rPr lang="en-US" altLang="zh-CN" sz="1600" dirty="0" smtClean="0">
                <a:solidFill>
                  <a:srgbClr val="BB6BC6"/>
                </a:solidFill>
                <a:latin typeface="微软雅黑" panose="020B0503020204020204" pitchFamily="34" charset="-122"/>
                <a:ea typeface="微软雅黑" panose="020B0503020204020204" pitchFamily="34" charset="-122"/>
                <a:sym typeface="+mn-ea"/>
              </a:rPr>
              <a:t>XX</a:t>
            </a:r>
            <a:r>
              <a:rPr lang="zh-CN" altLang="en-US" sz="1600" dirty="0" smtClean="0">
                <a:solidFill>
                  <a:srgbClr val="BB6BC6"/>
                </a:solidFill>
                <a:latin typeface="微软雅黑" panose="020B0503020204020204" pitchFamily="34" charset="-122"/>
                <a:ea typeface="微软雅黑" panose="020B0503020204020204" pitchFamily="34" charset="-122"/>
                <a:sym typeface="+mn-ea"/>
              </a:rPr>
              <a:t>先生</a:t>
            </a:r>
            <a:r>
              <a:rPr lang="en-US" altLang="zh-CN" sz="1600" dirty="0" smtClean="0">
                <a:solidFill>
                  <a:srgbClr val="BB6BC6"/>
                </a:solidFill>
                <a:latin typeface="微软雅黑" panose="020B0503020204020204" pitchFamily="34" charset="-122"/>
                <a:ea typeface="微软雅黑" panose="020B0503020204020204" pitchFamily="34" charset="-122"/>
                <a:sym typeface="+mn-ea"/>
              </a:rPr>
              <a:t>/</a:t>
            </a:r>
            <a:r>
              <a:rPr lang="zh-CN" altLang="en-US" sz="1600" dirty="0" smtClean="0">
                <a:solidFill>
                  <a:srgbClr val="BB6BC6"/>
                </a:solidFill>
                <a:latin typeface="微软雅黑" panose="020B0503020204020204" pitchFamily="34" charset="-122"/>
                <a:ea typeface="微软雅黑" panose="020B0503020204020204" pitchFamily="34" charset="-122"/>
                <a:sym typeface="+mn-ea"/>
              </a:rPr>
              <a:t>女士，您</a:t>
            </a:r>
            <a:r>
              <a:rPr lang="en-US" altLang="zh-CN" sz="1600" dirty="0" smtClean="0">
                <a:solidFill>
                  <a:srgbClr val="BB6BC6"/>
                </a:solidFill>
                <a:latin typeface="微软雅黑" panose="020B0503020204020204" pitchFamily="34" charset="-122"/>
                <a:ea typeface="微软雅黑" panose="020B0503020204020204" pitchFamily="34" charset="-122"/>
                <a:sym typeface="+mn-ea"/>
              </a:rPr>
              <a:t>/</a:t>
            </a:r>
            <a:r>
              <a:rPr lang="zh-CN" altLang="en-US" sz="1600" dirty="0" smtClean="0">
                <a:solidFill>
                  <a:srgbClr val="BB6BC6"/>
                </a:solidFill>
                <a:latin typeface="微软雅黑" panose="020B0503020204020204" pitchFamily="34" charset="-122"/>
                <a:ea typeface="微软雅黑" panose="020B0503020204020204" pitchFamily="34" charset="-122"/>
                <a:sym typeface="+mn-ea"/>
              </a:rPr>
              <a:t>您们好，我叫小米，我们男装在</a:t>
            </a:r>
            <a:r>
              <a:rPr lang="en-US" altLang="zh-CN" sz="1600" dirty="0" smtClean="0">
                <a:solidFill>
                  <a:srgbClr val="BB6BC6"/>
                </a:solidFill>
                <a:latin typeface="微软雅黑" panose="020B0503020204020204" pitchFamily="34" charset="-122"/>
                <a:ea typeface="微软雅黑" panose="020B0503020204020204" pitchFamily="34" charset="-122"/>
                <a:sym typeface="+mn-ea"/>
              </a:rPr>
              <a:t>XX</a:t>
            </a:r>
            <a:r>
              <a:rPr lang="zh-CN" altLang="en-US" sz="1600" dirty="0" smtClean="0">
                <a:solidFill>
                  <a:srgbClr val="BB6BC6"/>
                </a:solidFill>
                <a:latin typeface="微软雅黑" panose="020B0503020204020204" pitchFamily="34" charset="-122"/>
                <a:ea typeface="微软雅黑" panose="020B0503020204020204" pitchFamily="34" charset="-122"/>
                <a:sym typeface="+mn-ea"/>
              </a:rPr>
              <a:t>，女装在</a:t>
            </a:r>
            <a:r>
              <a:rPr lang="en-US" altLang="zh-CN" sz="1600" dirty="0" smtClean="0">
                <a:solidFill>
                  <a:srgbClr val="BB6BC6"/>
                </a:solidFill>
                <a:latin typeface="微软雅黑" panose="020B0503020204020204" pitchFamily="34" charset="-122"/>
                <a:ea typeface="微软雅黑" panose="020B0503020204020204" pitchFamily="34" charset="-122"/>
                <a:sym typeface="+mn-ea"/>
              </a:rPr>
              <a:t>XX</a:t>
            </a:r>
            <a:r>
              <a:rPr lang="zh-CN" altLang="en-US" sz="1600" dirty="0" smtClean="0">
                <a:solidFill>
                  <a:srgbClr val="BB6BC6"/>
                </a:solidFill>
                <a:latin typeface="微软雅黑" panose="020B0503020204020204" pitchFamily="34" charset="-122"/>
                <a:ea typeface="微软雅黑" panose="020B0503020204020204" pitchFamily="34" charset="-122"/>
                <a:sym typeface="+mn-ea"/>
              </a:rPr>
              <a:t>，您先看下有任何需要，您叫下我，我会马上出现为您服务，实在不好意思</a:t>
            </a:r>
            <a:r>
              <a:rPr lang="en-US" altLang="zh-CN" sz="1600" dirty="0" smtClean="0">
                <a:solidFill>
                  <a:srgbClr val="BB6BC6"/>
                </a:solidFill>
                <a:latin typeface="微软雅黑" panose="020B0503020204020204" pitchFamily="34" charset="-122"/>
                <a:ea typeface="微软雅黑" panose="020B0503020204020204" pitchFamily="34" charset="-122"/>
                <a:sym typeface="+mn-ea"/>
              </a:rPr>
              <a:t>……….</a:t>
            </a:r>
          </a:p>
        </p:txBody>
      </p:sp>
      <p:sp>
        <p:nvSpPr>
          <p:cNvPr id="36" name="矩形: 圆角 35"/>
          <p:cNvSpPr/>
          <p:nvPr/>
        </p:nvSpPr>
        <p:spPr>
          <a:xfrm>
            <a:off x="7361701" y="1752333"/>
            <a:ext cx="1648017" cy="396000"/>
          </a:xfrm>
          <a:prstGeom prst="roundRect">
            <a:avLst>
              <a:gd name="adj" fmla="val 50000"/>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algn="ctr">
              <a:defRPr/>
            </a:pPr>
            <a:r>
              <a:rPr lang="zh-CN" altLang="en-US" sz="2000" b="1" kern="0" dirty="0" smtClean="0">
                <a:solidFill>
                  <a:prstClr val="white"/>
                </a:solidFill>
                <a:latin typeface="思源宋体 CN" panose="02020400000000000000" pitchFamily="18" charset="-122"/>
                <a:ea typeface="思源宋体 CN" panose="02020400000000000000" pitchFamily="18" charset="-122"/>
              </a:rPr>
              <a:t>多客入店时</a:t>
            </a:r>
            <a:endParaRPr lang="zh-CN" altLang="en-US" sz="2000" b="1" kern="0" dirty="0">
              <a:solidFill>
                <a:prstClr val="white"/>
              </a:solidFill>
              <a:latin typeface="思源宋体 CN" panose="02020400000000000000" pitchFamily="18" charset="-122"/>
              <a:ea typeface="思源宋体 CN" panose="02020400000000000000" pitchFamily="18" charset="-122"/>
            </a:endParaRPr>
          </a:p>
        </p:txBody>
      </p:sp>
      <p:sp>
        <p:nvSpPr>
          <p:cNvPr id="19" name="矩形 18"/>
          <p:cNvSpPr/>
          <p:nvPr/>
        </p:nvSpPr>
        <p:spPr>
          <a:xfrm>
            <a:off x="1416647" y="330125"/>
            <a:ext cx="3932487" cy="523220"/>
          </a:xfrm>
          <a:prstGeom prst="rect">
            <a:avLst/>
          </a:prstGeom>
        </p:spPr>
        <p:txBody>
          <a:bodyPr wrap="none">
            <a:spAutoFit/>
          </a:bodyPr>
          <a:lstStyle/>
          <a:p>
            <a:pPr marL="0" lvl="1" defTabSz="1219200">
              <a:defRPr/>
            </a:pPr>
            <a:r>
              <a:rPr lang="zh-CN" altLang="en-US" sz="2800" b="1" dirty="0" smtClean="0">
                <a:solidFill>
                  <a:srgbClr val="B96AC8"/>
                </a:solidFill>
                <a:latin typeface="微软雅黑" panose="020B0503020204020204" pitchFamily="34" charset="-122"/>
                <a:ea typeface="微软雅黑" panose="020B0503020204020204" pitchFamily="34" charset="-122"/>
              </a:rPr>
              <a:t>迎宾服务场景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服务场景</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6" grpId="0"/>
      <p:bldP spid="27" grpId="0"/>
      <p:bldP spid="21" grpId="0"/>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电脑萤幕画面&#10;&#10;低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4500" t="6673" b="12849"/>
          <a:stretch>
            <a:fillRect/>
          </a:stretch>
        </p:blipFill>
        <p:spPr>
          <a:xfrm>
            <a:off x="0" y="0"/>
            <a:ext cx="12192000" cy="6858000"/>
          </a:xfrm>
          <a:prstGeom prst="rect">
            <a:avLst/>
          </a:prstGeom>
        </p:spPr>
      </p:pic>
      <p:sp>
        <p:nvSpPr>
          <p:cNvPr id="4" name="矩形 3"/>
          <p:cNvSpPr/>
          <p:nvPr/>
        </p:nvSpPr>
        <p:spPr>
          <a:xfrm>
            <a:off x="221412" y="159589"/>
            <a:ext cx="11749177" cy="653882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nvGrpSpPr>
          <p:cNvPr id="6" name="组合 5"/>
          <p:cNvGrpSpPr/>
          <p:nvPr/>
        </p:nvGrpSpPr>
        <p:grpSpPr>
          <a:xfrm>
            <a:off x="401624" y="329296"/>
            <a:ext cx="769951" cy="524879"/>
            <a:chOff x="779555" y="463902"/>
            <a:chExt cx="1056177" cy="720000"/>
          </a:xfrm>
        </p:grpSpPr>
        <p:sp>
          <p:nvSpPr>
            <p:cNvPr id="8" name="椭圆 7"/>
            <p:cNvSpPr/>
            <p:nvPr/>
          </p:nvSpPr>
          <p:spPr>
            <a:xfrm>
              <a:off x="779555" y="847724"/>
              <a:ext cx="336176" cy="336178"/>
            </a:xfrm>
            <a:prstGeom prst="ellipse">
              <a:avLst/>
            </a:prstGeom>
            <a:solidFill>
              <a:srgbClr val="486C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9" name="圆: 空心 8"/>
            <p:cNvSpPr/>
            <p:nvPr/>
          </p:nvSpPr>
          <p:spPr>
            <a:xfrm>
              <a:off x="1115732" y="463902"/>
              <a:ext cx="720000" cy="720000"/>
            </a:xfrm>
            <a:prstGeom prst="donut">
              <a:avLst/>
            </a:prstGeom>
            <a:gradFill>
              <a:gsLst>
                <a:gs pos="18000">
                  <a:srgbClr val="486CE7"/>
                </a:gs>
                <a:gs pos="100000">
                  <a:srgbClr val="9F4BC5"/>
                </a:gs>
              </a:gsLst>
              <a:lin ang="36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13" name="矩形 12"/>
          <p:cNvSpPr/>
          <p:nvPr/>
        </p:nvSpPr>
        <p:spPr>
          <a:xfrm>
            <a:off x="1416647" y="330125"/>
            <a:ext cx="3932487" cy="523220"/>
          </a:xfrm>
          <a:prstGeom prst="rect">
            <a:avLst/>
          </a:prstGeom>
        </p:spPr>
        <p:txBody>
          <a:bodyPr wrap="none">
            <a:spAutoFit/>
          </a:bodyPr>
          <a:lstStyle/>
          <a:p>
            <a:pPr marL="0" lvl="1" defTabSz="1219200">
              <a:defRPr/>
            </a:pPr>
            <a:r>
              <a:rPr lang="zh-CN" altLang="en-US" sz="2800" b="1" dirty="0" smtClean="0">
                <a:solidFill>
                  <a:srgbClr val="B96AC8"/>
                </a:solidFill>
                <a:latin typeface="微软雅黑" panose="020B0503020204020204" pitchFamily="34" charset="-122"/>
                <a:ea typeface="微软雅黑" panose="020B0503020204020204" pitchFamily="34" charset="-122"/>
              </a:rPr>
              <a:t>迎宾服务场景</a:t>
            </a:r>
            <a:r>
              <a:rPr lang="en-US" altLang="zh-CN" sz="2800" b="1" dirty="0" smtClean="0">
                <a:solidFill>
                  <a:srgbClr val="B96AC8"/>
                </a:solidFill>
                <a:latin typeface="微软雅黑" panose="020B0503020204020204" pitchFamily="34" charset="-122"/>
                <a:ea typeface="微软雅黑" panose="020B0503020204020204" pitchFamily="34" charset="-122"/>
              </a:rPr>
              <a:t>-</a:t>
            </a:r>
            <a:r>
              <a:rPr lang="zh-CN" altLang="en-US" sz="2800" b="1" dirty="0" smtClean="0">
                <a:solidFill>
                  <a:srgbClr val="B96AC8"/>
                </a:solidFill>
                <a:latin typeface="微软雅黑" panose="020B0503020204020204" pitchFamily="34" charset="-122"/>
                <a:ea typeface="微软雅黑" panose="020B0503020204020204" pitchFamily="34" charset="-122"/>
              </a:rPr>
              <a:t>服务增亮</a:t>
            </a:r>
            <a:endParaRPr lang="en-US" altLang="zh-CN" sz="2800" b="1" dirty="0" smtClean="0">
              <a:solidFill>
                <a:srgbClr val="B96AC8"/>
              </a:solidFill>
              <a:latin typeface="微软雅黑" panose="020B0503020204020204" pitchFamily="34" charset="-122"/>
              <a:ea typeface="微软雅黑" panose="020B0503020204020204" pitchFamily="34" charset="-122"/>
            </a:endParaRPr>
          </a:p>
        </p:txBody>
      </p:sp>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580" y="1531218"/>
            <a:ext cx="3099929" cy="4314371"/>
          </a:xfrm>
          <a:prstGeom prst="roundRect">
            <a:avLst/>
          </a:prstGeom>
          <a:noFill/>
          <a:ln>
            <a:noFill/>
          </a:ln>
          <a:effectLst>
            <a:outerShdw blurRad="381000" dist="508000" dir="5400000" sx="84000" sy="84000" algn="t" rotWithShape="0">
              <a:prstClr val="black">
                <a:alpha val="59000"/>
              </a:prstClr>
            </a:outerShdw>
          </a:effectLst>
        </p:spPr>
      </p:pic>
      <p:cxnSp>
        <p:nvCxnSpPr>
          <p:cNvPr id="33" name="直接连接符 32"/>
          <p:cNvCxnSpPr/>
          <p:nvPr/>
        </p:nvCxnSpPr>
        <p:spPr>
          <a:xfrm flipH="1">
            <a:off x="5969098" y="2855922"/>
            <a:ext cx="3358384" cy="0"/>
          </a:xfrm>
          <a:prstGeom prst="line">
            <a:avLst/>
          </a:prstGeom>
          <a:ln w="12700">
            <a:solidFill>
              <a:srgbClr val="70AEF3"/>
            </a:solidFill>
            <a:prstDash val="solid"/>
            <a:headEnd type="oval"/>
          </a:ln>
          <a:effectLst>
            <a:outerShdw blurRad="127000" dist="63500" dir="2700000" algn="ctr" rotWithShape="0">
              <a:schemeClr val="accent4">
                <a:alpha val="40000"/>
              </a:schemeClr>
            </a:outerShdw>
          </a:effectLst>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5852886" y="1448284"/>
            <a:ext cx="4908900" cy="1200329"/>
          </a:xfrm>
          <a:prstGeom prst="rect">
            <a:avLst/>
          </a:prstGeom>
          <a:noFill/>
        </p:spPr>
        <p:txBody>
          <a:bodyPr wrap="square" rtlCol="0">
            <a:spAutoFit/>
          </a:bodyPr>
          <a:lstStyle>
            <a:defPPr>
              <a:defRPr lang="zh-CN"/>
            </a:defPPr>
            <a:lvl1pPr marL="171450" indent="-171450">
              <a:lnSpc>
                <a:spcPct val="150000"/>
              </a:lnSpc>
              <a:buFont typeface="Wingdings" panose="05000000000000000000" pitchFamily="2" charset="2"/>
              <a:buChar char="p"/>
              <a:defRPr sz="1200" b="1">
                <a:solidFill>
                  <a:srgbClr val="7030A0"/>
                </a:solidFill>
                <a:latin typeface="微软雅黑" panose="020B0503020204020204" pitchFamily="34" charset="-122"/>
                <a:ea typeface="微软雅黑" panose="020B0503020204020204" pitchFamily="34" charset="-122"/>
              </a:defRPr>
            </a:lvl1pPr>
          </a:lstStyle>
          <a:p>
            <a:pPr marL="0" indent="0">
              <a:buNone/>
            </a:pPr>
            <a:r>
              <a:rPr lang="zh-CN" altLang="en-US" sz="1600" b="0" dirty="0" smtClean="0">
                <a:solidFill>
                  <a:srgbClr val="BB6BC6"/>
                </a:solidFill>
                <a:sym typeface="+mn-ea"/>
              </a:rPr>
              <a:t>整个</a:t>
            </a:r>
            <a:r>
              <a:rPr lang="zh-CN" altLang="en-US" sz="1600" b="0" dirty="0">
                <a:solidFill>
                  <a:srgbClr val="BB6BC6"/>
                </a:solidFill>
                <a:sym typeface="+mn-ea"/>
              </a:rPr>
              <a:t>服务过程中面带微笑，让顾客感受到亲切、友善，与顾客目光接触时给予眼神和微笑回应；回应用语统一“</a:t>
            </a:r>
            <a:r>
              <a:rPr lang="zh-CN" altLang="en-US" sz="1600" b="0" dirty="0" smtClean="0">
                <a:solidFill>
                  <a:srgbClr val="BB6BC6"/>
                </a:solidFill>
                <a:sym typeface="+mn-ea"/>
              </a:rPr>
              <a:t>欢迎您进</a:t>
            </a:r>
            <a:r>
              <a:rPr lang="zh-CN" altLang="en-US" sz="1600" b="0" dirty="0">
                <a:solidFill>
                  <a:srgbClr val="BB6BC6"/>
                </a:solidFill>
                <a:sym typeface="+mn-ea"/>
              </a:rPr>
              <a:t>店体验</a:t>
            </a:r>
            <a:r>
              <a:rPr lang="zh-CN" altLang="en-US" sz="1600" b="0" dirty="0" smtClean="0">
                <a:solidFill>
                  <a:srgbClr val="BB6BC6"/>
                </a:solidFill>
                <a:sym typeface="+mn-ea"/>
              </a:rPr>
              <a:t>”；</a:t>
            </a:r>
            <a:endParaRPr lang="zh-CN" altLang="en-US" sz="1600" b="0" dirty="0">
              <a:solidFill>
                <a:srgbClr val="BB6BC6"/>
              </a:solidFill>
              <a:sym typeface="+mn-ea"/>
            </a:endParaRPr>
          </a:p>
        </p:txBody>
      </p:sp>
      <p:sp>
        <p:nvSpPr>
          <p:cNvPr id="3" name="矩形 2"/>
          <p:cNvSpPr/>
          <p:nvPr/>
        </p:nvSpPr>
        <p:spPr>
          <a:xfrm>
            <a:off x="5852885" y="2998127"/>
            <a:ext cx="5035509" cy="1200329"/>
          </a:xfrm>
          <a:prstGeom prst="rect">
            <a:avLst/>
          </a:prstGeom>
          <a:noFill/>
        </p:spPr>
        <p:txBody>
          <a:bodyPr wrap="square" rtlCol="0">
            <a:spAutoFit/>
          </a:bodyPr>
          <a:lstStyle/>
          <a:p>
            <a:pPr>
              <a:lnSpc>
                <a:spcPct val="150000"/>
              </a:lnSpc>
              <a:buFont typeface="Wingdings" panose="05000000000000000000" pitchFamily="2" charset="2"/>
              <a:buNone/>
            </a:pPr>
            <a:r>
              <a:rPr lang="zh-CN" altLang="en-US" sz="1600" dirty="0">
                <a:solidFill>
                  <a:srgbClr val="BB6BC6"/>
                </a:solidFill>
                <a:latin typeface="微软雅黑" panose="020B0503020204020204" pitchFamily="34" charset="-122"/>
                <a:ea typeface="微软雅黑" panose="020B0503020204020204" pitchFamily="34" charset="-122"/>
              </a:rPr>
              <a:t>顾客进店，根据情况为顾客递上一杯水，温水为宜，水温不宜过烫</a:t>
            </a:r>
            <a:r>
              <a:rPr lang="en-US" altLang="zh-CN" sz="1600" dirty="0">
                <a:solidFill>
                  <a:srgbClr val="BB6BC6"/>
                </a:solidFill>
                <a:latin typeface="微软雅黑" panose="020B0503020204020204" pitchFamily="34" charset="-122"/>
                <a:ea typeface="微软雅黑" panose="020B0503020204020204" pitchFamily="34" charset="-122"/>
              </a:rPr>
              <a:t>/</a:t>
            </a:r>
            <a:r>
              <a:rPr lang="zh-CN" altLang="en-US" sz="1600" dirty="0">
                <a:solidFill>
                  <a:srgbClr val="BB6BC6"/>
                </a:solidFill>
                <a:latin typeface="微软雅黑" panose="020B0503020204020204" pitchFamily="34" charset="-122"/>
                <a:ea typeface="微软雅黑" panose="020B0503020204020204" pitchFamily="34" charset="-122"/>
              </a:rPr>
              <a:t>过凉；左手托杯，右手握杯，从顾客正方将水杯递给顾客；纸杯不允许重复利用，一人一</a:t>
            </a:r>
            <a:r>
              <a:rPr lang="zh-CN" altLang="en-US" sz="1600" dirty="0" smtClean="0">
                <a:solidFill>
                  <a:srgbClr val="BB6BC6"/>
                </a:solidFill>
                <a:latin typeface="微软雅黑" panose="020B0503020204020204" pitchFamily="34" charset="-122"/>
                <a:ea typeface="微软雅黑" panose="020B0503020204020204" pitchFamily="34" charset="-122"/>
              </a:rPr>
              <a:t>杯；</a:t>
            </a:r>
            <a:endParaRPr lang="en-US" altLang="zh-CN" sz="1600" dirty="0">
              <a:solidFill>
                <a:srgbClr val="BB6BC6"/>
              </a:solidFill>
              <a:latin typeface="微软雅黑" panose="020B0503020204020204" pitchFamily="34" charset="-122"/>
              <a:ea typeface="微软雅黑" panose="020B0503020204020204" pitchFamily="34" charset="-122"/>
            </a:endParaRPr>
          </a:p>
        </p:txBody>
      </p:sp>
      <p:sp>
        <p:nvSpPr>
          <p:cNvPr id="5" name="矩形 4"/>
          <p:cNvSpPr/>
          <p:nvPr/>
        </p:nvSpPr>
        <p:spPr>
          <a:xfrm>
            <a:off x="5852885" y="4562658"/>
            <a:ext cx="5133984" cy="1569660"/>
          </a:xfrm>
          <a:prstGeom prst="rect">
            <a:avLst/>
          </a:prstGeom>
          <a:noFill/>
        </p:spPr>
        <p:txBody>
          <a:bodyPr wrap="square" rtlCol="0">
            <a:spAutoFit/>
          </a:bodyPr>
          <a:lstStyle/>
          <a:p>
            <a:pPr>
              <a:lnSpc>
                <a:spcPct val="150000"/>
              </a:lnSpc>
              <a:buFont typeface="Wingdings" panose="05000000000000000000" pitchFamily="2" charset="2"/>
              <a:buNone/>
            </a:pPr>
            <a:r>
              <a:rPr lang="zh-CN" altLang="en-US" sz="1600" dirty="0">
                <a:solidFill>
                  <a:srgbClr val="BB6BC6"/>
                </a:solidFill>
                <a:latin typeface="微软雅黑" panose="020B0503020204020204" pitchFamily="34" charset="-122"/>
                <a:ea typeface="微软雅黑" panose="020B0503020204020204" pitchFamily="34" charset="-122"/>
              </a:rPr>
              <a:t>顾客进店，根据情况为顾客提供寄</a:t>
            </a:r>
            <a:r>
              <a:rPr lang="en-US" altLang="zh-CN" sz="1600" dirty="0">
                <a:solidFill>
                  <a:srgbClr val="BB6BC6"/>
                </a:solidFill>
                <a:latin typeface="微软雅黑" panose="020B0503020204020204" pitchFamily="34" charset="-122"/>
                <a:ea typeface="微软雅黑" panose="020B0503020204020204" pitchFamily="34" charset="-122"/>
              </a:rPr>
              <a:t>/</a:t>
            </a:r>
            <a:r>
              <a:rPr lang="zh-CN" altLang="en-US" sz="1600" dirty="0">
                <a:solidFill>
                  <a:srgbClr val="BB6BC6"/>
                </a:solidFill>
                <a:latin typeface="微软雅黑" panose="020B0503020204020204" pitchFamily="34" charset="-122"/>
                <a:ea typeface="微软雅黑" panose="020B0503020204020204" pitchFamily="34" charset="-122"/>
              </a:rPr>
              <a:t>存服务；话术：今天您买了很多东西呢，是 </a:t>
            </a:r>
            <a:r>
              <a:rPr lang="en-US" altLang="zh-CN" sz="1600" dirty="0">
                <a:solidFill>
                  <a:srgbClr val="BB6BC6"/>
                </a:solidFill>
                <a:latin typeface="微软雅黑" panose="020B0503020204020204" pitchFamily="34" charset="-122"/>
                <a:ea typeface="微软雅黑" panose="020B0503020204020204" pitchFamily="34" charset="-122"/>
              </a:rPr>
              <a:t>XX </a:t>
            </a:r>
            <a:r>
              <a:rPr lang="zh-CN" altLang="en-US" sz="1600" dirty="0">
                <a:solidFill>
                  <a:srgbClr val="BB6BC6"/>
                </a:solidFill>
                <a:latin typeface="微软雅黑" panose="020B0503020204020204" pitchFamily="34" charset="-122"/>
                <a:ea typeface="微软雅黑" panose="020B0503020204020204" pitchFamily="34" charset="-122"/>
              </a:rPr>
              <a:t>店在做活动吗？我也蛮喜欢他家的东西，性价比很高。是否需要我先帮您把东西寄存在收银台，您逛起来更加方便！</a:t>
            </a:r>
          </a:p>
        </p:txBody>
      </p:sp>
      <p:sp>
        <p:nvSpPr>
          <p:cNvPr id="7" name="圆角矩形 6"/>
          <p:cNvSpPr/>
          <p:nvPr/>
        </p:nvSpPr>
        <p:spPr>
          <a:xfrm>
            <a:off x="4498204" y="1531218"/>
            <a:ext cx="1183237" cy="1153967"/>
          </a:xfrm>
          <a:prstGeom prst="roundRect">
            <a:avLst/>
          </a:prstGeom>
          <a:solidFill>
            <a:srgbClr val="B96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i$lîdê_1"/>
          <p:cNvSpPr/>
          <p:nvPr/>
        </p:nvSpPr>
        <p:spPr>
          <a:xfrm>
            <a:off x="4498204" y="1677032"/>
            <a:ext cx="1181100" cy="920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kumimoji="1" lang="zh-CN" altLang="en-US" sz="2400" b="1" dirty="0" smtClean="0">
                <a:solidFill>
                  <a:schemeClr val="lt1">
                    <a:lumMod val="100000"/>
                  </a:schemeClr>
                </a:solidFill>
              </a:rPr>
              <a:t>服务</a:t>
            </a:r>
            <a:endParaRPr kumimoji="1" lang="en-US" altLang="zh-CN" sz="2400" b="1" dirty="0" smtClean="0">
              <a:solidFill>
                <a:schemeClr val="lt1">
                  <a:lumMod val="100000"/>
                </a:schemeClr>
              </a:solidFill>
            </a:endParaRPr>
          </a:p>
          <a:p>
            <a:pPr algn="ctr"/>
            <a:r>
              <a:rPr kumimoji="1" lang="zh-CN" altLang="en-US" sz="2400" b="1" dirty="0" smtClean="0">
                <a:solidFill>
                  <a:schemeClr val="lt1">
                    <a:lumMod val="100000"/>
                  </a:schemeClr>
                </a:solidFill>
              </a:rPr>
              <a:t>回应</a:t>
            </a:r>
            <a:endParaRPr kumimoji="1" lang="en-US" altLang="zh-CN" sz="2400" b="1" dirty="0">
              <a:solidFill>
                <a:schemeClr val="lt1">
                  <a:lumMod val="100000"/>
                </a:schemeClr>
              </a:solidFill>
            </a:endParaRPr>
          </a:p>
        </p:txBody>
      </p:sp>
      <p:sp>
        <p:nvSpPr>
          <p:cNvPr id="36" name="圆角矩形 35"/>
          <p:cNvSpPr/>
          <p:nvPr/>
        </p:nvSpPr>
        <p:spPr>
          <a:xfrm>
            <a:off x="4493930" y="3053252"/>
            <a:ext cx="1183237" cy="1153967"/>
          </a:xfrm>
          <a:prstGeom prst="roundRect">
            <a:avLst/>
          </a:prstGeom>
          <a:solidFill>
            <a:srgbClr val="6EB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i$lîdê_1"/>
          <p:cNvSpPr/>
          <p:nvPr/>
        </p:nvSpPr>
        <p:spPr>
          <a:xfrm>
            <a:off x="4493930" y="3178596"/>
            <a:ext cx="1181100" cy="920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kumimoji="1" lang="zh-CN" altLang="en-US" sz="2400" b="1" dirty="0">
                <a:solidFill>
                  <a:schemeClr val="lt1">
                    <a:lumMod val="100000"/>
                  </a:schemeClr>
                </a:solidFill>
              </a:rPr>
              <a:t>杯</a:t>
            </a:r>
            <a:r>
              <a:rPr kumimoji="1" lang="zh-CN" altLang="en-US" sz="2400" b="1" dirty="0" smtClean="0">
                <a:solidFill>
                  <a:schemeClr val="lt1">
                    <a:lumMod val="100000"/>
                  </a:schemeClr>
                </a:solidFill>
              </a:rPr>
              <a:t>水</a:t>
            </a:r>
            <a:endParaRPr kumimoji="1" lang="en-US" altLang="zh-CN" sz="2400" b="1" dirty="0" smtClean="0">
              <a:solidFill>
                <a:schemeClr val="lt1">
                  <a:lumMod val="100000"/>
                </a:schemeClr>
              </a:solidFill>
            </a:endParaRPr>
          </a:p>
          <a:p>
            <a:pPr algn="ctr"/>
            <a:r>
              <a:rPr kumimoji="1" lang="zh-CN" altLang="en-US" sz="2400" b="1" dirty="0">
                <a:solidFill>
                  <a:schemeClr val="lt1">
                    <a:lumMod val="100000"/>
                  </a:schemeClr>
                </a:solidFill>
              </a:rPr>
              <a:t>服务</a:t>
            </a:r>
            <a:endParaRPr kumimoji="1" lang="en-US" altLang="zh-CN" sz="2400" b="1" dirty="0">
              <a:solidFill>
                <a:schemeClr val="lt1">
                  <a:lumMod val="100000"/>
                </a:schemeClr>
              </a:solidFill>
            </a:endParaRPr>
          </a:p>
        </p:txBody>
      </p:sp>
      <p:sp>
        <p:nvSpPr>
          <p:cNvPr id="39" name="圆角矩形 38"/>
          <p:cNvSpPr/>
          <p:nvPr/>
        </p:nvSpPr>
        <p:spPr>
          <a:xfrm>
            <a:off x="4496067" y="4706061"/>
            <a:ext cx="1183237" cy="1153967"/>
          </a:xfrm>
          <a:prstGeom prst="roundRect">
            <a:avLst/>
          </a:prstGeom>
          <a:solidFill>
            <a:srgbClr val="B96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i$lîdê_1"/>
          <p:cNvSpPr/>
          <p:nvPr/>
        </p:nvSpPr>
        <p:spPr>
          <a:xfrm>
            <a:off x="4496067" y="4851875"/>
            <a:ext cx="1181100" cy="920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0000" bIns="90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kumimoji="1" lang="zh-CN" altLang="en-US" sz="2400" b="1" dirty="0" smtClean="0">
                <a:solidFill>
                  <a:schemeClr val="lt1">
                    <a:lumMod val="100000"/>
                  </a:schemeClr>
                </a:solidFill>
              </a:rPr>
              <a:t>寄</a:t>
            </a:r>
            <a:r>
              <a:rPr kumimoji="1" lang="en-US" altLang="zh-CN" sz="2400" b="1" dirty="0" smtClean="0">
                <a:solidFill>
                  <a:schemeClr val="lt1">
                    <a:lumMod val="100000"/>
                  </a:schemeClr>
                </a:solidFill>
              </a:rPr>
              <a:t>/</a:t>
            </a:r>
            <a:r>
              <a:rPr kumimoji="1" lang="zh-CN" altLang="en-US" sz="2400" b="1" dirty="0" smtClean="0">
                <a:solidFill>
                  <a:schemeClr val="lt1">
                    <a:lumMod val="100000"/>
                  </a:schemeClr>
                </a:solidFill>
              </a:rPr>
              <a:t>存</a:t>
            </a:r>
            <a:endParaRPr kumimoji="1" lang="en-US" altLang="zh-CN" sz="2400" b="1" dirty="0" smtClean="0">
              <a:solidFill>
                <a:schemeClr val="lt1">
                  <a:lumMod val="100000"/>
                </a:schemeClr>
              </a:solidFill>
            </a:endParaRPr>
          </a:p>
          <a:p>
            <a:pPr algn="ctr"/>
            <a:r>
              <a:rPr kumimoji="1" lang="zh-CN" altLang="en-US" sz="2400" b="1" dirty="0">
                <a:solidFill>
                  <a:schemeClr val="lt1">
                    <a:lumMod val="100000"/>
                  </a:schemeClr>
                </a:solidFill>
              </a:rPr>
              <a:t>服务</a:t>
            </a:r>
            <a:endParaRPr kumimoji="1" lang="en-US" altLang="zh-CN" sz="2400" b="1" dirty="0">
              <a:solidFill>
                <a:schemeClr val="lt1">
                  <a:lumMod val="100000"/>
                </a:schemeClr>
              </a:solidFill>
            </a:endParaRPr>
          </a:p>
        </p:txBody>
      </p:sp>
      <p:cxnSp>
        <p:nvCxnSpPr>
          <p:cNvPr id="41" name="直接连接符 40"/>
          <p:cNvCxnSpPr/>
          <p:nvPr/>
        </p:nvCxnSpPr>
        <p:spPr>
          <a:xfrm flipH="1">
            <a:off x="5969098" y="4415093"/>
            <a:ext cx="3358384" cy="0"/>
          </a:xfrm>
          <a:prstGeom prst="line">
            <a:avLst/>
          </a:prstGeom>
          <a:ln w="12700">
            <a:solidFill>
              <a:srgbClr val="70AEF3"/>
            </a:solidFill>
            <a:prstDash val="solid"/>
            <a:headEnd type="oval"/>
          </a:ln>
          <a:effectLst>
            <a:outerShdw blurRad="127000" dist="63500" dir="2700000" algn="ctr" rotWithShape="0">
              <a:schemeClr val="accent4">
                <a:alpha val="40000"/>
              </a:scheme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ppt_x"/>
                                          </p:val>
                                        </p:tav>
                                        <p:tav tm="100000">
                                          <p:val>
                                            <p:strVal val="#ppt_x"/>
                                          </p:val>
                                        </p:tav>
                                      </p:tavLst>
                                    </p:anim>
                                    <p:anim calcmode="lin" valueType="num">
                                      <p:cBhvr additive="base">
                                        <p:cTn id="5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 grpId="0"/>
      <p:bldP spid="3" grpId="1"/>
      <p:bldP spid="5" grpId="0"/>
      <p:bldP spid="5" grpId="1"/>
      <p:bldP spid="7" grpId="0" animBg="1"/>
      <p:bldP spid="7" grpId="1" animBg="1"/>
      <p:bldP spid="35" grpId="0" animBg="1"/>
      <p:bldP spid="35" grpId="1" animBg="1"/>
      <p:bldP spid="36" grpId="0" animBg="1"/>
      <p:bldP spid="36" grpId="1" animBg="1"/>
      <p:bldP spid="37" grpId="0" animBg="1"/>
      <p:bldP spid="37" grpId="1" animBg="1"/>
      <p:bldP spid="39" grpId="0" animBg="1"/>
      <p:bldP spid="39" grpId="1" animBg="1"/>
      <p:bldP spid="40" grpId="0" animBg="1"/>
      <p:bldP spid="40"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ea42acca-147f-44eb-8bea-ae35c3993eec"/>
  <p:tag name="COMMONDATA" val="eyJoZGlkIjoiMWJmZTgxYWE3ZWE2YWRkOWUyOThjMzUyYTVlODhjMmQifQ=="/>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PA" val="v5.2.11"/>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PA" val="v5.2.11"/>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ISLIDE.VECTOR" val="#184499;"/>
</p:tagLst>
</file>

<file path=ppt/tags/tag3.xml><?xml version="1.0" encoding="utf-8"?>
<p:tagLst xmlns:a="http://schemas.openxmlformats.org/drawingml/2006/main" xmlns:r="http://schemas.openxmlformats.org/officeDocument/2006/relationships" xmlns:p="http://schemas.openxmlformats.org/presentationml/2006/main">
  <p:tag name="ISLIDE.ICON" val="#400371;"/>
</p:tagLst>
</file>

<file path=ppt/tags/tag4.xml><?xml version="1.0" encoding="utf-8"?>
<p:tagLst xmlns:a="http://schemas.openxmlformats.org/drawingml/2006/main" xmlns:r="http://schemas.openxmlformats.org/officeDocument/2006/relationships" xmlns:p="http://schemas.openxmlformats.org/presentationml/2006/main">
  <p:tag name="ISLIDE.VECTOR" val="#242259;#184407;#774935;"/>
</p:tagLst>
</file>

<file path=ppt/tags/tag5.xml><?xml version="1.0" encoding="utf-8"?>
<p:tagLst xmlns:a="http://schemas.openxmlformats.org/drawingml/2006/main" xmlns:r="http://schemas.openxmlformats.org/officeDocument/2006/relationships" xmlns:p="http://schemas.openxmlformats.org/presentationml/2006/main">
  <p:tag name="ISLIDE.PICTURE" val="#236981;"/>
</p:tagLst>
</file>

<file path=ppt/tags/tag6.xml><?xml version="1.0" encoding="utf-8"?>
<p:tagLst xmlns:a="http://schemas.openxmlformats.org/drawingml/2006/main" xmlns:r="http://schemas.openxmlformats.org/officeDocument/2006/relationships" xmlns:p="http://schemas.openxmlformats.org/presentationml/2006/main">
  <p:tag name="ISLIDE.ICON" val="#407046;#407106;"/>
</p:tagLst>
</file>

<file path=ppt/tags/tag7.xml><?xml version="1.0" encoding="utf-8"?>
<p:tagLst xmlns:a="http://schemas.openxmlformats.org/drawingml/2006/main" xmlns:r="http://schemas.openxmlformats.org/officeDocument/2006/relationships" xmlns:p="http://schemas.openxmlformats.org/presentationml/2006/main">
  <p:tag name="ISLIDE.ICON" val="#407046;#407106;"/>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TotalTime>
  <Words>3732</Words>
  <Application>Microsoft Office PowerPoint</Application>
  <PresentationFormat>宽屏</PresentationFormat>
  <Paragraphs>397</Paragraphs>
  <Slides>53</Slides>
  <Notes>52</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53</vt:i4>
      </vt:variant>
    </vt:vector>
  </HeadingPairs>
  <TitlesOfParts>
    <vt:vector size="73" baseType="lpstr">
      <vt:lpstr>OPPOSans L</vt:lpstr>
      <vt:lpstr>OPPOSans M</vt:lpstr>
      <vt:lpstr>OPPOSans R</vt:lpstr>
      <vt:lpstr>等线</vt:lpstr>
      <vt:lpstr>等线 Light</vt:lpstr>
      <vt:lpstr>方正姚体</vt:lpstr>
      <vt:lpstr>黑体</vt:lpstr>
      <vt:lpstr>华文行楷</vt:lpstr>
      <vt:lpstr>隶书</vt:lpstr>
      <vt:lpstr>思源黑体 CN Light</vt:lpstr>
      <vt:lpstr>思源宋体 CN</vt:lpstr>
      <vt:lpstr>思源宋体 CN Heavy</vt:lpstr>
      <vt:lpstr>思源宋体 Light</vt:lpstr>
      <vt:lpstr>宋体</vt:lpstr>
      <vt:lpstr>微软雅黑</vt:lpstr>
      <vt:lpstr>Arial</vt:lpstr>
      <vt:lpstr>Wide Latin</vt:lpstr>
      <vt:lpstr>Wingdings</vt:lpstr>
      <vt:lpstr>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A2125</dc:creator>
  <cp:lastModifiedBy>PC</cp:lastModifiedBy>
  <cp:revision>930</cp:revision>
  <dcterms:created xsi:type="dcterms:W3CDTF">2022-10-05T05:53:00Z</dcterms:created>
  <dcterms:modified xsi:type="dcterms:W3CDTF">2023-06-11T16:34:54Z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827B9A441A684B6F896F820F0589BB36</vt:lpwstr>
  </property>
</Properties>
</file>